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82"/>
  </p:notesMasterIdLst>
  <p:handoutMasterIdLst>
    <p:handoutMasterId r:id="rId83"/>
  </p:handoutMasterIdLst>
  <p:sldIdLst>
    <p:sldId id="352" r:id="rId2"/>
    <p:sldId id="379" r:id="rId3"/>
    <p:sldId id="354" r:id="rId4"/>
    <p:sldId id="363" r:id="rId5"/>
    <p:sldId id="364" r:id="rId6"/>
    <p:sldId id="365" r:id="rId7"/>
    <p:sldId id="355" r:id="rId8"/>
    <p:sldId id="366" r:id="rId9"/>
    <p:sldId id="367" r:id="rId10"/>
    <p:sldId id="369" r:id="rId11"/>
    <p:sldId id="370" r:id="rId12"/>
    <p:sldId id="371" r:id="rId13"/>
    <p:sldId id="372" r:id="rId14"/>
    <p:sldId id="373" r:id="rId15"/>
    <p:sldId id="374" r:id="rId16"/>
    <p:sldId id="375" r:id="rId17"/>
    <p:sldId id="376" r:id="rId18"/>
    <p:sldId id="377" r:id="rId19"/>
    <p:sldId id="378" r:id="rId20"/>
    <p:sldId id="356" r:id="rId21"/>
    <p:sldId id="382" r:id="rId22"/>
    <p:sldId id="383" r:id="rId23"/>
    <p:sldId id="384" r:id="rId24"/>
    <p:sldId id="385" r:id="rId25"/>
    <p:sldId id="386" r:id="rId26"/>
    <p:sldId id="387" r:id="rId27"/>
    <p:sldId id="388" r:id="rId28"/>
    <p:sldId id="357" r:id="rId29"/>
    <p:sldId id="389" r:id="rId30"/>
    <p:sldId id="390" r:id="rId31"/>
    <p:sldId id="391" r:id="rId32"/>
    <p:sldId id="358" r:id="rId33"/>
    <p:sldId id="392" r:id="rId34"/>
    <p:sldId id="393" r:id="rId35"/>
    <p:sldId id="394" r:id="rId36"/>
    <p:sldId id="395" r:id="rId37"/>
    <p:sldId id="396" r:id="rId38"/>
    <p:sldId id="397" r:id="rId39"/>
    <p:sldId id="398" r:id="rId40"/>
    <p:sldId id="399" r:id="rId41"/>
    <p:sldId id="402" r:id="rId42"/>
    <p:sldId id="403" r:id="rId43"/>
    <p:sldId id="400" r:id="rId44"/>
    <p:sldId id="405" r:id="rId45"/>
    <p:sldId id="404" r:id="rId46"/>
    <p:sldId id="406" r:id="rId47"/>
    <p:sldId id="407" r:id="rId48"/>
    <p:sldId id="408" r:id="rId49"/>
    <p:sldId id="409" r:id="rId50"/>
    <p:sldId id="410" r:id="rId51"/>
    <p:sldId id="411" r:id="rId52"/>
    <p:sldId id="412" r:id="rId53"/>
    <p:sldId id="413" r:id="rId54"/>
    <p:sldId id="401" r:id="rId55"/>
    <p:sldId id="414" r:id="rId56"/>
    <p:sldId id="415" r:id="rId57"/>
    <p:sldId id="359" r:id="rId58"/>
    <p:sldId id="416" r:id="rId59"/>
    <p:sldId id="417" r:id="rId60"/>
    <p:sldId id="418" r:id="rId61"/>
    <p:sldId id="360" r:id="rId62"/>
    <p:sldId id="419" r:id="rId63"/>
    <p:sldId id="420" r:id="rId64"/>
    <p:sldId id="421" r:id="rId65"/>
    <p:sldId id="422" r:id="rId66"/>
    <p:sldId id="423" r:id="rId67"/>
    <p:sldId id="424" r:id="rId68"/>
    <p:sldId id="425" r:id="rId69"/>
    <p:sldId id="426" r:id="rId70"/>
    <p:sldId id="361" r:id="rId71"/>
    <p:sldId id="427" r:id="rId72"/>
    <p:sldId id="428" r:id="rId73"/>
    <p:sldId id="362" r:id="rId74"/>
    <p:sldId id="429" r:id="rId75"/>
    <p:sldId id="430" r:id="rId76"/>
    <p:sldId id="431" r:id="rId77"/>
    <p:sldId id="432" r:id="rId78"/>
    <p:sldId id="433" r:id="rId79"/>
    <p:sldId id="434" r:id="rId80"/>
    <p:sldId id="381" r:id="rId81"/>
  </p:sldIdLst>
  <p:sldSz cx="12192000" cy="6858000"/>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18B82"/>
    <a:srgbClr val="EF7A8A"/>
    <a:srgbClr val="FFF7EE"/>
    <a:srgbClr val="FFFFFF"/>
    <a:srgbClr val="FEF7ED"/>
    <a:srgbClr val="41ABD9"/>
    <a:srgbClr val="DD0B2F"/>
    <a:srgbClr val="E8611F"/>
    <a:srgbClr val="E12929"/>
    <a:srgbClr val="4FBEA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63C443C-283D-4793-A795-4A3A18A12A85}" v="1576" dt="2025-08-28T13:46:17.037"/>
  </p1510:revLst>
</p1510:revInfo>
</file>

<file path=ppt/tableStyles.xml><?xml version="1.0" encoding="utf-8"?>
<a:tblStyleLst xmlns:a="http://schemas.openxmlformats.org/drawingml/2006/main" def="{5C22544A-7EE6-4342-B048-85BDC9FD1C3A}">
  <a:tblStyle styleId="{F5AB1C69-6EDB-4FF4-983F-18BD219EF322}" styleName="Mittlere Formatvorlage 2 - Akz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EB344D84-9AFB-497E-A393-DC336BA19D2E}" styleName="Mittlere Formatvorlage 3 - Akz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C083E6E3-FA7D-4D7B-A595-EF9225AFEA82}" styleName="Helle Formatvorlage 1 - Akz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306799F8-075E-4A3A-A7F6-7FBC6576F1A4}" styleName="Designformatvorlage 2 - Akzent 3">
    <a:tblBg>
      <a:fillRef idx="3">
        <a:schemeClr val="accent3"/>
      </a:fillRef>
      <a:effectRef idx="3">
        <a:schemeClr val="accent3"/>
      </a:effectRef>
    </a:tblBg>
    <a:wholeTbl>
      <a:tcTxStyle>
        <a:fontRef idx="minor">
          <a:scrgbClr r="0" g="0" b="0"/>
        </a:fontRef>
        <a:schemeClr val="lt1"/>
      </a:tcTxStyle>
      <a:tcStyle>
        <a:tcBdr>
          <a:left>
            <a:lnRef idx="1">
              <a:schemeClr val="accent3">
                <a:tint val="50000"/>
              </a:schemeClr>
            </a:lnRef>
          </a:left>
          <a:right>
            <a:lnRef idx="1">
              <a:schemeClr val="accent3">
                <a:tint val="50000"/>
              </a:schemeClr>
            </a:lnRef>
          </a:right>
          <a:top>
            <a:lnRef idx="1">
              <a:schemeClr val="accent3">
                <a:tint val="50000"/>
              </a:schemeClr>
            </a:lnRef>
          </a:top>
          <a:bottom>
            <a:lnRef idx="1">
              <a:schemeClr val="accent3">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69C7853C-536D-4A76-A0AE-DD22124D55A5}" styleName="Designformatvorlage 1 - Akz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9D7B26C5-4107-4FEC-AEDC-1716B250A1EF}" styleName="Helle Formatvorlag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F2DE63D5-997A-4646-A377-4702673A728D}" styleName="Helle Formatvorlage 2 - Akz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12C8C85-51F0-491E-9774-3900AFEF0FD7}" styleName="Helle Formatvorlage 2 - Akz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10A1B5D5-9B99-4C35-A422-299274C87663}" styleName="Mittlere Formatvorlage 1 - Akz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93296810-A885-4BE3-A3E7-6D5BEEA58F35}" styleName="Mittlere Formatvorlage 2 - Akz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D5ABB26-0587-4C30-8999-92F81FD0307C}" styleName="Keine Formatvorlage, kein Raster">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Keine Formatvorlage, Tabellenraster">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8799B23B-EC83-4686-B30A-512413B5E67A}" styleName="Helle Formatvorlage 3 - Akz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6" autoAdjust="0"/>
    <p:restoredTop sz="93447" autoAdjust="0"/>
  </p:normalViewPr>
  <p:slideViewPr>
    <p:cSldViewPr snapToGrid="0" showGuides="1">
      <p:cViewPr varScale="1">
        <p:scale>
          <a:sx n="71" d="100"/>
          <a:sy n="71" d="100"/>
        </p:scale>
        <p:origin x="846" y="72"/>
      </p:cViewPr>
      <p:guideLst/>
    </p:cSldViewPr>
  </p:slideViewPr>
  <p:outlineViewPr>
    <p:cViewPr>
      <p:scale>
        <a:sx n="33" d="100"/>
        <a:sy n="33" d="100"/>
      </p:scale>
      <p:origin x="0" y="-14844"/>
    </p:cViewPr>
  </p:outlineViewPr>
  <p:notesTextViewPr>
    <p:cViewPr>
      <p:scale>
        <a:sx n="3" d="2"/>
        <a:sy n="3" d="2"/>
      </p:scale>
      <p:origin x="0" y="0"/>
    </p:cViewPr>
  </p:notesTextViewPr>
  <p:sorterViewPr>
    <p:cViewPr>
      <p:scale>
        <a:sx n="86" d="100"/>
        <a:sy n="86" d="100"/>
      </p:scale>
      <p:origin x="0" y="-4902"/>
    </p:cViewPr>
  </p:sorterViewPr>
  <p:notesViewPr>
    <p:cSldViewPr snapToGrid="0" showGuides="1">
      <p:cViewPr varScale="1">
        <p:scale>
          <a:sx n="78" d="100"/>
          <a:sy n="78" d="100"/>
        </p:scale>
        <p:origin x="3990" y="90"/>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presProps" Target="presProps.xml"/><Relationship Id="rId89" Type="http://schemas.microsoft.com/office/2015/10/relationships/revisionInfo" Target="revisionInfo.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handoutMaster" Target="handoutMasters/handoutMaster1.xml"/><Relationship Id="rId88"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tableStyles" Target="tableStyles.xml"/><Relationship Id="rId61" Type="http://schemas.openxmlformats.org/officeDocument/2006/relationships/slide" Target="slides/slide60.xml"/><Relationship Id="rId82" Type="http://schemas.openxmlformats.org/officeDocument/2006/relationships/notesMaster" Target="notesMasters/notesMaster1.xml"/><Relationship Id="rId19" Type="http://schemas.openxmlformats.org/officeDocument/2006/relationships/slide" Target="slides/slide18.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Wehrle, Hannah Marie" userId="88786794-7fb5-4fa5-8c26-c06018e943d0" providerId="ADAL" clId="{E63C443C-283D-4793-A795-4A3A18A12A85}"/>
    <pc:docChg chg="undo redo custSel addSld delSld modSld sldOrd">
      <pc:chgData name="Wehrle, Hannah Marie" userId="88786794-7fb5-4fa5-8c26-c06018e943d0" providerId="ADAL" clId="{E63C443C-283D-4793-A795-4A3A18A12A85}" dt="2025-08-28T13:46:17.036" v="14645"/>
      <pc:docMkLst>
        <pc:docMk/>
      </pc:docMkLst>
      <pc:sldChg chg="addSp delSp modSp mod chgLayout">
        <pc:chgData name="Wehrle, Hannah Marie" userId="88786794-7fb5-4fa5-8c26-c06018e943d0" providerId="ADAL" clId="{E63C443C-283D-4793-A795-4A3A18A12A85}" dt="2025-08-25T09:52:00.203" v="4312" actId="1076"/>
        <pc:sldMkLst>
          <pc:docMk/>
          <pc:sldMk cId="751823536" sldId="352"/>
        </pc:sldMkLst>
        <pc:spChg chg="mod ord">
          <ac:chgData name="Wehrle, Hannah Marie" userId="88786794-7fb5-4fa5-8c26-c06018e943d0" providerId="ADAL" clId="{E63C443C-283D-4793-A795-4A3A18A12A85}" dt="2025-08-22T07:12:46.621" v="75" actId="255"/>
          <ac:spMkLst>
            <pc:docMk/>
            <pc:sldMk cId="751823536" sldId="352"/>
            <ac:spMk id="2" creationId="{60F7BEE0-F72F-8F41-772E-F505FF1C4295}"/>
          </ac:spMkLst>
        </pc:spChg>
        <pc:spChg chg="add mod">
          <ac:chgData name="Wehrle, Hannah Marie" userId="88786794-7fb5-4fa5-8c26-c06018e943d0" providerId="ADAL" clId="{E63C443C-283D-4793-A795-4A3A18A12A85}" dt="2025-08-22T10:42:01.437" v="1616" actId="1076"/>
          <ac:spMkLst>
            <pc:docMk/>
            <pc:sldMk cId="751823536" sldId="352"/>
            <ac:spMk id="8" creationId="{BB4212EB-B3B4-5112-3A88-FE8865871892}"/>
          </ac:spMkLst>
        </pc:spChg>
        <pc:picChg chg="add mod">
          <ac:chgData name="Wehrle, Hannah Marie" userId="88786794-7fb5-4fa5-8c26-c06018e943d0" providerId="ADAL" clId="{E63C443C-283D-4793-A795-4A3A18A12A85}" dt="2025-08-25T09:52:00.203" v="4312" actId="1076"/>
          <ac:picMkLst>
            <pc:docMk/>
            <pc:sldMk cId="751823536" sldId="352"/>
            <ac:picMk id="4" creationId="{A2171B16-3E8A-4CCA-01FA-449FF26648DC}"/>
          </ac:picMkLst>
        </pc:picChg>
        <pc:picChg chg="add mod">
          <ac:chgData name="Wehrle, Hannah Marie" userId="88786794-7fb5-4fa5-8c26-c06018e943d0" providerId="ADAL" clId="{E63C443C-283D-4793-A795-4A3A18A12A85}" dt="2025-08-22T07:13:06.016" v="76" actId="1076"/>
          <ac:picMkLst>
            <pc:docMk/>
            <pc:sldMk cId="751823536" sldId="352"/>
            <ac:picMk id="6" creationId="{8FBB8245-7CEE-0A7F-5EC3-71B3B8A04564}"/>
          </ac:picMkLst>
        </pc:picChg>
      </pc:sldChg>
      <pc:sldChg chg="addSp modSp mod">
        <pc:chgData name="Wehrle, Hannah Marie" userId="88786794-7fb5-4fa5-8c26-c06018e943d0" providerId="ADAL" clId="{E63C443C-283D-4793-A795-4A3A18A12A85}" dt="2025-08-22T04:40:00.217" v="6" actId="14100"/>
        <pc:sldMkLst>
          <pc:docMk/>
          <pc:sldMk cId="3467065994" sldId="354"/>
        </pc:sldMkLst>
        <pc:spChg chg="add mod">
          <ac:chgData name="Wehrle, Hannah Marie" userId="88786794-7fb5-4fa5-8c26-c06018e943d0" providerId="ADAL" clId="{E63C443C-283D-4793-A795-4A3A18A12A85}" dt="2025-08-22T04:40:00.217" v="6" actId="14100"/>
          <ac:spMkLst>
            <pc:docMk/>
            <pc:sldMk cId="3467065994" sldId="354"/>
            <ac:spMk id="20" creationId="{23228204-381A-2B6B-3E48-C6C566C2D107}"/>
          </ac:spMkLst>
        </pc:spChg>
      </pc:sldChg>
      <pc:sldChg chg="addSp delSp modSp add mod">
        <pc:chgData name="Wehrle, Hannah Marie" userId="88786794-7fb5-4fa5-8c26-c06018e943d0" providerId="ADAL" clId="{E63C443C-283D-4793-A795-4A3A18A12A85}" dt="2025-08-22T04:40:46.877" v="13" actId="478"/>
        <pc:sldMkLst>
          <pc:docMk/>
          <pc:sldMk cId="1350008223" sldId="355"/>
        </pc:sldMkLst>
        <pc:spChg chg="add mod">
          <ac:chgData name="Wehrle, Hannah Marie" userId="88786794-7fb5-4fa5-8c26-c06018e943d0" providerId="ADAL" clId="{E63C443C-283D-4793-A795-4A3A18A12A85}" dt="2025-08-22T04:40:44.448" v="12" actId="1076"/>
          <ac:spMkLst>
            <pc:docMk/>
            <pc:sldMk cId="1350008223" sldId="355"/>
            <ac:spMk id="21" creationId="{34E1FBFF-0AC8-D4C3-FD1F-43A0BB0ADF38}"/>
          </ac:spMkLst>
        </pc:spChg>
      </pc:sldChg>
      <pc:sldChg chg="addSp delSp modSp add mod">
        <pc:chgData name="Wehrle, Hannah Marie" userId="88786794-7fb5-4fa5-8c26-c06018e943d0" providerId="ADAL" clId="{E63C443C-283D-4793-A795-4A3A18A12A85}" dt="2025-08-22T04:41:17.274" v="16" actId="478"/>
        <pc:sldMkLst>
          <pc:docMk/>
          <pc:sldMk cId="2230638750" sldId="356"/>
        </pc:sldMkLst>
        <pc:spChg chg="add mod">
          <ac:chgData name="Wehrle, Hannah Marie" userId="88786794-7fb5-4fa5-8c26-c06018e943d0" providerId="ADAL" clId="{E63C443C-283D-4793-A795-4A3A18A12A85}" dt="2025-08-22T04:41:14.062" v="15" actId="1076"/>
          <ac:spMkLst>
            <pc:docMk/>
            <pc:sldMk cId="2230638750" sldId="356"/>
            <ac:spMk id="21" creationId="{8371CBFE-0163-F763-C2FE-5A2034B59EEC}"/>
          </ac:spMkLst>
        </pc:spChg>
      </pc:sldChg>
      <pc:sldChg chg="addSp delSp modSp add mod">
        <pc:chgData name="Wehrle, Hannah Marie" userId="88786794-7fb5-4fa5-8c26-c06018e943d0" providerId="ADAL" clId="{E63C443C-283D-4793-A795-4A3A18A12A85}" dt="2025-08-22T04:41:35.819" v="19" actId="478"/>
        <pc:sldMkLst>
          <pc:docMk/>
          <pc:sldMk cId="3767130664" sldId="357"/>
        </pc:sldMkLst>
        <pc:spChg chg="add mod">
          <ac:chgData name="Wehrle, Hannah Marie" userId="88786794-7fb5-4fa5-8c26-c06018e943d0" providerId="ADAL" clId="{E63C443C-283D-4793-A795-4A3A18A12A85}" dt="2025-08-22T04:41:33.317" v="18" actId="1076"/>
          <ac:spMkLst>
            <pc:docMk/>
            <pc:sldMk cId="3767130664" sldId="357"/>
            <ac:spMk id="21" creationId="{80E871D4-190C-5686-ACA9-66F8B07CF213}"/>
          </ac:spMkLst>
        </pc:spChg>
      </pc:sldChg>
      <pc:sldChg chg="addSp delSp modSp add mod">
        <pc:chgData name="Wehrle, Hannah Marie" userId="88786794-7fb5-4fa5-8c26-c06018e943d0" providerId="ADAL" clId="{E63C443C-283D-4793-A795-4A3A18A12A85}" dt="2025-08-22T04:41:54.249" v="22" actId="478"/>
        <pc:sldMkLst>
          <pc:docMk/>
          <pc:sldMk cId="2669320487" sldId="358"/>
        </pc:sldMkLst>
        <pc:spChg chg="add mod">
          <ac:chgData name="Wehrle, Hannah Marie" userId="88786794-7fb5-4fa5-8c26-c06018e943d0" providerId="ADAL" clId="{E63C443C-283D-4793-A795-4A3A18A12A85}" dt="2025-08-22T04:41:49.440" v="21" actId="1076"/>
          <ac:spMkLst>
            <pc:docMk/>
            <pc:sldMk cId="2669320487" sldId="358"/>
            <ac:spMk id="21" creationId="{CAD2FE95-4A15-4CB9-0ED9-359C5B088FAB}"/>
          </ac:spMkLst>
        </pc:spChg>
      </pc:sldChg>
      <pc:sldChg chg="addSp delSp modSp add mod ord">
        <pc:chgData name="Wehrle, Hannah Marie" userId="88786794-7fb5-4fa5-8c26-c06018e943d0" providerId="ADAL" clId="{E63C443C-283D-4793-A795-4A3A18A12A85}" dt="2025-08-22T04:42:41.787" v="28" actId="478"/>
        <pc:sldMkLst>
          <pc:docMk/>
          <pc:sldMk cId="3851564649" sldId="359"/>
        </pc:sldMkLst>
        <pc:spChg chg="add mod">
          <ac:chgData name="Wehrle, Hannah Marie" userId="88786794-7fb5-4fa5-8c26-c06018e943d0" providerId="ADAL" clId="{E63C443C-283D-4793-A795-4A3A18A12A85}" dt="2025-08-22T04:42:38.888" v="27" actId="1076"/>
          <ac:spMkLst>
            <pc:docMk/>
            <pc:sldMk cId="3851564649" sldId="359"/>
            <ac:spMk id="21" creationId="{CF9B2A22-DE97-6201-7ADA-1B40FDB579AF}"/>
          </ac:spMkLst>
        </pc:spChg>
      </pc:sldChg>
      <pc:sldChg chg="addSp delSp modSp add mod">
        <pc:chgData name="Wehrle, Hannah Marie" userId="88786794-7fb5-4fa5-8c26-c06018e943d0" providerId="ADAL" clId="{E63C443C-283D-4793-A795-4A3A18A12A85}" dt="2025-08-22T04:43:05.429" v="34" actId="478"/>
        <pc:sldMkLst>
          <pc:docMk/>
          <pc:sldMk cId="2181974915" sldId="360"/>
        </pc:sldMkLst>
        <pc:spChg chg="add mod">
          <ac:chgData name="Wehrle, Hannah Marie" userId="88786794-7fb5-4fa5-8c26-c06018e943d0" providerId="ADAL" clId="{E63C443C-283D-4793-A795-4A3A18A12A85}" dt="2025-08-22T04:43:03.360" v="33" actId="1076"/>
          <ac:spMkLst>
            <pc:docMk/>
            <pc:sldMk cId="2181974915" sldId="360"/>
            <ac:spMk id="20" creationId="{32CE0677-351F-0896-8514-6F84EEC031F2}"/>
          </ac:spMkLst>
        </pc:spChg>
      </pc:sldChg>
      <pc:sldChg chg="addSp delSp modSp add mod">
        <pc:chgData name="Wehrle, Hannah Marie" userId="88786794-7fb5-4fa5-8c26-c06018e943d0" providerId="ADAL" clId="{E63C443C-283D-4793-A795-4A3A18A12A85}" dt="2025-08-22T04:43:18.671" v="37" actId="478"/>
        <pc:sldMkLst>
          <pc:docMk/>
          <pc:sldMk cId="3695340280" sldId="361"/>
        </pc:sldMkLst>
        <pc:spChg chg="add mod">
          <ac:chgData name="Wehrle, Hannah Marie" userId="88786794-7fb5-4fa5-8c26-c06018e943d0" providerId="ADAL" clId="{E63C443C-283D-4793-A795-4A3A18A12A85}" dt="2025-08-22T04:43:16.620" v="36" actId="1076"/>
          <ac:spMkLst>
            <pc:docMk/>
            <pc:sldMk cId="3695340280" sldId="361"/>
            <ac:spMk id="20" creationId="{E6AD22D1-428F-E002-0DE3-B92828A7D0F6}"/>
          </ac:spMkLst>
        </pc:spChg>
      </pc:sldChg>
      <pc:sldChg chg="addSp delSp modSp add mod">
        <pc:chgData name="Wehrle, Hannah Marie" userId="88786794-7fb5-4fa5-8c26-c06018e943d0" providerId="ADAL" clId="{E63C443C-283D-4793-A795-4A3A18A12A85}" dt="2025-08-22T04:43:35.434" v="40" actId="478"/>
        <pc:sldMkLst>
          <pc:docMk/>
          <pc:sldMk cId="605868164" sldId="362"/>
        </pc:sldMkLst>
        <pc:spChg chg="add mod">
          <ac:chgData name="Wehrle, Hannah Marie" userId="88786794-7fb5-4fa5-8c26-c06018e943d0" providerId="ADAL" clId="{E63C443C-283D-4793-A795-4A3A18A12A85}" dt="2025-08-22T04:43:31.656" v="39" actId="1076"/>
          <ac:spMkLst>
            <pc:docMk/>
            <pc:sldMk cId="605868164" sldId="362"/>
            <ac:spMk id="20" creationId="{327E59A1-5DE6-9A97-1E9F-B49F946E883F}"/>
          </ac:spMkLst>
        </pc:spChg>
      </pc:sldChg>
      <pc:sldChg chg="addSp delSp modSp new mod">
        <pc:chgData name="Wehrle, Hannah Marie" userId="88786794-7fb5-4fa5-8c26-c06018e943d0" providerId="ADAL" clId="{E63C443C-283D-4793-A795-4A3A18A12A85}" dt="2025-08-22T07:42:32.290" v="277" actId="478"/>
        <pc:sldMkLst>
          <pc:docMk/>
          <pc:sldMk cId="4021714596" sldId="363"/>
        </pc:sldMkLst>
        <pc:spChg chg="mod">
          <ac:chgData name="Wehrle, Hannah Marie" userId="88786794-7fb5-4fa5-8c26-c06018e943d0" providerId="ADAL" clId="{E63C443C-283D-4793-A795-4A3A18A12A85}" dt="2025-08-22T07:14:32.436" v="101" actId="20577"/>
          <ac:spMkLst>
            <pc:docMk/>
            <pc:sldMk cId="4021714596" sldId="363"/>
            <ac:spMk id="2" creationId="{FDE078F8-03E5-424A-2D14-1E083631FC34}"/>
          </ac:spMkLst>
        </pc:spChg>
        <pc:spChg chg="mod">
          <ac:chgData name="Wehrle, Hannah Marie" userId="88786794-7fb5-4fa5-8c26-c06018e943d0" providerId="ADAL" clId="{E63C443C-283D-4793-A795-4A3A18A12A85}" dt="2025-08-22T07:20:45.253" v="144" actId="14100"/>
          <ac:spMkLst>
            <pc:docMk/>
            <pc:sldMk cId="4021714596" sldId="363"/>
            <ac:spMk id="4" creationId="{863DB2FC-50E2-E8A6-FCCF-CB7C409B3255}"/>
          </ac:spMkLst>
        </pc:spChg>
        <pc:spChg chg="mod">
          <ac:chgData name="Wehrle, Hannah Marie" userId="88786794-7fb5-4fa5-8c26-c06018e943d0" providerId="ADAL" clId="{E63C443C-283D-4793-A795-4A3A18A12A85}" dt="2025-08-22T07:18:09.411" v="133" actId="1076"/>
          <ac:spMkLst>
            <pc:docMk/>
            <pc:sldMk cId="4021714596" sldId="363"/>
            <ac:spMk id="6" creationId="{660F4212-1B87-7EAB-A3B7-927598806D35}"/>
          </ac:spMkLst>
        </pc:spChg>
        <pc:spChg chg="add mod">
          <ac:chgData name="Wehrle, Hannah Marie" userId="88786794-7fb5-4fa5-8c26-c06018e943d0" providerId="ADAL" clId="{E63C443C-283D-4793-A795-4A3A18A12A85}" dt="2025-08-22T07:20:31.069" v="143" actId="1076"/>
          <ac:spMkLst>
            <pc:docMk/>
            <pc:sldMk cId="4021714596" sldId="363"/>
            <ac:spMk id="8" creationId="{0494E9BE-693A-21DD-AAF0-DE8F08E85B01}"/>
          </ac:spMkLst>
        </pc:spChg>
        <pc:spChg chg="add mod">
          <ac:chgData name="Wehrle, Hannah Marie" userId="88786794-7fb5-4fa5-8c26-c06018e943d0" providerId="ADAL" clId="{E63C443C-283D-4793-A795-4A3A18A12A85}" dt="2025-08-22T07:42:22.216" v="276" actId="14100"/>
          <ac:spMkLst>
            <pc:docMk/>
            <pc:sldMk cId="4021714596" sldId="363"/>
            <ac:spMk id="15" creationId="{2B3BA87E-C21E-5293-6E0C-0DBBDD8D0E9A}"/>
          </ac:spMkLst>
        </pc:spChg>
        <pc:graphicFrameChg chg="add mod modGraphic">
          <ac:chgData name="Wehrle, Hannah Marie" userId="88786794-7fb5-4fa5-8c26-c06018e943d0" providerId="ADAL" clId="{E63C443C-283D-4793-A795-4A3A18A12A85}" dt="2025-08-22T07:40:37.224" v="261" actId="108"/>
          <ac:graphicFrameMkLst>
            <pc:docMk/>
            <pc:sldMk cId="4021714596" sldId="363"/>
            <ac:graphicFrameMk id="14" creationId="{212F10A8-2727-BD0B-83D1-F9353DA11C57}"/>
          </ac:graphicFrameMkLst>
        </pc:graphicFrameChg>
      </pc:sldChg>
      <pc:sldChg chg="addSp delSp modSp new mod">
        <pc:chgData name="Wehrle, Hannah Marie" userId="88786794-7fb5-4fa5-8c26-c06018e943d0" providerId="ADAL" clId="{E63C443C-283D-4793-A795-4A3A18A12A85}" dt="2025-08-27T09:51:20.782" v="11599" actId="478"/>
        <pc:sldMkLst>
          <pc:docMk/>
          <pc:sldMk cId="819875906" sldId="364"/>
        </pc:sldMkLst>
        <pc:spChg chg="mod">
          <ac:chgData name="Wehrle, Hannah Marie" userId="88786794-7fb5-4fa5-8c26-c06018e943d0" providerId="ADAL" clId="{E63C443C-283D-4793-A795-4A3A18A12A85}" dt="2025-08-22T07:42:53.042" v="298" actId="20577"/>
          <ac:spMkLst>
            <pc:docMk/>
            <pc:sldMk cId="819875906" sldId="364"/>
            <ac:spMk id="2" creationId="{4CF45129-7983-3075-489E-4A043044313A}"/>
          </ac:spMkLst>
        </pc:spChg>
        <pc:spChg chg="add mod">
          <ac:chgData name="Wehrle, Hannah Marie" userId="88786794-7fb5-4fa5-8c26-c06018e943d0" providerId="ADAL" clId="{E63C443C-283D-4793-A795-4A3A18A12A85}" dt="2025-08-27T09:51:12.869" v="11598"/>
          <ac:spMkLst>
            <pc:docMk/>
            <pc:sldMk cId="819875906" sldId="364"/>
            <ac:spMk id="3" creationId="{63DC6C89-46EC-410F-87BA-A71607F143F2}"/>
          </ac:spMkLst>
        </pc:spChg>
        <pc:spChg chg="mod">
          <ac:chgData name="Wehrle, Hannah Marie" userId="88786794-7fb5-4fa5-8c26-c06018e943d0" providerId="ADAL" clId="{E63C443C-283D-4793-A795-4A3A18A12A85}" dt="2025-08-22T07:43:20.296" v="306"/>
          <ac:spMkLst>
            <pc:docMk/>
            <pc:sldMk cId="819875906" sldId="364"/>
            <ac:spMk id="4" creationId="{54564075-7928-AD3A-0DFB-A1D70866843F}"/>
          </ac:spMkLst>
        </pc:spChg>
        <pc:spChg chg="del">
          <ac:chgData name="Wehrle, Hannah Marie" userId="88786794-7fb5-4fa5-8c26-c06018e943d0" providerId="ADAL" clId="{E63C443C-283D-4793-A795-4A3A18A12A85}" dt="2025-08-27T09:51:20.782" v="11599" actId="478"/>
          <ac:spMkLst>
            <pc:docMk/>
            <pc:sldMk cId="819875906" sldId="364"/>
            <ac:spMk id="6" creationId="{4383DF36-C8FC-2CA0-F023-222791E2EBA1}"/>
          </ac:spMkLst>
        </pc:spChg>
        <pc:spChg chg="add mod">
          <ac:chgData name="Wehrle, Hannah Marie" userId="88786794-7fb5-4fa5-8c26-c06018e943d0" providerId="ADAL" clId="{E63C443C-283D-4793-A795-4A3A18A12A85}" dt="2025-08-27T09:51:12.869" v="11598"/>
          <ac:spMkLst>
            <pc:docMk/>
            <pc:sldMk cId="819875906" sldId="364"/>
            <ac:spMk id="7" creationId="{FD9F5C38-FA56-1699-C64F-AA1426DAD449}"/>
          </ac:spMkLst>
        </pc:spChg>
        <pc:spChg chg="add mod ord">
          <ac:chgData name="Wehrle, Hannah Marie" userId="88786794-7fb5-4fa5-8c26-c06018e943d0" providerId="ADAL" clId="{E63C443C-283D-4793-A795-4A3A18A12A85}" dt="2025-08-22T08:04:20.282" v="455" actId="164"/>
          <ac:spMkLst>
            <pc:docMk/>
            <pc:sldMk cId="819875906" sldId="364"/>
            <ac:spMk id="9" creationId="{96F05201-58CC-06D0-4FDB-174B062F913A}"/>
          </ac:spMkLst>
        </pc:spChg>
        <pc:grpChg chg="add mod">
          <ac:chgData name="Wehrle, Hannah Marie" userId="88786794-7fb5-4fa5-8c26-c06018e943d0" providerId="ADAL" clId="{E63C443C-283D-4793-A795-4A3A18A12A85}" dt="2025-08-22T08:05:12.765" v="463" actId="1076"/>
          <ac:grpSpMkLst>
            <pc:docMk/>
            <pc:sldMk cId="819875906" sldId="364"/>
            <ac:grpSpMk id="10" creationId="{FA4D56BC-B2C0-C948-95A6-4384126AEC25}"/>
          </ac:grpSpMkLst>
        </pc:grpChg>
        <pc:picChg chg="add mod">
          <ac:chgData name="Wehrle, Hannah Marie" userId="88786794-7fb5-4fa5-8c26-c06018e943d0" providerId="ADAL" clId="{E63C443C-283D-4793-A795-4A3A18A12A85}" dt="2025-08-22T08:07:57.598" v="477" actId="1076"/>
          <ac:picMkLst>
            <pc:docMk/>
            <pc:sldMk cId="819875906" sldId="364"/>
            <ac:picMk id="8" creationId="{FB1B7059-7C3F-94A9-8F14-A963E4650D40}"/>
          </ac:picMkLst>
        </pc:picChg>
      </pc:sldChg>
      <pc:sldChg chg="addSp delSp modSp new mod">
        <pc:chgData name="Wehrle, Hannah Marie" userId="88786794-7fb5-4fa5-8c26-c06018e943d0" providerId="ADAL" clId="{E63C443C-283D-4793-A795-4A3A18A12A85}" dt="2025-08-27T09:51:30.152" v="11601"/>
        <pc:sldMkLst>
          <pc:docMk/>
          <pc:sldMk cId="2358491293" sldId="365"/>
        </pc:sldMkLst>
        <pc:spChg chg="mod">
          <ac:chgData name="Wehrle, Hannah Marie" userId="88786794-7fb5-4fa5-8c26-c06018e943d0" providerId="ADAL" clId="{E63C443C-283D-4793-A795-4A3A18A12A85}" dt="2025-08-22T07:44:45.939" v="331" actId="20577"/>
          <ac:spMkLst>
            <pc:docMk/>
            <pc:sldMk cId="2358491293" sldId="365"/>
            <ac:spMk id="2" creationId="{A68A94FF-2AAE-17E5-1DA1-C2B57D626E04}"/>
          </ac:spMkLst>
        </pc:spChg>
        <pc:spChg chg="mod">
          <ac:chgData name="Wehrle, Hannah Marie" userId="88786794-7fb5-4fa5-8c26-c06018e943d0" providerId="ADAL" clId="{E63C443C-283D-4793-A795-4A3A18A12A85}" dt="2025-08-22T08:07:08.389" v="470" actId="1076"/>
          <ac:spMkLst>
            <pc:docMk/>
            <pc:sldMk cId="2358491293" sldId="365"/>
            <ac:spMk id="4" creationId="{BAD731F1-078B-7CA7-6C7A-1F2F36A5D46E}"/>
          </ac:spMkLst>
        </pc:spChg>
        <pc:spChg chg="del">
          <ac:chgData name="Wehrle, Hannah Marie" userId="88786794-7fb5-4fa5-8c26-c06018e943d0" providerId="ADAL" clId="{E63C443C-283D-4793-A795-4A3A18A12A85}" dt="2025-08-27T09:51:29.460" v="11600" actId="478"/>
          <ac:spMkLst>
            <pc:docMk/>
            <pc:sldMk cId="2358491293" sldId="365"/>
            <ac:spMk id="6" creationId="{568BDB78-5AA8-D5B8-6AA1-83CDDDF04187}"/>
          </ac:spMkLst>
        </pc:spChg>
        <pc:spChg chg="add mod">
          <ac:chgData name="Wehrle, Hannah Marie" userId="88786794-7fb5-4fa5-8c26-c06018e943d0" providerId="ADAL" clId="{E63C443C-283D-4793-A795-4A3A18A12A85}" dt="2025-08-22T07:48:26.364" v="395" actId="1076"/>
          <ac:spMkLst>
            <pc:docMk/>
            <pc:sldMk cId="2358491293" sldId="365"/>
            <ac:spMk id="7" creationId="{3588911C-F9FE-E28F-B7E4-5D62E35BA4E0}"/>
          </ac:spMkLst>
        </pc:spChg>
        <pc:spChg chg="add mod">
          <ac:chgData name="Wehrle, Hannah Marie" userId="88786794-7fb5-4fa5-8c26-c06018e943d0" providerId="ADAL" clId="{E63C443C-283D-4793-A795-4A3A18A12A85}" dt="2025-08-22T07:48:22.099" v="394" actId="1076"/>
          <ac:spMkLst>
            <pc:docMk/>
            <pc:sldMk cId="2358491293" sldId="365"/>
            <ac:spMk id="8" creationId="{24DF7005-B47F-11F5-5291-520E65C85A4D}"/>
          </ac:spMkLst>
        </pc:spChg>
        <pc:spChg chg="add mod">
          <ac:chgData name="Wehrle, Hannah Marie" userId="88786794-7fb5-4fa5-8c26-c06018e943d0" providerId="ADAL" clId="{E63C443C-283D-4793-A795-4A3A18A12A85}" dt="2025-08-22T07:48:18.612" v="393" actId="1076"/>
          <ac:spMkLst>
            <pc:docMk/>
            <pc:sldMk cId="2358491293" sldId="365"/>
            <ac:spMk id="9" creationId="{6DFC7A15-D614-064F-9DCC-247C7A2D138C}"/>
          </ac:spMkLst>
        </pc:spChg>
        <pc:spChg chg="add mod">
          <ac:chgData name="Wehrle, Hannah Marie" userId="88786794-7fb5-4fa5-8c26-c06018e943d0" providerId="ADAL" clId="{E63C443C-283D-4793-A795-4A3A18A12A85}" dt="2025-08-27T09:51:30.152" v="11601"/>
          <ac:spMkLst>
            <pc:docMk/>
            <pc:sldMk cId="2358491293" sldId="365"/>
            <ac:spMk id="10" creationId="{C3D24167-A112-8F57-C176-AE8681856A73}"/>
          </ac:spMkLst>
        </pc:spChg>
        <pc:spChg chg="mod topLvl">
          <ac:chgData name="Wehrle, Hannah Marie" userId="88786794-7fb5-4fa5-8c26-c06018e943d0" providerId="ADAL" clId="{E63C443C-283D-4793-A795-4A3A18A12A85}" dt="2025-08-22T08:07:26.363" v="474" actId="478"/>
          <ac:spMkLst>
            <pc:docMk/>
            <pc:sldMk cId="2358491293" sldId="365"/>
            <ac:spMk id="11" creationId="{C9A00AC7-0EC1-492B-327B-C9BA5E8F5454}"/>
          </ac:spMkLst>
        </pc:spChg>
        <pc:spChg chg="add mod">
          <ac:chgData name="Wehrle, Hannah Marie" userId="88786794-7fb5-4fa5-8c26-c06018e943d0" providerId="ADAL" clId="{E63C443C-283D-4793-A795-4A3A18A12A85}" dt="2025-08-27T09:51:30.152" v="11601"/>
          <ac:spMkLst>
            <pc:docMk/>
            <pc:sldMk cId="2358491293" sldId="365"/>
            <ac:spMk id="12" creationId="{32A387F2-D35F-2C9E-7ACE-5F8C2CBF459F}"/>
          </ac:spMkLst>
        </pc:spChg>
        <pc:picChg chg="add mod">
          <ac:chgData name="Wehrle, Hannah Marie" userId="88786794-7fb5-4fa5-8c26-c06018e943d0" providerId="ADAL" clId="{E63C443C-283D-4793-A795-4A3A18A12A85}" dt="2025-08-22T08:08:13.495" v="479" actId="1076"/>
          <ac:picMkLst>
            <pc:docMk/>
            <pc:sldMk cId="2358491293" sldId="365"/>
            <ac:picMk id="14" creationId="{9A9B09DD-EE19-8351-7A88-23DB854C9E73}"/>
          </ac:picMkLst>
        </pc:picChg>
      </pc:sldChg>
      <pc:sldChg chg="addSp delSp modSp new mod">
        <pc:chgData name="Wehrle, Hannah Marie" userId="88786794-7fb5-4fa5-8c26-c06018e943d0" providerId="ADAL" clId="{E63C443C-283D-4793-A795-4A3A18A12A85}" dt="2025-08-27T09:51:35.487" v="11603"/>
        <pc:sldMkLst>
          <pc:docMk/>
          <pc:sldMk cId="630621384" sldId="366"/>
        </pc:sldMkLst>
        <pc:spChg chg="mod">
          <ac:chgData name="Wehrle, Hannah Marie" userId="88786794-7fb5-4fa5-8c26-c06018e943d0" providerId="ADAL" clId="{E63C443C-283D-4793-A795-4A3A18A12A85}" dt="2025-08-22T08:00:04.103" v="410" actId="20577"/>
          <ac:spMkLst>
            <pc:docMk/>
            <pc:sldMk cId="630621384" sldId="366"/>
            <ac:spMk id="2" creationId="{3CE65998-ABE6-B624-35E8-1A640605ABD8}"/>
          </ac:spMkLst>
        </pc:spChg>
        <pc:spChg chg="mod">
          <ac:chgData name="Wehrle, Hannah Marie" userId="88786794-7fb5-4fa5-8c26-c06018e943d0" providerId="ADAL" clId="{E63C443C-283D-4793-A795-4A3A18A12A85}" dt="2025-08-22T08:00:11.299" v="433" actId="20577"/>
          <ac:spMkLst>
            <pc:docMk/>
            <pc:sldMk cId="630621384" sldId="366"/>
            <ac:spMk id="3" creationId="{B191AE41-3E03-BCFC-2F44-020C8CFB07BA}"/>
          </ac:spMkLst>
        </pc:spChg>
        <pc:spChg chg="mod">
          <ac:chgData name="Wehrle, Hannah Marie" userId="88786794-7fb5-4fa5-8c26-c06018e943d0" providerId="ADAL" clId="{E63C443C-283D-4793-A795-4A3A18A12A85}" dt="2025-08-22T08:12:44.697" v="489" actId="1076"/>
          <ac:spMkLst>
            <pc:docMk/>
            <pc:sldMk cId="630621384" sldId="366"/>
            <ac:spMk id="4" creationId="{BD05B2DF-5A0B-4662-29C3-475E3C6547C6}"/>
          </ac:spMkLst>
        </pc:spChg>
        <pc:spChg chg="del mod">
          <ac:chgData name="Wehrle, Hannah Marie" userId="88786794-7fb5-4fa5-8c26-c06018e943d0" providerId="ADAL" clId="{E63C443C-283D-4793-A795-4A3A18A12A85}" dt="2025-08-27T09:51:35.028" v="11602" actId="478"/>
          <ac:spMkLst>
            <pc:docMk/>
            <pc:sldMk cId="630621384" sldId="366"/>
            <ac:spMk id="6" creationId="{1B24E2E8-424C-1FC1-5E66-54114BC8CF37}"/>
          </ac:spMkLst>
        </pc:spChg>
        <pc:spChg chg="add mod">
          <ac:chgData name="Wehrle, Hannah Marie" userId="88786794-7fb5-4fa5-8c26-c06018e943d0" providerId="ADAL" clId="{E63C443C-283D-4793-A795-4A3A18A12A85}" dt="2025-08-22T08:08:29.433" v="480"/>
          <ac:spMkLst>
            <pc:docMk/>
            <pc:sldMk cId="630621384" sldId="366"/>
            <ac:spMk id="7" creationId="{89C5524B-C4F0-0A33-FA74-DC3600268BB8}"/>
          </ac:spMkLst>
        </pc:spChg>
        <pc:spChg chg="add mod">
          <ac:chgData name="Wehrle, Hannah Marie" userId="88786794-7fb5-4fa5-8c26-c06018e943d0" providerId="ADAL" clId="{E63C443C-283D-4793-A795-4A3A18A12A85}" dt="2025-08-27T09:51:35.487" v="11603"/>
          <ac:spMkLst>
            <pc:docMk/>
            <pc:sldMk cId="630621384" sldId="366"/>
            <ac:spMk id="8" creationId="{36F3E294-2DC6-19FF-76C4-FDB5A1C70B79}"/>
          </ac:spMkLst>
        </pc:spChg>
        <pc:spChg chg="add mod">
          <ac:chgData name="Wehrle, Hannah Marie" userId="88786794-7fb5-4fa5-8c26-c06018e943d0" providerId="ADAL" clId="{E63C443C-283D-4793-A795-4A3A18A12A85}" dt="2025-08-27T09:51:35.487" v="11603"/>
          <ac:spMkLst>
            <pc:docMk/>
            <pc:sldMk cId="630621384" sldId="366"/>
            <ac:spMk id="9" creationId="{89C179DB-0F65-8DC9-E829-CFB90ACD419F}"/>
          </ac:spMkLst>
        </pc:spChg>
        <pc:picChg chg="add mod">
          <ac:chgData name="Wehrle, Hannah Marie" userId="88786794-7fb5-4fa5-8c26-c06018e943d0" providerId="ADAL" clId="{E63C443C-283D-4793-A795-4A3A18A12A85}" dt="2025-08-22T08:13:01.318" v="493" actId="1076"/>
          <ac:picMkLst>
            <pc:docMk/>
            <pc:sldMk cId="630621384" sldId="366"/>
            <ac:picMk id="10" creationId="{DB83569C-A8E4-5D7B-1C43-F10608606D07}"/>
          </ac:picMkLst>
        </pc:picChg>
      </pc:sldChg>
      <pc:sldChg chg="addSp delSp modSp new mod">
        <pc:chgData name="Wehrle, Hannah Marie" userId="88786794-7fb5-4fa5-8c26-c06018e943d0" providerId="ADAL" clId="{E63C443C-283D-4793-A795-4A3A18A12A85}" dt="2025-08-27T09:51:39.456" v="11605"/>
        <pc:sldMkLst>
          <pc:docMk/>
          <pc:sldMk cId="3782297939" sldId="367"/>
        </pc:sldMkLst>
        <pc:spChg chg="mod">
          <ac:chgData name="Wehrle, Hannah Marie" userId="88786794-7fb5-4fa5-8c26-c06018e943d0" providerId="ADAL" clId="{E63C443C-283D-4793-A795-4A3A18A12A85}" dt="2025-08-22T08:13:48.310" v="521" actId="20577"/>
          <ac:spMkLst>
            <pc:docMk/>
            <pc:sldMk cId="3782297939" sldId="367"/>
            <ac:spMk id="2" creationId="{602E2817-D8E5-FADE-7F24-A6DC98244CEC}"/>
          </ac:spMkLst>
        </pc:spChg>
        <pc:spChg chg="mod">
          <ac:chgData name="Wehrle, Hannah Marie" userId="88786794-7fb5-4fa5-8c26-c06018e943d0" providerId="ADAL" clId="{E63C443C-283D-4793-A795-4A3A18A12A85}" dt="2025-08-22T09:17:59.213" v="592" actId="14100"/>
          <ac:spMkLst>
            <pc:docMk/>
            <pc:sldMk cId="3782297939" sldId="367"/>
            <ac:spMk id="4" creationId="{3D25A988-D4C7-EF06-55E1-50F585100068}"/>
          </ac:spMkLst>
        </pc:spChg>
        <pc:spChg chg="del">
          <ac:chgData name="Wehrle, Hannah Marie" userId="88786794-7fb5-4fa5-8c26-c06018e943d0" providerId="ADAL" clId="{E63C443C-283D-4793-A795-4A3A18A12A85}" dt="2025-08-27T09:51:39.048" v="11604" actId="478"/>
          <ac:spMkLst>
            <pc:docMk/>
            <pc:sldMk cId="3782297939" sldId="367"/>
            <ac:spMk id="6" creationId="{3E23022C-41E6-2EB1-E702-F586E3819790}"/>
          </ac:spMkLst>
        </pc:spChg>
        <pc:spChg chg="add mod">
          <ac:chgData name="Wehrle, Hannah Marie" userId="88786794-7fb5-4fa5-8c26-c06018e943d0" providerId="ADAL" clId="{E63C443C-283D-4793-A795-4A3A18A12A85}" dt="2025-08-27T09:51:39.456" v="11605"/>
          <ac:spMkLst>
            <pc:docMk/>
            <pc:sldMk cId="3782297939" sldId="367"/>
            <ac:spMk id="7" creationId="{5FD0871A-1EA0-CADE-4E15-4E12BD33DADE}"/>
          </ac:spMkLst>
        </pc:spChg>
        <pc:spChg chg="add mod">
          <ac:chgData name="Wehrle, Hannah Marie" userId="88786794-7fb5-4fa5-8c26-c06018e943d0" providerId="ADAL" clId="{E63C443C-283D-4793-A795-4A3A18A12A85}" dt="2025-08-22T12:42:01.834" v="3314"/>
          <ac:spMkLst>
            <pc:docMk/>
            <pc:sldMk cId="3782297939" sldId="367"/>
            <ac:spMk id="8" creationId="{0D1157BA-B844-EB0C-7D61-8405D8216E32}"/>
          </ac:spMkLst>
        </pc:spChg>
        <pc:spChg chg="add mod">
          <ac:chgData name="Wehrle, Hannah Marie" userId="88786794-7fb5-4fa5-8c26-c06018e943d0" providerId="ADAL" clId="{E63C443C-283D-4793-A795-4A3A18A12A85}" dt="2025-08-27T09:51:39.456" v="11605"/>
          <ac:spMkLst>
            <pc:docMk/>
            <pc:sldMk cId="3782297939" sldId="367"/>
            <ac:spMk id="9" creationId="{B1545434-FB4F-6268-BE99-D17983F22184}"/>
          </ac:spMkLst>
        </pc:spChg>
        <pc:spChg chg="add mod">
          <ac:chgData name="Wehrle, Hannah Marie" userId="88786794-7fb5-4fa5-8c26-c06018e943d0" providerId="ADAL" clId="{E63C443C-283D-4793-A795-4A3A18A12A85}" dt="2025-08-22T09:17:29.913" v="587"/>
          <ac:spMkLst>
            <pc:docMk/>
            <pc:sldMk cId="3782297939" sldId="367"/>
            <ac:spMk id="10" creationId="{50372DEE-3FF3-D91E-8784-2796F1D06E5D}"/>
          </ac:spMkLst>
        </pc:spChg>
        <pc:picChg chg="add mod">
          <ac:chgData name="Wehrle, Hannah Marie" userId="88786794-7fb5-4fa5-8c26-c06018e943d0" providerId="ADAL" clId="{E63C443C-283D-4793-A795-4A3A18A12A85}" dt="2025-08-22T09:48:59.204" v="654" actId="14100"/>
          <ac:picMkLst>
            <pc:docMk/>
            <pc:sldMk cId="3782297939" sldId="367"/>
            <ac:picMk id="74" creationId="{4647FD53-F56E-83A4-0EBE-86220A55B439}"/>
          </ac:picMkLst>
        </pc:picChg>
      </pc:sldChg>
      <pc:sldChg chg="addSp modSp new del mod setBg">
        <pc:chgData name="Wehrle, Hannah Marie" userId="88786794-7fb5-4fa5-8c26-c06018e943d0" providerId="ADAL" clId="{E63C443C-283D-4793-A795-4A3A18A12A85}" dt="2025-08-28T13:36:45.833" v="14609" actId="2696"/>
        <pc:sldMkLst>
          <pc:docMk/>
          <pc:sldMk cId="4077629559" sldId="368"/>
        </pc:sldMkLst>
        <pc:grpChg chg="add mod">
          <ac:chgData name="Wehrle, Hannah Marie" userId="88786794-7fb5-4fa5-8c26-c06018e943d0" providerId="ADAL" clId="{E63C443C-283D-4793-A795-4A3A18A12A85}" dt="2025-08-28T12:56:20.120" v="14596" actId="1076"/>
          <ac:grpSpMkLst>
            <pc:docMk/>
            <pc:sldMk cId="4077629559" sldId="368"/>
            <ac:grpSpMk id="4" creationId="{0037338A-F568-E9A4-961D-A42D69158754}"/>
          </ac:grpSpMkLst>
        </pc:grpChg>
        <pc:picChg chg="add mod">
          <ac:chgData name="Wehrle, Hannah Marie" userId="88786794-7fb5-4fa5-8c26-c06018e943d0" providerId="ADAL" clId="{E63C443C-283D-4793-A795-4A3A18A12A85}" dt="2025-08-28T12:56:23.747" v="14597" actId="1076"/>
          <ac:picMkLst>
            <pc:docMk/>
            <pc:sldMk cId="4077629559" sldId="368"/>
            <ac:picMk id="9" creationId="{79E9A1F3-79F0-D36F-8248-BD0C333C0C21}"/>
          </ac:picMkLst>
        </pc:picChg>
        <pc:picChg chg="add mod">
          <ac:chgData name="Wehrle, Hannah Marie" userId="88786794-7fb5-4fa5-8c26-c06018e943d0" providerId="ADAL" clId="{E63C443C-283D-4793-A795-4A3A18A12A85}" dt="2025-08-27T12:46:59.643" v="12933" actId="108"/>
          <ac:picMkLst>
            <pc:docMk/>
            <pc:sldMk cId="4077629559" sldId="368"/>
            <ac:picMk id="14" creationId="{EC889AAE-06EC-E4F2-FE94-202508840621}"/>
          </ac:picMkLst>
        </pc:picChg>
        <pc:picChg chg="add mod">
          <ac:chgData name="Wehrle, Hannah Marie" userId="88786794-7fb5-4fa5-8c26-c06018e943d0" providerId="ADAL" clId="{E63C443C-283D-4793-A795-4A3A18A12A85}" dt="2025-08-28T12:56:25.979" v="14598" actId="108"/>
          <ac:picMkLst>
            <pc:docMk/>
            <pc:sldMk cId="4077629559" sldId="368"/>
            <ac:picMk id="18" creationId="{602F3693-8A27-6410-04F4-9A1C3294BBF8}"/>
          </ac:picMkLst>
        </pc:picChg>
        <pc:picChg chg="add mod">
          <ac:chgData name="Wehrle, Hannah Marie" userId="88786794-7fb5-4fa5-8c26-c06018e943d0" providerId="ADAL" clId="{E63C443C-283D-4793-A795-4A3A18A12A85}" dt="2025-08-28T12:57:55.279" v="14604" actId="108"/>
          <ac:picMkLst>
            <pc:docMk/>
            <pc:sldMk cId="4077629559" sldId="368"/>
            <ac:picMk id="20" creationId="{FC93A6A1-EF5B-DE18-CECD-F90C4E2BC5B8}"/>
          </ac:picMkLst>
        </pc:picChg>
        <pc:picChg chg="add mod">
          <ac:chgData name="Wehrle, Hannah Marie" userId="88786794-7fb5-4fa5-8c26-c06018e943d0" providerId="ADAL" clId="{E63C443C-283D-4793-A795-4A3A18A12A85}" dt="2025-08-28T12:57:45.079" v="14602" actId="1076"/>
          <ac:picMkLst>
            <pc:docMk/>
            <pc:sldMk cId="4077629559" sldId="368"/>
            <ac:picMk id="63" creationId="{8C732DD3-B632-7A68-C391-0254B6A0F7D3}"/>
          </ac:picMkLst>
        </pc:picChg>
      </pc:sldChg>
      <pc:sldChg chg="addSp delSp modSp new mod">
        <pc:chgData name="Wehrle, Hannah Marie" userId="88786794-7fb5-4fa5-8c26-c06018e943d0" providerId="ADAL" clId="{E63C443C-283D-4793-A795-4A3A18A12A85}" dt="2025-08-27T09:52:40.477" v="11619" actId="1076"/>
        <pc:sldMkLst>
          <pc:docMk/>
          <pc:sldMk cId="4209252305" sldId="369"/>
        </pc:sldMkLst>
        <pc:spChg chg="mod">
          <ac:chgData name="Wehrle, Hannah Marie" userId="88786794-7fb5-4fa5-8c26-c06018e943d0" providerId="ADAL" clId="{E63C443C-283D-4793-A795-4A3A18A12A85}" dt="2025-08-22T09:50:13.552" v="702" actId="20577"/>
          <ac:spMkLst>
            <pc:docMk/>
            <pc:sldMk cId="4209252305" sldId="369"/>
            <ac:spMk id="2" creationId="{14066F19-D97A-6ADA-811F-AE8765D77629}"/>
          </ac:spMkLst>
        </pc:spChg>
        <pc:spChg chg="mod">
          <ac:chgData name="Wehrle, Hannah Marie" userId="88786794-7fb5-4fa5-8c26-c06018e943d0" providerId="ADAL" clId="{E63C443C-283D-4793-A795-4A3A18A12A85}" dt="2025-08-22T09:54:16.505" v="912" actId="14100"/>
          <ac:spMkLst>
            <pc:docMk/>
            <pc:sldMk cId="4209252305" sldId="369"/>
            <ac:spMk id="4" creationId="{A6F03B35-6CCA-C209-A601-4DA9B2B05E14}"/>
          </ac:spMkLst>
        </pc:spChg>
        <pc:spChg chg="mod">
          <ac:chgData name="Wehrle, Hannah Marie" userId="88786794-7fb5-4fa5-8c26-c06018e943d0" providerId="ADAL" clId="{E63C443C-283D-4793-A795-4A3A18A12A85}" dt="2025-08-22T09:54:44.941" v="922" actId="14100"/>
          <ac:spMkLst>
            <pc:docMk/>
            <pc:sldMk cId="4209252305" sldId="369"/>
            <ac:spMk id="5" creationId="{15D3ED03-A8B7-AB7B-D4EF-736D36B90C12}"/>
          </ac:spMkLst>
        </pc:spChg>
        <pc:spChg chg="mod">
          <ac:chgData name="Wehrle, Hannah Marie" userId="88786794-7fb5-4fa5-8c26-c06018e943d0" providerId="ADAL" clId="{E63C443C-283D-4793-A795-4A3A18A12A85}" dt="2025-08-22T09:54:18.474" v="913" actId="14100"/>
          <ac:spMkLst>
            <pc:docMk/>
            <pc:sldMk cId="4209252305" sldId="369"/>
            <ac:spMk id="6" creationId="{84D44278-C0AE-32E5-533D-9E8EBA687E8E}"/>
          </ac:spMkLst>
        </pc:spChg>
        <pc:spChg chg="mod">
          <ac:chgData name="Wehrle, Hannah Marie" userId="88786794-7fb5-4fa5-8c26-c06018e943d0" providerId="ADAL" clId="{E63C443C-283D-4793-A795-4A3A18A12A85}" dt="2025-08-22T09:54:48.868" v="923" actId="14100"/>
          <ac:spMkLst>
            <pc:docMk/>
            <pc:sldMk cId="4209252305" sldId="369"/>
            <ac:spMk id="7" creationId="{5B62DE70-AB72-AF66-674C-4923FC1CCAB3}"/>
          </ac:spMkLst>
        </pc:spChg>
        <pc:spChg chg="del">
          <ac:chgData name="Wehrle, Hannah Marie" userId="88786794-7fb5-4fa5-8c26-c06018e943d0" providerId="ADAL" clId="{E63C443C-283D-4793-A795-4A3A18A12A85}" dt="2025-08-27T09:51:43.334" v="11606" actId="478"/>
          <ac:spMkLst>
            <pc:docMk/>
            <pc:sldMk cId="4209252305" sldId="369"/>
            <ac:spMk id="9" creationId="{15001A78-FB89-FAAE-59DB-2ACD7779E7EC}"/>
          </ac:spMkLst>
        </pc:spChg>
        <pc:spChg chg="add mod">
          <ac:chgData name="Wehrle, Hannah Marie" userId="88786794-7fb5-4fa5-8c26-c06018e943d0" providerId="ADAL" clId="{E63C443C-283D-4793-A795-4A3A18A12A85}" dt="2025-08-27T09:51:49.395" v="11608"/>
          <ac:spMkLst>
            <pc:docMk/>
            <pc:sldMk cId="4209252305" sldId="369"/>
            <ac:spMk id="10" creationId="{E59ACC49-C96F-CFE8-9728-27938A6A3B40}"/>
          </ac:spMkLst>
        </pc:spChg>
        <pc:spChg chg="add mod">
          <ac:chgData name="Wehrle, Hannah Marie" userId="88786794-7fb5-4fa5-8c26-c06018e943d0" providerId="ADAL" clId="{E63C443C-283D-4793-A795-4A3A18A12A85}" dt="2025-08-22T09:52:41.945" v="742" actId="113"/>
          <ac:spMkLst>
            <pc:docMk/>
            <pc:sldMk cId="4209252305" sldId="369"/>
            <ac:spMk id="11" creationId="{BCAF626F-AAEC-6C5C-F07F-6550FA0086AE}"/>
          </ac:spMkLst>
        </pc:spChg>
        <pc:spChg chg="add del mod">
          <ac:chgData name="Wehrle, Hannah Marie" userId="88786794-7fb5-4fa5-8c26-c06018e943d0" providerId="ADAL" clId="{E63C443C-283D-4793-A795-4A3A18A12A85}" dt="2025-08-22T09:56:39.882" v="941" actId="1076"/>
          <ac:spMkLst>
            <pc:docMk/>
            <pc:sldMk cId="4209252305" sldId="369"/>
            <ac:spMk id="12" creationId="{4EC8C609-5119-9BCC-59ED-ECE27546F122}"/>
          </ac:spMkLst>
        </pc:spChg>
        <pc:spChg chg="add mod">
          <ac:chgData name="Wehrle, Hannah Marie" userId="88786794-7fb5-4fa5-8c26-c06018e943d0" providerId="ADAL" clId="{E63C443C-283D-4793-A795-4A3A18A12A85}" dt="2025-08-22T09:58:20.053" v="1017" actId="1076"/>
          <ac:spMkLst>
            <pc:docMk/>
            <pc:sldMk cId="4209252305" sldId="369"/>
            <ac:spMk id="13" creationId="{A6DB524C-A449-F5DF-6A40-49020CCD7101}"/>
          </ac:spMkLst>
        </pc:spChg>
        <pc:spChg chg="add mod">
          <ac:chgData name="Wehrle, Hannah Marie" userId="88786794-7fb5-4fa5-8c26-c06018e943d0" providerId="ADAL" clId="{E63C443C-283D-4793-A795-4A3A18A12A85}" dt="2025-08-22T09:58:00.492" v="1016" actId="255"/>
          <ac:spMkLst>
            <pc:docMk/>
            <pc:sldMk cId="4209252305" sldId="369"/>
            <ac:spMk id="14" creationId="{5A0CB140-7936-AA98-BCEF-D383D8CD70CB}"/>
          </ac:spMkLst>
        </pc:spChg>
        <pc:spChg chg="add mod">
          <ac:chgData name="Wehrle, Hannah Marie" userId="88786794-7fb5-4fa5-8c26-c06018e943d0" providerId="ADAL" clId="{E63C443C-283D-4793-A795-4A3A18A12A85}" dt="2025-08-27T09:51:43.717" v="11607"/>
          <ac:spMkLst>
            <pc:docMk/>
            <pc:sldMk cId="4209252305" sldId="369"/>
            <ac:spMk id="15" creationId="{F4F21CC5-D737-D9D9-347F-32BEC620C4B4}"/>
          </ac:spMkLst>
        </pc:spChg>
        <pc:spChg chg="add mod">
          <ac:chgData name="Wehrle, Hannah Marie" userId="88786794-7fb5-4fa5-8c26-c06018e943d0" providerId="ADAL" clId="{E63C443C-283D-4793-A795-4A3A18A12A85}" dt="2025-08-27T09:51:52.183" v="11610"/>
          <ac:spMkLst>
            <pc:docMk/>
            <pc:sldMk cId="4209252305" sldId="369"/>
            <ac:spMk id="17" creationId="{E9BC64DE-A87B-80CC-F7B2-223A43AA39EF}"/>
          </ac:spMkLst>
        </pc:spChg>
        <pc:spChg chg="add mod">
          <ac:chgData name="Wehrle, Hannah Marie" userId="88786794-7fb5-4fa5-8c26-c06018e943d0" providerId="ADAL" clId="{E63C443C-283D-4793-A795-4A3A18A12A85}" dt="2025-08-27T09:51:50.427" v="11609"/>
          <ac:spMkLst>
            <pc:docMk/>
            <pc:sldMk cId="4209252305" sldId="369"/>
            <ac:spMk id="18" creationId="{ECC5FFB4-A3A0-3368-03E0-F3E77CA01E48}"/>
          </ac:spMkLst>
        </pc:spChg>
        <pc:spChg chg="add mod">
          <ac:chgData name="Wehrle, Hannah Marie" userId="88786794-7fb5-4fa5-8c26-c06018e943d0" providerId="ADAL" clId="{E63C443C-283D-4793-A795-4A3A18A12A85}" dt="2025-08-27T09:52:40.477" v="11619" actId="1076"/>
          <ac:spMkLst>
            <pc:docMk/>
            <pc:sldMk cId="4209252305" sldId="369"/>
            <ac:spMk id="19" creationId="{C19E4721-461A-104F-4FB3-BFF96DF270E1}"/>
          </ac:spMkLst>
        </pc:spChg>
        <pc:spChg chg="add mod">
          <ac:chgData name="Wehrle, Hannah Marie" userId="88786794-7fb5-4fa5-8c26-c06018e943d0" providerId="ADAL" clId="{E63C443C-283D-4793-A795-4A3A18A12A85}" dt="2025-08-27T09:51:59.359" v="11611"/>
          <ac:spMkLst>
            <pc:docMk/>
            <pc:sldMk cId="4209252305" sldId="369"/>
            <ac:spMk id="20" creationId="{E806233D-5E60-FB84-D369-C509A35CDF07}"/>
          </ac:spMkLst>
        </pc:spChg>
        <pc:cxnChg chg="add mod">
          <ac:chgData name="Wehrle, Hannah Marie" userId="88786794-7fb5-4fa5-8c26-c06018e943d0" providerId="ADAL" clId="{E63C443C-283D-4793-A795-4A3A18A12A85}" dt="2025-08-22T09:59:56.352" v="1023" actId="1076"/>
          <ac:cxnSpMkLst>
            <pc:docMk/>
            <pc:sldMk cId="4209252305" sldId="369"/>
            <ac:cxnSpMk id="16" creationId="{9C08B4FC-AB09-1C7B-E72C-46297BD1B929}"/>
          </ac:cxnSpMkLst>
        </pc:cxnChg>
      </pc:sldChg>
      <pc:sldChg chg="addSp delSp modSp new mod">
        <pc:chgData name="Wehrle, Hannah Marie" userId="88786794-7fb5-4fa5-8c26-c06018e943d0" providerId="ADAL" clId="{E63C443C-283D-4793-A795-4A3A18A12A85}" dt="2025-08-27T09:52:45.492" v="11621"/>
        <pc:sldMkLst>
          <pc:docMk/>
          <pc:sldMk cId="1436714270" sldId="370"/>
        </pc:sldMkLst>
        <pc:spChg chg="mod">
          <ac:chgData name="Wehrle, Hannah Marie" userId="88786794-7fb5-4fa5-8c26-c06018e943d0" providerId="ADAL" clId="{E63C443C-283D-4793-A795-4A3A18A12A85}" dt="2025-08-22T10:00:51.217" v="1060" actId="20577"/>
          <ac:spMkLst>
            <pc:docMk/>
            <pc:sldMk cId="1436714270" sldId="370"/>
            <ac:spMk id="2" creationId="{946C00B5-17FF-4A84-2DD2-5E9E816BBEC2}"/>
          </ac:spMkLst>
        </pc:spChg>
        <pc:spChg chg="mod">
          <ac:chgData name="Wehrle, Hannah Marie" userId="88786794-7fb5-4fa5-8c26-c06018e943d0" providerId="ADAL" clId="{E63C443C-283D-4793-A795-4A3A18A12A85}" dt="2025-08-22T10:01:32.255" v="1082" actId="15"/>
          <ac:spMkLst>
            <pc:docMk/>
            <pc:sldMk cId="1436714270" sldId="370"/>
            <ac:spMk id="4" creationId="{9F23FB1D-F168-87F4-15D5-A5F45E4DEFB1}"/>
          </ac:spMkLst>
        </pc:spChg>
        <pc:spChg chg="del">
          <ac:chgData name="Wehrle, Hannah Marie" userId="88786794-7fb5-4fa5-8c26-c06018e943d0" providerId="ADAL" clId="{E63C443C-283D-4793-A795-4A3A18A12A85}" dt="2025-08-27T09:52:44.935" v="11620" actId="478"/>
          <ac:spMkLst>
            <pc:docMk/>
            <pc:sldMk cId="1436714270" sldId="370"/>
            <ac:spMk id="6" creationId="{BD8B3857-4B7A-7357-A3D6-CE31915780F4}"/>
          </ac:spMkLst>
        </pc:spChg>
        <pc:spChg chg="add mod">
          <ac:chgData name="Wehrle, Hannah Marie" userId="88786794-7fb5-4fa5-8c26-c06018e943d0" providerId="ADAL" clId="{E63C443C-283D-4793-A795-4A3A18A12A85}" dt="2025-08-27T09:52:45.492" v="11621"/>
          <ac:spMkLst>
            <pc:docMk/>
            <pc:sldMk cId="1436714270" sldId="370"/>
            <ac:spMk id="7" creationId="{29F94F18-2D48-BCE2-1BD5-18BC1968DCC3}"/>
          </ac:spMkLst>
        </pc:spChg>
        <pc:spChg chg="mod topLvl">
          <ac:chgData name="Wehrle, Hannah Marie" userId="88786794-7fb5-4fa5-8c26-c06018e943d0" providerId="ADAL" clId="{E63C443C-283D-4793-A795-4A3A18A12A85}" dt="2025-08-22T10:02:37.812" v="1088" actId="1076"/>
          <ac:spMkLst>
            <pc:docMk/>
            <pc:sldMk cId="1436714270" sldId="370"/>
            <ac:spMk id="8" creationId="{6DF60A41-6EE0-9C04-6989-FD825C369DA6}"/>
          </ac:spMkLst>
        </pc:spChg>
        <pc:spChg chg="add mod">
          <ac:chgData name="Wehrle, Hannah Marie" userId="88786794-7fb5-4fa5-8c26-c06018e943d0" providerId="ADAL" clId="{E63C443C-283D-4793-A795-4A3A18A12A85}" dt="2025-08-27T09:52:45.492" v="11621"/>
          <ac:spMkLst>
            <pc:docMk/>
            <pc:sldMk cId="1436714270" sldId="370"/>
            <ac:spMk id="9" creationId="{5A4A7921-C3ED-A265-00AF-67471A2B8C9E}"/>
          </ac:spMkLst>
        </pc:spChg>
        <pc:picChg chg="add mod">
          <ac:chgData name="Wehrle, Hannah Marie" userId="88786794-7fb5-4fa5-8c26-c06018e943d0" providerId="ADAL" clId="{E63C443C-283D-4793-A795-4A3A18A12A85}" dt="2025-08-22T10:02:42.094" v="1089" actId="1076"/>
          <ac:picMkLst>
            <pc:docMk/>
            <pc:sldMk cId="1436714270" sldId="370"/>
            <ac:picMk id="10" creationId="{CFA71C2A-3F9A-9927-DD44-E78863D1B3E9}"/>
          </ac:picMkLst>
        </pc:picChg>
        <pc:picChg chg="add mod">
          <ac:chgData name="Wehrle, Hannah Marie" userId="88786794-7fb5-4fa5-8c26-c06018e943d0" providerId="ADAL" clId="{E63C443C-283D-4793-A795-4A3A18A12A85}" dt="2025-08-22T10:07:04.552" v="1103" actId="1076"/>
          <ac:picMkLst>
            <pc:docMk/>
            <pc:sldMk cId="1436714270" sldId="370"/>
            <ac:picMk id="11" creationId="{E9A66652-C046-FB92-4ADD-449B934B76A9}"/>
          </ac:picMkLst>
        </pc:picChg>
        <pc:picChg chg="add mod">
          <ac:chgData name="Wehrle, Hannah Marie" userId="88786794-7fb5-4fa5-8c26-c06018e943d0" providerId="ADAL" clId="{E63C443C-283D-4793-A795-4A3A18A12A85}" dt="2025-08-22T10:07:24.762" v="1106" actId="1076"/>
          <ac:picMkLst>
            <pc:docMk/>
            <pc:sldMk cId="1436714270" sldId="370"/>
            <ac:picMk id="12" creationId="{711966D9-1526-AA37-B9F3-466633966EFA}"/>
          </ac:picMkLst>
        </pc:picChg>
        <pc:picChg chg="add mod">
          <ac:chgData name="Wehrle, Hannah Marie" userId="88786794-7fb5-4fa5-8c26-c06018e943d0" providerId="ADAL" clId="{E63C443C-283D-4793-A795-4A3A18A12A85}" dt="2025-08-22T10:07:18.427" v="1105" actId="1076"/>
          <ac:picMkLst>
            <pc:docMk/>
            <pc:sldMk cId="1436714270" sldId="370"/>
            <ac:picMk id="13" creationId="{D9A9D275-BF22-C5BD-80E2-1494308F5F06}"/>
          </ac:picMkLst>
        </pc:picChg>
        <pc:picChg chg="add mod">
          <ac:chgData name="Wehrle, Hannah Marie" userId="88786794-7fb5-4fa5-8c26-c06018e943d0" providerId="ADAL" clId="{E63C443C-283D-4793-A795-4A3A18A12A85}" dt="2025-08-22T10:07:30.117" v="1108" actId="1076"/>
          <ac:picMkLst>
            <pc:docMk/>
            <pc:sldMk cId="1436714270" sldId="370"/>
            <ac:picMk id="14" creationId="{42CE8FD4-C6B6-9DA3-4883-E940870D0B40}"/>
          </ac:picMkLst>
        </pc:picChg>
      </pc:sldChg>
      <pc:sldChg chg="addSp delSp modSp add mod">
        <pc:chgData name="Wehrle, Hannah Marie" userId="88786794-7fb5-4fa5-8c26-c06018e943d0" providerId="ADAL" clId="{E63C443C-283D-4793-A795-4A3A18A12A85}" dt="2025-08-27T09:52:53.384" v="11623"/>
        <pc:sldMkLst>
          <pc:docMk/>
          <pc:sldMk cId="3427350580" sldId="371"/>
        </pc:sldMkLst>
        <pc:spChg chg="mod">
          <ac:chgData name="Wehrle, Hannah Marie" userId="88786794-7fb5-4fa5-8c26-c06018e943d0" providerId="ADAL" clId="{E63C443C-283D-4793-A795-4A3A18A12A85}" dt="2025-08-22T10:09:57.059" v="1157" actId="20577"/>
          <ac:spMkLst>
            <pc:docMk/>
            <pc:sldMk cId="3427350580" sldId="371"/>
            <ac:spMk id="2" creationId="{D8B0C4FF-825E-CADE-DA49-2BA015F71C7B}"/>
          </ac:spMkLst>
        </pc:spChg>
        <pc:spChg chg="mod">
          <ac:chgData name="Wehrle, Hannah Marie" userId="88786794-7fb5-4fa5-8c26-c06018e943d0" providerId="ADAL" clId="{E63C443C-283D-4793-A795-4A3A18A12A85}" dt="2025-08-22T10:09:01.834" v="1137" actId="5793"/>
          <ac:spMkLst>
            <pc:docMk/>
            <pc:sldMk cId="3427350580" sldId="371"/>
            <ac:spMk id="4" creationId="{D3548655-5ABA-FA9E-98A9-8E7F38356379}"/>
          </ac:spMkLst>
        </pc:spChg>
        <pc:spChg chg="del">
          <ac:chgData name="Wehrle, Hannah Marie" userId="88786794-7fb5-4fa5-8c26-c06018e943d0" providerId="ADAL" clId="{E63C443C-283D-4793-A795-4A3A18A12A85}" dt="2025-08-27T09:52:52.997" v="11622" actId="478"/>
          <ac:spMkLst>
            <pc:docMk/>
            <pc:sldMk cId="3427350580" sldId="371"/>
            <ac:spMk id="6" creationId="{421B7760-94F8-9F80-FEEE-C08DA4FD4429}"/>
          </ac:spMkLst>
        </pc:spChg>
        <pc:spChg chg="add mod">
          <ac:chgData name="Wehrle, Hannah Marie" userId="88786794-7fb5-4fa5-8c26-c06018e943d0" providerId="ADAL" clId="{E63C443C-283D-4793-A795-4A3A18A12A85}" dt="2025-08-27T09:52:53.384" v="11623"/>
          <ac:spMkLst>
            <pc:docMk/>
            <pc:sldMk cId="3427350580" sldId="371"/>
            <ac:spMk id="7" creationId="{3830F7D5-20B4-E3CE-5A35-CA38A656FF12}"/>
          </ac:spMkLst>
        </pc:spChg>
        <pc:spChg chg="add mod">
          <ac:chgData name="Wehrle, Hannah Marie" userId="88786794-7fb5-4fa5-8c26-c06018e943d0" providerId="ADAL" clId="{E63C443C-283D-4793-A795-4A3A18A12A85}" dt="2025-08-27T09:52:53.384" v="11623"/>
          <ac:spMkLst>
            <pc:docMk/>
            <pc:sldMk cId="3427350580" sldId="371"/>
            <ac:spMk id="9" creationId="{25B760AD-B0C9-9B86-C5C7-43CA54928280}"/>
          </ac:spMkLst>
        </pc:spChg>
        <pc:picChg chg="mod">
          <ac:chgData name="Wehrle, Hannah Marie" userId="88786794-7fb5-4fa5-8c26-c06018e943d0" providerId="ADAL" clId="{E63C443C-283D-4793-A795-4A3A18A12A85}" dt="2025-08-22T10:09:34.135" v="1141" actId="1076"/>
          <ac:picMkLst>
            <pc:docMk/>
            <pc:sldMk cId="3427350580" sldId="371"/>
            <ac:picMk id="11" creationId="{58EF6AC0-C2A2-2BF0-F9AD-8AA495BC13E9}"/>
          </ac:picMkLst>
        </pc:picChg>
        <pc:picChg chg="mod">
          <ac:chgData name="Wehrle, Hannah Marie" userId="88786794-7fb5-4fa5-8c26-c06018e943d0" providerId="ADAL" clId="{E63C443C-283D-4793-A795-4A3A18A12A85}" dt="2025-08-22T10:09:15.365" v="1138" actId="1076"/>
          <ac:picMkLst>
            <pc:docMk/>
            <pc:sldMk cId="3427350580" sldId="371"/>
            <ac:picMk id="12" creationId="{57DAACE0-AF28-2EAF-CF6E-33004958E3D1}"/>
          </ac:picMkLst>
        </pc:picChg>
        <pc:picChg chg="mod">
          <ac:chgData name="Wehrle, Hannah Marie" userId="88786794-7fb5-4fa5-8c26-c06018e943d0" providerId="ADAL" clId="{E63C443C-283D-4793-A795-4A3A18A12A85}" dt="2025-08-22T10:09:39.001" v="1142" actId="1076"/>
          <ac:picMkLst>
            <pc:docMk/>
            <pc:sldMk cId="3427350580" sldId="371"/>
            <ac:picMk id="13" creationId="{EC47E2C4-E2F4-EFBA-8CCA-84C8EE5BE2D7}"/>
          </ac:picMkLst>
        </pc:picChg>
        <pc:picChg chg="mod">
          <ac:chgData name="Wehrle, Hannah Marie" userId="88786794-7fb5-4fa5-8c26-c06018e943d0" providerId="ADAL" clId="{E63C443C-283D-4793-A795-4A3A18A12A85}" dt="2025-08-22T10:09:24.243" v="1140" actId="1076"/>
          <ac:picMkLst>
            <pc:docMk/>
            <pc:sldMk cId="3427350580" sldId="371"/>
            <ac:picMk id="14" creationId="{B69194B2-F7C4-DE3B-AC19-A148571C07B6}"/>
          </ac:picMkLst>
        </pc:picChg>
      </pc:sldChg>
      <pc:sldChg chg="addSp delSp modSp new mod">
        <pc:chgData name="Wehrle, Hannah Marie" userId="88786794-7fb5-4fa5-8c26-c06018e943d0" providerId="ADAL" clId="{E63C443C-283D-4793-A795-4A3A18A12A85}" dt="2025-08-27T09:52:57.577" v="11625"/>
        <pc:sldMkLst>
          <pc:docMk/>
          <pc:sldMk cId="1254688710" sldId="372"/>
        </pc:sldMkLst>
        <pc:spChg chg="mod">
          <ac:chgData name="Wehrle, Hannah Marie" userId="88786794-7fb5-4fa5-8c26-c06018e943d0" providerId="ADAL" clId="{E63C443C-283D-4793-A795-4A3A18A12A85}" dt="2025-08-22T10:10:24.766" v="1186" actId="20577"/>
          <ac:spMkLst>
            <pc:docMk/>
            <pc:sldMk cId="1254688710" sldId="372"/>
            <ac:spMk id="2" creationId="{CE8D3225-0148-D2E4-98DE-D0FEB8DAF7AE}"/>
          </ac:spMkLst>
        </pc:spChg>
        <pc:spChg chg="mod">
          <ac:chgData name="Wehrle, Hannah Marie" userId="88786794-7fb5-4fa5-8c26-c06018e943d0" providerId="ADAL" clId="{E63C443C-283D-4793-A795-4A3A18A12A85}" dt="2025-08-22T10:10:51.619" v="1189" actId="113"/>
          <ac:spMkLst>
            <pc:docMk/>
            <pc:sldMk cId="1254688710" sldId="372"/>
            <ac:spMk id="4" creationId="{1F39FDB7-FC37-FCA2-3697-9C195A15C06A}"/>
          </ac:spMkLst>
        </pc:spChg>
        <pc:spChg chg="del">
          <ac:chgData name="Wehrle, Hannah Marie" userId="88786794-7fb5-4fa5-8c26-c06018e943d0" providerId="ADAL" clId="{E63C443C-283D-4793-A795-4A3A18A12A85}" dt="2025-08-27T09:52:57.181" v="11624" actId="478"/>
          <ac:spMkLst>
            <pc:docMk/>
            <pc:sldMk cId="1254688710" sldId="372"/>
            <ac:spMk id="6" creationId="{96D39523-55D0-3BC1-7EFA-A92001463FDE}"/>
          </ac:spMkLst>
        </pc:spChg>
        <pc:spChg chg="add mod ord">
          <ac:chgData name="Wehrle, Hannah Marie" userId="88786794-7fb5-4fa5-8c26-c06018e943d0" providerId="ADAL" clId="{E63C443C-283D-4793-A795-4A3A18A12A85}" dt="2025-08-22T10:14:15.621" v="1243" actId="167"/>
          <ac:spMkLst>
            <pc:docMk/>
            <pc:sldMk cId="1254688710" sldId="372"/>
            <ac:spMk id="9" creationId="{AB322021-EC15-EB37-EB06-CF43707E0EAA}"/>
          </ac:spMkLst>
        </pc:spChg>
        <pc:spChg chg="add mod">
          <ac:chgData name="Wehrle, Hannah Marie" userId="88786794-7fb5-4fa5-8c26-c06018e943d0" providerId="ADAL" clId="{E63C443C-283D-4793-A795-4A3A18A12A85}" dt="2025-08-27T09:52:57.577" v="11625"/>
          <ac:spMkLst>
            <pc:docMk/>
            <pc:sldMk cId="1254688710" sldId="372"/>
            <ac:spMk id="15" creationId="{84708B3D-46A0-2293-65F1-44180F3EB031}"/>
          </ac:spMkLst>
        </pc:spChg>
        <pc:spChg chg="add mod">
          <ac:chgData name="Wehrle, Hannah Marie" userId="88786794-7fb5-4fa5-8c26-c06018e943d0" providerId="ADAL" clId="{E63C443C-283D-4793-A795-4A3A18A12A85}" dt="2025-08-27T09:52:57.577" v="11625"/>
          <ac:spMkLst>
            <pc:docMk/>
            <pc:sldMk cId="1254688710" sldId="372"/>
            <ac:spMk id="16" creationId="{BC01C408-8FFE-D7EA-83EA-6D0DDF3146DA}"/>
          </ac:spMkLst>
        </pc:spChg>
        <pc:graphicFrameChg chg="add mod modGraphic">
          <ac:chgData name="Wehrle, Hannah Marie" userId="88786794-7fb5-4fa5-8c26-c06018e943d0" providerId="ADAL" clId="{E63C443C-283D-4793-A795-4A3A18A12A85}" dt="2025-08-25T09:58:50.275" v="4324" actId="12385"/>
          <ac:graphicFrameMkLst>
            <pc:docMk/>
            <pc:sldMk cId="1254688710" sldId="372"/>
            <ac:graphicFrameMk id="7" creationId="{D521DEB0-9B60-B85D-2540-44BCD72DFB33}"/>
          </ac:graphicFrameMkLst>
        </pc:graphicFrameChg>
        <pc:picChg chg="add mod">
          <ac:chgData name="Wehrle, Hannah Marie" userId="88786794-7fb5-4fa5-8c26-c06018e943d0" providerId="ADAL" clId="{E63C443C-283D-4793-A795-4A3A18A12A85}" dt="2025-08-22T10:14:19.457" v="1244" actId="1076"/>
          <ac:picMkLst>
            <pc:docMk/>
            <pc:sldMk cId="1254688710" sldId="372"/>
            <ac:picMk id="8" creationId="{00E13719-F175-FC28-17C3-521CABAAF92B}"/>
          </ac:picMkLst>
        </pc:picChg>
        <pc:picChg chg="add mod">
          <ac:chgData name="Wehrle, Hannah Marie" userId="88786794-7fb5-4fa5-8c26-c06018e943d0" providerId="ADAL" clId="{E63C443C-283D-4793-A795-4A3A18A12A85}" dt="2025-08-25T08:29:59.345" v="3694" actId="1076"/>
          <ac:picMkLst>
            <pc:docMk/>
            <pc:sldMk cId="1254688710" sldId="372"/>
            <ac:picMk id="10" creationId="{168EB116-8414-F102-38A1-85A70FC0FC39}"/>
          </ac:picMkLst>
        </pc:picChg>
        <pc:picChg chg="add mod">
          <ac:chgData name="Wehrle, Hannah Marie" userId="88786794-7fb5-4fa5-8c26-c06018e943d0" providerId="ADAL" clId="{E63C443C-283D-4793-A795-4A3A18A12A85}" dt="2025-08-25T08:30:08.955" v="3696" actId="1076"/>
          <ac:picMkLst>
            <pc:docMk/>
            <pc:sldMk cId="1254688710" sldId="372"/>
            <ac:picMk id="11" creationId="{17CA7200-CDD6-7882-CA6F-7BBB02F136C7}"/>
          </ac:picMkLst>
        </pc:picChg>
        <pc:picChg chg="add mod">
          <ac:chgData name="Wehrle, Hannah Marie" userId="88786794-7fb5-4fa5-8c26-c06018e943d0" providerId="ADAL" clId="{E63C443C-283D-4793-A795-4A3A18A12A85}" dt="2025-08-25T08:30:18.467" v="3698" actId="1076"/>
          <ac:picMkLst>
            <pc:docMk/>
            <pc:sldMk cId="1254688710" sldId="372"/>
            <ac:picMk id="12" creationId="{238900FE-061A-184B-528E-79D71B98BDA8}"/>
          </ac:picMkLst>
        </pc:picChg>
        <pc:picChg chg="add mod">
          <ac:chgData name="Wehrle, Hannah Marie" userId="88786794-7fb5-4fa5-8c26-c06018e943d0" providerId="ADAL" clId="{E63C443C-283D-4793-A795-4A3A18A12A85}" dt="2025-08-25T08:30:28.765" v="3700" actId="1076"/>
          <ac:picMkLst>
            <pc:docMk/>
            <pc:sldMk cId="1254688710" sldId="372"/>
            <ac:picMk id="13" creationId="{EC2F44AE-8EEC-26FE-F6A3-481129A078E6}"/>
          </ac:picMkLst>
        </pc:picChg>
        <pc:picChg chg="add mod">
          <ac:chgData name="Wehrle, Hannah Marie" userId="88786794-7fb5-4fa5-8c26-c06018e943d0" providerId="ADAL" clId="{E63C443C-283D-4793-A795-4A3A18A12A85}" dt="2025-08-25T08:30:37.045" v="3702" actId="1076"/>
          <ac:picMkLst>
            <pc:docMk/>
            <pc:sldMk cId="1254688710" sldId="372"/>
            <ac:picMk id="14" creationId="{2E31415F-B56D-A303-CC62-26FCB7F9B178}"/>
          </ac:picMkLst>
        </pc:picChg>
      </pc:sldChg>
      <pc:sldChg chg="addSp delSp modSp add mod">
        <pc:chgData name="Wehrle, Hannah Marie" userId="88786794-7fb5-4fa5-8c26-c06018e943d0" providerId="ADAL" clId="{E63C443C-283D-4793-A795-4A3A18A12A85}" dt="2025-08-27T09:53:01.362" v="11627"/>
        <pc:sldMkLst>
          <pc:docMk/>
          <pc:sldMk cId="202276471" sldId="373"/>
        </pc:sldMkLst>
        <pc:spChg chg="mod">
          <ac:chgData name="Wehrle, Hannah Marie" userId="88786794-7fb5-4fa5-8c26-c06018e943d0" providerId="ADAL" clId="{E63C443C-283D-4793-A795-4A3A18A12A85}" dt="2025-08-22T10:14:29.173" v="1246" actId="20577"/>
          <ac:spMkLst>
            <pc:docMk/>
            <pc:sldMk cId="202276471" sldId="373"/>
            <ac:spMk id="2" creationId="{5DF2BB20-EA73-0B0A-6490-2DF07E326401}"/>
          </ac:spMkLst>
        </pc:spChg>
        <pc:spChg chg="mod">
          <ac:chgData name="Wehrle, Hannah Marie" userId="88786794-7fb5-4fa5-8c26-c06018e943d0" providerId="ADAL" clId="{E63C443C-283D-4793-A795-4A3A18A12A85}" dt="2025-08-22T10:14:44.842" v="1248" actId="113"/>
          <ac:spMkLst>
            <pc:docMk/>
            <pc:sldMk cId="202276471" sldId="373"/>
            <ac:spMk id="4" creationId="{7FA1D4FA-316D-B3DC-AA3B-11965125CE5B}"/>
          </ac:spMkLst>
        </pc:spChg>
        <pc:spChg chg="del">
          <ac:chgData name="Wehrle, Hannah Marie" userId="88786794-7fb5-4fa5-8c26-c06018e943d0" providerId="ADAL" clId="{E63C443C-283D-4793-A795-4A3A18A12A85}" dt="2025-08-27T09:53:00.984" v="11626" actId="478"/>
          <ac:spMkLst>
            <pc:docMk/>
            <pc:sldMk cId="202276471" sldId="373"/>
            <ac:spMk id="6" creationId="{670BD92D-A71E-7928-46B3-4129687DF6BE}"/>
          </ac:spMkLst>
        </pc:spChg>
        <pc:spChg chg="add mod">
          <ac:chgData name="Wehrle, Hannah Marie" userId="88786794-7fb5-4fa5-8c26-c06018e943d0" providerId="ADAL" clId="{E63C443C-283D-4793-A795-4A3A18A12A85}" dt="2025-08-27T09:53:01.362" v="11627"/>
          <ac:spMkLst>
            <pc:docMk/>
            <pc:sldMk cId="202276471" sldId="373"/>
            <ac:spMk id="15" creationId="{259B2805-FDFA-0907-9A1C-4506F830068C}"/>
          </ac:spMkLst>
        </pc:spChg>
        <pc:spChg chg="add mod">
          <ac:chgData name="Wehrle, Hannah Marie" userId="88786794-7fb5-4fa5-8c26-c06018e943d0" providerId="ADAL" clId="{E63C443C-283D-4793-A795-4A3A18A12A85}" dt="2025-08-27T09:53:01.362" v="11627"/>
          <ac:spMkLst>
            <pc:docMk/>
            <pc:sldMk cId="202276471" sldId="373"/>
            <ac:spMk id="16" creationId="{4D48506D-907E-1A42-84F6-848DF0166735}"/>
          </ac:spMkLst>
        </pc:spChg>
        <pc:graphicFrameChg chg="mod modGraphic">
          <ac:chgData name="Wehrle, Hannah Marie" userId="88786794-7fb5-4fa5-8c26-c06018e943d0" providerId="ADAL" clId="{E63C443C-283D-4793-A795-4A3A18A12A85}" dt="2025-08-22T10:15:47.276" v="1271" actId="20577"/>
          <ac:graphicFrameMkLst>
            <pc:docMk/>
            <pc:sldMk cId="202276471" sldId="373"/>
            <ac:graphicFrameMk id="7" creationId="{91B95DBA-19DD-7FCA-70B7-D45C170F9ACB}"/>
          </ac:graphicFrameMkLst>
        </pc:graphicFrameChg>
        <pc:picChg chg="add mod">
          <ac:chgData name="Wehrle, Hannah Marie" userId="88786794-7fb5-4fa5-8c26-c06018e943d0" providerId="ADAL" clId="{E63C443C-283D-4793-A795-4A3A18A12A85}" dt="2025-08-25T08:30:54.331" v="3703"/>
          <ac:picMkLst>
            <pc:docMk/>
            <pc:sldMk cId="202276471" sldId="373"/>
            <ac:picMk id="10" creationId="{488D777F-7277-0DF4-3AEA-D39A874D4D67}"/>
          </ac:picMkLst>
        </pc:picChg>
        <pc:picChg chg="add mod">
          <ac:chgData name="Wehrle, Hannah Marie" userId="88786794-7fb5-4fa5-8c26-c06018e943d0" providerId="ADAL" clId="{E63C443C-283D-4793-A795-4A3A18A12A85}" dt="2025-08-25T08:31:05.491" v="3705" actId="1076"/>
          <ac:picMkLst>
            <pc:docMk/>
            <pc:sldMk cId="202276471" sldId="373"/>
            <ac:picMk id="11" creationId="{514506D8-D93A-CFA7-BD0C-DB368A10484E}"/>
          </ac:picMkLst>
        </pc:picChg>
        <pc:picChg chg="add mod">
          <ac:chgData name="Wehrle, Hannah Marie" userId="88786794-7fb5-4fa5-8c26-c06018e943d0" providerId="ADAL" clId="{E63C443C-283D-4793-A795-4A3A18A12A85}" dt="2025-08-25T08:31:13.923" v="3707" actId="1076"/>
          <ac:picMkLst>
            <pc:docMk/>
            <pc:sldMk cId="202276471" sldId="373"/>
            <ac:picMk id="12" creationId="{0E66C491-1251-B245-5C2C-5C3264FE4243}"/>
          </ac:picMkLst>
        </pc:picChg>
        <pc:picChg chg="add mod">
          <ac:chgData name="Wehrle, Hannah Marie" userId="88786794-7fb5-4fa5-8c26-c06018e943d0" providerId="ADAL" clId="{E63C443C-283D-4793-A795-4A3A18A12A85}" dt="2025-08-25T08:32:26.806" v="3709" actId="1076"/>
          <ac:picMkLst>
            <pc:docMk/>
            <pc:sldMk cId="202276471" sldId="373"/>
            <ac:picMk id="13" creationId="{36D480BF-53AE-BEC0-CDB5-97F540975E38}"/>
          </ac:picMkLst>
        </pc:picChg>
        <pc:picChg chg="add mod">
          <ac:chgData name="Wehrle, Hannah Marie" userId="88786794-7fb5-4fa5-8c26-c06018e943d0" providerId="ADAL" clId="{E63C443C-283D-4793-A795-4A3A18A12A85}" dt="2025-08-25T08:32:34.915" v="3711" actId="1076"/>
          <ac:picMkLst>
            <pc:docMk/>
            <pc:sldMk cId="202276471" sldId="373"/>
            <ac:picMk id="14" creationId="{46628248-1AE9-4AE6-0361-594939061C96}"/>
          </ac:picMkLst>
        </pc:picChg>
      </pc:sldChg>
      <pc:sldChg chg="addSp delSp modSp add mod">
        <pc:chgData name="Wehrle, Hannah Marie" userId="88786794-7fb5-4fa5-8c26-c06018e943d0" providerId="ADAL" clId="{E63C443C-283D-4793-A795-4A3A18A12A85}" dt="2025-08-27T09:53:06.634" v="11629"/>
        <pc:sldMkLst>
          <pc:docMk/>
          <pc:sldMk cId="2552791860" sldId="374"/>
        </pc:sldMkLst>
        <pc:spChg chg="mod">
          <ac:chgData name="Wehrle, Hannah Marie" userId="88786794-7fb5-4fa5-8c26-c06018e943d0" providerId="ADAL" clId="{E63C443C-283D-4793-A795-4A3A18A12A85}" dt="2025-08-22T10:16:10.438" v="1273" actId="20577"/>
          <ac:spMkLst>
            <pc:docMk/>
            <pc:sldMk cId="2552791860" sldId="374"/>
            <ac:spMk id="2" creationId="{E5E9704D-AE6B-0EF0-C545-50FEE794B538}"/>
          </ac:spMkLst>
        </pc:spChg>
        <pc:spChg chg="mod">
          <ac:chgData name="Wehrle, Hannah Marie" userId="88786794-7fb5-4fa5-8c26-c06018e943d0" providerId="ADAL" clId="{E63C443C-283D-4793-A795-4A3A18A12A85}" dt="2025-08-22T10:21:47.345" v="1387"/>
          <ac:spMkLst>
            <pc:docMk/>
            <pc:sldMk cId="2552791860" sldId="374"/>
            <ac:spMk id="3" creationId="{FD15B726-4860-684A-97A5-09FA8CC142DA}"/>
          </ac:spMkLst>
        </pc:spChg>
        <pc:spChg chg="del">
          <ac:chgData name="Wehrle, Hannah Marie" userId="88786794-7fb5-4fa5-8c26-c06018e943d0" providerId="ADAL" clId="{E63C443C-283D-4793-A795-4A3A18A12A85}" dt="2025-08-27T09:53:06.268" v="11628" actId="478"/>
          <ac:spMkLst>
            <pc:docMk/>
            <pc:sldMk cId="2552791860" sldId="374"/>
            <ac:spMk id="6" creationId="{6CC4874F-A496-92D1-8CDB-9187A092EC41}"/>
          </ac:spMkLst>
        </pc:spChg>
        <pc:spChg chg="add mod">
          <ac:chgData name="Wehrle, Hannah Marie" userId="88786794-7fb5-4fa5-8c26-c06018e943d0" providerId="ADAL" clId="{E63C443C-283D-4793-A795-4A3A18A12A85}" dt="2025-08-27T09:53:06.634" v="11629"/>
          <ac:spMkLst>
            <pc:docMk/>
            <pc:sldMk cId="2552791860" sldId="374"/>
            <ac:spMk id="10" creationId="{F18169E5-B8B2-54BF-8D79-1CDF234B8543}"/>
          </ac:spMkLst>
        </pc:spChg>
        <pc:spChg chg="add mod">
          <ac:chgData name="Wehrle, Hannah Marie" userId="88786794-7fb5-4fa5-8c26-c06018e943d0" providerId="ADAL" clId="{E63C443C-283D-4793-A795-4A3A18A12A85}" dt="2025-08-22T10:31:02.348" v="1435" actId="1076"/>
          <ac:spMkLst>
            <pc:docMk/>
            <pc:sldMk cId="2552791860" sldId="374"/>
            <ac:spMk id="11" creationId="{F4CDA494-19F7-7D4A-4001-CF15F3BFDF99}"/>
          </ac:spMkLst>
        </pc:spChg>
        <pc:spChg chg="add mod">
          <ac:chgData name="Wehrle, Hannah Marie" userId="88786794-7fb5-4fa5-8c26-c06018e943d0" providerId="ADAL" clId="{E63C443C-283D-4793-A795-4A3A18A12A85}" dt="2025-08-22T10:28:28.159" v="1431"/>
          <ac:spMkLst>
            <pc:docMk/>
            <pc:sldMk cId="2552791860" sldId="374"/>
            <ac:spMk id="12" creationId="{D86B6659-814A-60D7-0263-48992478A56F}"/>
          </ac:spMkLst>
        </pc:spChg>
        <pc:spChg chg="add mod">
          <ac:chgData name="Wehrle, Hannah Marie" userId="88786794-7fb5-4fa5-8c26-c06018e943d0" providerId="ADAL" clId="{E63C443C-283D-4793-A795-4A3A18A12A85}" dt="2025-08-27T09:53:06.634" v="11629"/>
          <ac:spMkLst>
            <pc:docMk/>
            <pc:sldMk cId="2552791860" sldId="374"/>
            <ac:spMk id="14" creationId="{5E022543-720C-83D4-C52B-A91F5EA3352B}"/>
          </ac:spMkLst>
        </pc:spChg>
        <pc:graphicFrameChg chg="mod modGraphic">
          <ac:chgData name="Wehrle, Hannah Marie" userId="88786794-7fb5-4fa5-8c26-c06018e943d0" providerId="ADAL" clId="{E63C443C-283D-4793-A795-4A3A18A12A85}" dt="2025-08-22T10:30:21.319" v="1433" actId="1076"/>
          <ac:graphicFrameMkLst>
            <pc:docMk/>
            <pc:sldMk cId="2552791860" sldId="374"/>
            <ac:graphicFrameMk id="7" creationId="{0EA45D04-D875-743C-348C-E01B1902FADC}"/>
          </ac:graphicFrameMkLst>
        </pc:graphicFrameChg>
        <pc:picChg chg="add mod">
          <ac:chgData name="Wehrle, Hannah Marie" userId="88786794-7fb5-4fa5-8c26-c06018e943d0" providerId="ADAL" clId="{E63C443C-283D-4793-A795-4A3A18A12A85}" dt="2025-08-25T08:34:47.956" v="3716" actId="1076"/>
          <ac:picMkLst>
            <pc:docMk/>
            <pc:sldMk cId="2552791860" sldId="374"/>
            <ac:picMk id="4" creationId="{0EB6C8FC-766F-A45D-4F79-15441787234E}"/>
          </ac:picMkLst>
        </pc:picChg>
        <pc:picChg chg="add mod">
          <ac:chgData name="Wehrle, Hannah Marie" userId="88786794-7fb5-4fa5-8c26-c06018e943d0" providerId="ADAL" clId="{E63C443C-283D-4793-A795-4A3A18A12A85}" dt="2025-08-25T08:35:04.862" v="3718" actId="1076"/>
          <ac:picMkLst>
            <pc:docMk/>
            <pc:sldMk cId="2552791860" sldId="374"/>
            <ac:picMk id="8" creationId="{FAD492CD-10BB-19A5-E02B-0EC35D133588}"/>
          </ac:picMkLst>
        </pc:picChg>
        <pc:picChg chg="add mod">
          <ac:chgData name="Wehrle, Hannah Marie" userId="88786794-7fb5-4fa5-8c26-c06018e943d0" providerId="ADAL" clId="{E63C443C-283D-4793-A795-4A3A18A12A85}" dt="2025-08-25T08:35:25.954" v="3720" actId="1076"/>
          <ac:picMkLst>
            <pc:docMk/>
            <pc:sldMk cId="2552791860" sldId="374"/>
            <ac:picMk id="9" creationId="{912A0AD2-0469-7A3F-15DF-DDE00B9F458A}"/>
          </ac:picMkLst>
        </pc:picChg>
        <pc:picChg chg="add mod">
          <ac:chgData name="Wehrle, Hannah Marie" userId="88786794-7fb5-4fa5-8c26-c06018e943d0" providerId="ADAL" clId="{E63C443C-283D-4793-A795-4A3A18A12A85}" dt="2025-08-22T10:30:31.146" v="1434"/>
          <ac:picMkLst>
            <pc:docMk/>
            <pc:sldMk cId="2552791860" sldId="374"/>
            <ac:picMk id="13" creationId="{7E75778F-3435-C11C-1A0F-DCDAD4C1DAE9}"/>
          </ac:picMkLst>
        </pc:picChg>
      </pc:sldChg>
      <pc:sldChg chg="addSp delSp modSp new mod">
        <pc:chgData name="Wehrle, Hannah Marie" userId="88786794-7fb5-4fa5-8c26-c06018e943d0" providerId="ADAL" clId="{E63C443C-283D-4793-A795-4A3A18A12A85}" dt="2025-08-27T09:53:43.961" v="11637" actId="1076"/>
        <pc:sldMkLst>
          <pc:docMk/>
          <pc:sldMk cId="2971714175" sldId="375"/>
        </pc:sldMkLst>
        <pc:spChg chg="mod">
          <ac:chgData name="Wehrle, Hannah Marie" userId="88786794-7fb5-4fa5-8c26-c06018e943d0" providerId="ADAL" clId="{E63C443C-283D-4793-A795-4A3A18A12A85}" dt="2025-08-22T10:38:26.040" v="1577" actId="20577"/>
          <ac:spMkLst>
            <pc:docMk/>
            <pc:sldMk cId="2971714175" sldId="375"/>
            <ac:spMk id="2" creationId="{FBEDEB02-F27E-9575-F88B-8978A60AA10C}"/>
          </ac:spMkLst>
        </pc:spChg>
        <pc:spChg chg="mod">
          <ac:chgData name="Wehrle, Hannah Marie" userId="88786794-7fb5-4fa5-8c26-c06018e943d0" providerId="ADAL" clId="{E63C443C-283D-4793-A795-4A3A18A12A85}" dt="2025-08-22T10:38:12.269" v="1553" actId="122"/>
          <ac:spMkLst>
            <pc:docMk/>
            <pc:sldMk cId="2971714175" sldId="375"/>
            <ac:spMk id="4" creationId="{2B37B3DB-50B4-BE73-6184-9851FBD2C8FD}"/>
          </ac:spMkLst>
        </pc:spChg>
        <pc:spChg chg="mod">
          <ac:chgData name="Wehrle, Hannah Marie" userId="88786794-7fb5-4fa5-8c26-c06018e943d0" providerId="ADAL" clId="{E63C443C-283D-4793-A795-4A3A18A12A85}" dt="2025-08-22T10:38:15.179" v="1554" actId="122"/>
          <ac:spMkLst>
            <pc:docMk/>
            <pc:sldMk cId="2971714175" sldId="375"/>
            <ac:spMk id="5" creationId="{F836C6BE-4D48-78EA-56C8-83D2A2513DF7}"/>
          </ac:spMkLst>
        </pc:spChg>
        <pc:spChg chg="del">
          <ac:chgData name="Wehrle, Hannah Marie" userId="88786794-7fb5-4fa5-8c26-c06018e943d0" providerId="ADAL" clId="{E63C443C-283D-4793-A795-4A3A18A12A85}" dt="2025-08-27T09:53:15.869" v="11630" actId="478"/>
          <ac:spMkLst>
            <pc:docMk/>
            <pc:sldMk cId="2971714175" sldId="375"/>
            <ac:spMk id="7" creationId="{5FD06A2F-AD29-2C27-ABC6-05FD8FF6CC13}"/>
          </ac:spMkLst>
        </pc:spChg>
        <pc:spChg chg="add mod">
          <ac:chgData name="Wehrle, Hannah Marie" userId="88786794-7fb5-4fa5-8c26-c06018e943d0" providerId="ADAL" clId="{E63C443C-283D-4793-A795-4A3A18A12A85}" dt="2025-08-27T09:53:43.961" v="11637" actId="1076"/>
          <ac:spMkLst>
            <pc:docMk/>
            <pc:sldMk cId="2971714175" sldId="375"/>
            <ac:spMk id="8" creationId="{C5171BED-9C3C-431B-9206-64E7F0F956EA}"/>
          </ac:spMkLst>
        </pc:spChg>
        <pc:spChg chg="add mod">
          <ac:chgData name="Wehrle, Hannah Marie" userId="88786794-7fb5-4fa5-8c26-c06018e943d0" providerId="ADAL" clId="{E63C443C-283D-4793-A795-4A3A18A12A85}" dt="2025-08-27T09:53:21.706" v="11633" actId="1076"/>
          <ac:spMkLst>
            <pc:docMk/>
            <pc:sldMk cId="2971714175" sldId="375"/>
            <ac:spMk id="9" creationId="{4A49D953-BE65-AEE8-ECA8-B369FED04ED5}"/>
          </ac:spMkLst>
        </pc:spChg>
        <pc:spChg chg="add mod">
          <ac:chgData name="Wehrle, Hannah Marie" userId="88786794-7fb5-4fa5-8c26-c06018e943d0" providerId="ADAL" clId="{E63C443C-283D-4793-A795-4A3A18A12A85}" dt="2025-08-22T10:44:31.005" v="1633" actId="1076"/>
          <ac:spMkLst>
            <pc:docMk/>
            <pc:sldMk cId="2971714175" sldId="375"/>
            <ac:spMk id="21" creationId="{9CFD3A0B-9610-067D-DE0D-F3EB7C2CCC94}"/>
          </ac:spMkLst>
        </pc:spChg>
        <pc:grpChg chg="add mod">
          <ac:chgData name="Wehrle, Hannah Marie" userId="88786794-7fb5-4fa5-8c26-c06018e943d0" providerId="ADAL" clId="{E63C443C-283D-4793-A795-4A3A18A12A85}" dt="2025-08-22T10:37:27.028" v="1478" actId="1076"/>
          <ac:grpSpMkLst>
            <pc:docMk/>
            <pc:sldMk cId="2971714175" sldId="375"/>
            <ac:grpSpMk id="20" creationId="{68F380F0-7FD6-C9D8-66FB-E553037ABF69}"/>
          </ac:grpSpMkLst>
        </pc:grpChg>
        <pc:picChg chg="add mod">
          <ac:chgData name="Wehrle, Hannah Marie" userId="88786794-7fb5-4fa5-8c26-c06018e943d0" providerId="ADAL" clId="{E63C443C-283D-4793-A795-4A3A18A12A85}" dt="2025-08-22T10:33:24.560" v="1446" actId="1076"/>
          <ac:picMkLst>
            <pc:docMk/>
            <pc:sldMk cId="2971714175" sldId="375"/>
            <ac:picMk id="13" creationId="{7612A783-8B1F-B7FE-E346-0CB27BF6C2B5}"/>
          </ac:picMkLst>
        </pc:picChg>
        <pc:picChg chg="add mod ord">
          <ac:chgData name="Wehrle, Hannah Marie" userId="88786794-7fb5-4fa5-8c26-c06018e943d0" providerId="ADAL" clId="{E63C443C-283D-4793-A795-4A3A18A12A85}" dt="2025-08-22T10:37:16.978" v="1477" actId="164"/>
          <ac:picMkLst>
            <pc:docMk/>
            <pc:sldMk cId="2971714175" sldId="375"/>
            <ac:picMk id="15" creationId="{F6463C5B-F253-B277-5EDF-4AEE547F10D1}"/>
          </ac:picMkLst>
        </pc:picChg>
        <pc:picChg chg="add mod">
          <ac:chgData name="Wehrle, Hannah Marie" userId="88786794-7fb5-4fa5-8c26-c06018e943d0" providerId="ADAL" clId="{E63C443C-283D-4793-A795-4A3A18A12A85}" dt="2025-08-22T10:37:16.978" v="1477" actId="164"/>
          <ac:picMkLst>
            <pc:docMk/>
            <pc:sldMk cId="2971714175" sldId="375"/>
            <ac:picMk id="17" creationId="{25F69387-24A3-7542-DCED-0B7901ACC6B0}"/>
          </ac:picMkLst>
        </pc:picChg>
        <pc:picChg chg="add mod ord">
          <ac:chgData name="Wehrle, Hannah Marie" userId="88786794-7fb5-4fa5-8c26-c06018e943d0" providerId="ADAL" clId="{E63C443C-283D-4793-A795-4A3A18A12A85}" dt="2025-08-22T10:37:16.978" v="1477" actId="164"/>
          <ac:picMkLst>
            <pc:docMk/>
            <pc:sldMk cId="2971714175" sldId="375"/>
            <ac:picMk id="19" creationId="{0FF9F567-F8CF-F103-4C91-5C3F6E895C0C}"/>
          </ac:picMkLst>
        </pc:picChg>
        <pc:picChg chg="add mod">
          <ac:chgData name="Wehrle, Hannah Marie" userId="88786794-7fb5-4fa5-8c26-c06018e943d0" providerId="ADAL" clId="{E63C443C-283D-4793-A795-4A3A18A12A85}" dt="2025-08-22T10:45:12.406" v="1639" actId="1076"/>
          <ac:picMkLst>
            <pc:docMk/>
            <pc:sldMk cId="2971714175" sldId="375"/>
            <ac:picMk id="22" creationId="{793D1A84-C6F1-626B-2A54-408F0EB05516}"/>
          </ac:picMkLst>
        </pc:picChg>
        <pc:picChg chg="add mod">
          <ac:chgData name="Wehrle, Hannah Marie" userId="88786794-7fb5-4fa5-8c26-c06018e943d0" providerId="ADAL" clId="{E63C443C-283D-4793-A795-4A3A18A12A85}" dt="2025-08-22T10:44:57.598" v="1637" actId="1076"/>
          <ac:picMkLst>
            <pc:docMk/>
            <pc:sldMk cId="2971714175" sldId="375"/>
            <ac:picMk id="23" creationId="{0B720113-BD4A-0D49-54BD-4EBAFEC7431D}"/>
          </ac:picMkLst>
        </pc:picChg>
      </pc:sldChg>
      <pc:sldChg chg="addSp delSp modSp new mod">
        <pc:chgData name="Wehrle, Hannah Marie" userId="88786794-7fb5-4fa5-8c26-c06018e943d0" providerId="ADAL" clId="{E63C443C-283D-4793-A795-4A3A18A12A85}" dt="2025-08-27T09:53:49.974" v="11639"/>
        <pc:sldMkLst>
          <pc:docMk/>
          <pc:sldMk cId="525772549" sldId="376"/>
        </pc:sldMkLst>
        <pc:spChg chg="mod">
          <ac:chgData name="Wehrle, Hannah Marie" userId="88786794-7fb5-4fa5-8c26-c06018e943d0" providerId="ADAL" clId="{E63C443C-283D-4793-A795-4A3A18A12A85}" dt="2025-08-22T11:09:25.685" v="2324" actId="20577"/>
          <ac:spMkLst>
            <pc:docMk/>
            <pc:sldMk cId="525772549" sldId="376"/>
            <ac:spMk id="2" creationId="{01B96A3A-3666-FAC9-B89C-48A4A2F9A854}"/>
          </ac:spMkLst>
        </pc:spChg>
        <pc:spChg chg="del">
          <ac:chgData name="Wehrle, Hannah Marie" userId="88786794-7fb5-4fa5-8c26-c06018e943d0" providerId="ADAL" clId="{E63C443C-283D-4793-A795-4A3A18A12A85}" dt="2025-08-27T09:53:49.511" v="11638" actId="478"/>
          <ac:spMkLst>
            <pc:docMk/>
            <pc:sldMk cId="525772549" sldId="376"/>
            <ac:spMk id="5" creationId="{BCBDE464-5A63-946B-B83D-3E4216591EB2}"/>
          </ac:spMkLst>
        </pc:spChg>
        <pc:spChg chg="add mod">
          <ac:chgData name="Wehrle, Hannah Marie" userId="88786794-7fb5-4fa5-8c26-c06018e943d0" providerId="ADAL" clId="{E63C443C-283D-4793-A795-4A3A18A12A85}" dt="2025-08-22T11:02:31.648" v="2001"/>
          <ac:spMkLst>
            <pc:docMk/>
            <pc:sldMk cId="525772549" sldId="376"/>
            <ac:spMk id="9" creationId="{6B87F5CD-E1F1-1E8A-F207-CA7A21DFB0CD}"/>
          </ac:spMkLst>
        </pc:spChg>
        <pc:spChg chg="add mod">
          <ac:chgData name="Wehrle, Hannah Marie" userId="88786794-7fb5-4fa5-8c26-c06018e943d0" providerId="ADAL" clId="{E63C443C-283D-4793-A795-4A3A18A12A85}" dt="2025-08-22T11:02:53.922" v="2004" actId="1076"/>
          <ac:spMkLst>
            <pc:docMk/>
            <pc:sldMk cId="525772549" sldId="376"/>
            <ac:spMk id="10" creationId="{3354EB6D-0886-C821-72EE-5BBAD52D9C5A}"/>
          </ac:spMkLst>
        </pc:spChg>
        <pc:spChg chg="add mod">
          <ac:chgData name="Wehrle, Hannah Marie" userId="88786794-7fb5-4fa5-8c26-c06018e943d0" providerId="ADAL" clId="{E63C443C-283D-4793-A795-4A3A18A12A85}" dt="2025-08-27T09:53:49.974" v="11639"/>
          <ac:spMkLst>
            <pc:docMk/>
            <pc:sldMk cId="525772549" sldId="376"/>
            <ac:spMk id="11" creationId="{00F03BCD-080C-3898-862C-8C24822630F2}"/>
          </ac:spMkLst>
        </pc:spChg>
        <pc:spChg chg="add mod">
          <ac:chgData name="Wehrle, Hannah Marie" userId="88786794-7fb5-4fa5-8c26-c06018e943d0" providerId="ADAL" clId="{E63C443C-283D-4793-A795-4A3A18A12A85}" dt="2025-08-27T09:53:49.974" v="11639"/>
          <ac:spMkLst>
            <pc:docMk/>
            <pc:sldMk cId="525772549" sldId="376"/>
            <ac:spMk id="12" creationId="{FC98C4A2-A0AB-22CF-D970-EC1032182039}"/>
          </ac:spMkLst>
        </pc:spChg>
        <pc:grpChg chg="add mod">
          <ac:chgData name="Wehrle, Hannah Marie" userId="88786794-7fb5-4fa5-8c26-c06018e943d0" providerId="ADAL" clId="{E63C443C-283D-4793-A795-4A3A18A12A85}" dt="2025-08-22T11:05:50.671" v="2113" actId="1076"/>
          <ac:grpSpMkLst>
            <pc:docMk/>
            <pc:sldMk cId="525772549" sldId="376"/>
            <ac:grpSpMk id="8" creationId="{EE6E935A-0F1C-F796-55BB-FBACA50DB698}"/>
          </ac:grpSpMkLst>
        </pc:grpChg>
        <pc:graphicFrameChg chg="add mod modGraphic">
          <ac:chgData name="Wehrle, Hannah Marie" userId="88786794-7fb5-4fa5-8c26-c06018e943d0" providerId="ADAL" clId="{E63C443C-283D-4793-A795-4A3A18A12A85}" dt="2025-08-22T11:05:22.645" v="2111" actId="14100"/>
          <ac:graphicFrameMkLst>
            <pc:docMk/>
            <pc:sldMk cId="525772549" sldId="376"/>
            <ac:graphicFrameMk id="6" creationId="{4B1FB110-A0A5-7984-85B7-7947C9C2F398}"/>
          </ac:graphicFrameMkLst>
        </pc:graphicFrameChg>
        <pc:graphicFrameChg chg="add mod">
          <ac:chgData name="Wehrle, Hannah Marie" userId="88786794-7fb5-4fa5-8c26-c06018e943d0" providerId="ADAL" clId="{E63C443C-283D-4793-A795-4A3A18A12A85}" dt="2025-08-22T11:08:57.089" v="2287" actId="20577"/>
          <ac:graphicFrameMkLst>
            <pc:docMk/>
            <pc:sldMk cId="525772549" sldId="376"/>
            <ac:graphicFrameMk id="7" creationId="{0C92991C-1F9E-CC8B-A048-D70BE81A97D8}"/>
          </ac:graphicFrameMkLst>
        </pc:graphicFrameChg>
      </pc:sldChg>
      <pc:sldChg chg="addSp modSp new mod">
        <pc:chgData name="Wehrle, Hannah Marie" userId="88786794-7fb5-4fa5-8c26-c06018e943d0" providerId="ADAL" clId="{E63C443C-283D-4793-A795-4A3A18A12A85}" dt="2025-08-22T11:13:53.920" v="2453" actId="313"/>
        <pc:sldMkLst>
          <pc:docMk/>
          <pc:sldMk cId="210193603" sldId="377"/>
        </pc:sldMkLst>
        <pc:spChg chg="mod">
          <ac:chgData name="Wehrle, Hannah Marie" userId="88786794-7fb5-4fa5-8c26-c06018e943d0" providerId="ADAL" clId="{E63C443C-283D-4793-A795-4A3A18A12A85}" dt="2025-08-22T11:13:53.920" v="2453" actId="313"/>
          <ac:spMkLst>
            <pc:docMk/>
            <pc:sldMk cId="210193603" sldId="377"/>
            <ac:spMk id="2" creationId="{5BBFB666-BB87-5754-2E0D-4BC862942EE8}"/>
          </ac:spMkLst>
        </pc:spChg>
        <pc:spChg chg="mod">
          <ac:chgData name="Wehrle, Hannah Marie" userId="88786794-7fb5-4fa5-8c26-c06018e943d0" providerId="ADAL" clId="{E63C443C-283D-4793-A795-4A3A18A12A85}" dt="2025-08-22T11:11:14.976" v="2416" actId="207"/>
          <ac:spMkLst>
            <pc:docMk/>
            <pc:sldMk cId="210193603" sldId="377"/>
            <ac:spMk id="4" creationId="{DD9399DF-8179-A602-51DF-AF1775BC5CBE}"/>
          </ac:spMkLst>
        </pc:spChg>
        <pc:spChg chg="mod">
          <ac:chgData name="Wehrle, Hannah Marie" userId="88786794-7fb5-4fa5-8c26-c06018e943d0" providerId="ADAL" clId="{E63C443C-283D-4793-A795-4A3A18A12A85}" dt="2025-08-22T11:12:03.489" v="2441" actId="14100"/>
          <ac:spMkLst>
            <pc:docMk/>
            <pc:sldMk cId="210193603" sldId="377"/>
            <ac:spMk id="5" creationId="{CC54175F-3A34-0C6B-84D6-1CF5C6965F4C}"/>
          </ac:spMkLst>
        </pc:spChg>
        <pc:spChg chg="mod">
          <ac:chgData name="Wehrle, Hannah Marie" userId="88786794-7fb5-4fa5-8c26-c06018e943d0" providerId="ADAL" clId="{E63C443C-283D-4793-A795-4A3A18A12A85}" dt="2025-08-22T11:12:19.301" v="2442" actId="1076"/>
          <ac:spMkLst>
            <pc:docMk/>
            <pc:sldMk cId="210193603" sldId="377"/>
            <ac:spMk id="6" creationId="{687EC160-FB8F-2C02-BFEC-085EFAE69D6A}"/>
          </ac:spMkLst>
        </pc:spChg>
        <pc:spChg chg="mod">
          <ac:chgData name="Wehrle, Hannah Marie" userId="88786794-7fb5-4fa5-8c26-c06018e943d0" providerId="ADAL" clId="{E63C443C-283D-4793-A795-4A3A18A12A85}" dt="2025-08-22T11:13:00.136" v="2449" actId="14100"/>
          <ac:spMkLst>
            <pc:docMk/>
            <pc:sldMk cId="210193603" sldId="377"/>
            <ac:spMk id="7" creationId="{38F9AB62-5076-6CDF-DDC0-C3D46AB32DA6}"/>
          </ac:spMkLst>
        </pc:spChg>
        <pc:spChg chg="add mod">
          <ac:chgData name="Wehrle, Hannah Marie" userId="88786794-7fb5-4fa5-8c26-c06018e943d0" providerId="ADAL" clId="{E63C443C-283D-4793-A795-4A3A18A12A85}" dt="2025-08-22T11:13:09.763" v="2450"/>
          <ac:spMkLst>
            <pc:docMk/>
            <pc:sldMk cId="210193603" sldId="377"/>
            <ac:spMk id="10" creationId="{AC3507B6-98B5-F1D9-7E9E-F3DCEE9F83DE}"/>
          </ac:spMkLst>
        </pc:spChg>
        <pc:picChg chg="add mod">
          <ac:chgData name="Wehrle, Hannah Marie" userId="88786794-7fb5-4fa5-8c26-c06018e943d0" providerId="ADAL" clId="{E63C443C-283D-4793-A795-4A3A18A12A85}" dt="2025-08-22T11:13:40.201" v="2452" actId="1076"/>
          <ac:picMkLst>
            <pc:docMk/>
            <pc:sldMk cId="210193603" sldId="377"/>
            <ac:picMk id="11" creationId="{896F422D-632E-C8AA-7552-6C895222588D}"/>
          </ac:picMkLst>
        </pc:picChg>
      </pc:sldChg>
      <pc:sldChg chg="addSp delSp modSp add mod">
        <pc:chgData name="Wehrle, Hannah Marie" userId="88786794-7fb5-4fa5-8c26-c06018e943d0" providerId="ADAL" clId="{E63C443C-283D-4793-A795-4A3A18A12A85}" dt="2025-08-27T09:54:14.145" v="11645" actId="1076"/>
        <pc:sldMkLst>
          <pc:docMk/>
          <pc:sldMk cId="2035627154" sldId="378"/>
        </pc:sldMkLst>
        <pc:spChg chg="mod">
          <ac:chgData name="Wehrle, Hannah Marie" userId="88786794-7fb5-4fa5-8c26-c06018e943d0" providerId="ADAL" clId="{E63C443C-283D-4793-A795-4A3A18A12A85}" dt="2025-08-22T11:38:24.686" v="2470" actId="20577"/>
          <ac:spMkLst>
            <pc:docMk/>
            <pc:sldMk cId="2035627154" sldId="378"/>
            <ac:spMk id="4" creationId="{EE6F0169-3F98-65A5-B613-048CD67BE22D}"/>
          </ac:spMkLst>
        </pc:spChg>
        <pc:spChg chg="mod">
          <ac:chgData name="Wehrle, Hannah Marie" userId="88786794-7fb5-4fa5-8c26-c06018e943d0" providerId="ADAL" clId="{E63C443C-283D-4793-A795-4A3A18A12A85}" dt="2025-08-22T11:39:11.130" v="2477" actId="113"/>
          <ac:spMkLst>
            <pc:docMk/>
            <pc:sldMk cId="2035627154" sldId="378"/>
            <ac:spMk id="5" creationId="{CB139971-A816-03D0-08F8-A91C990F22D2}"/>
          </ac:spMkLst>
        </pc:spChg>
        <pc:spChg chg="add mod">
          <ac:chgData name="Wehrle, Hannah Marie" userId="88786794-7fb5-4fa5-8c26-c06018e943d0" providerId="ADAL" clId="{E63C443C-283D-4793-A795-4A3A18A12A85}" dt="2025-08-27T09:54:14.145" v="11645" actId="1076"/>
          <ac:spMkLst>
            <pc:docMk/>
            <pc:sldMk cId="2035627154" sldId="378"/>
            <ac:spMk id="6" creationId="{85675544-F23F-3AC4-3D80-B29421A34126}"/>
          </ac:spMkLst>
        </pc:spChg>
        <pc:spChg chg="add mod">
          <ac:chgData name="Wehrle, Hannah Marie" userId="88786794-7fb5-4fa5-8c26-c06018e943d0" providerId="ADAL" clId="{E63C443C-283D-4793-A795-4A3A18A12A85}" dt="2025-08-27T09:53:54.844" v="11641"/>
          <ac:spMkLst>
            <pc:docMk/>
            <pc:sldMk cId="2035627154" sldId="378"/>
            <ac:spMk id="7" creationId="{08B413E4-36B0-4DC7-CA4A-500F3CC4B9E8}"/>
          </ac:spMkLst>
        </pc:spChg>
        <pc:spChg chg="del">
          <ac:chgData name="Wehrle, Hannah Marie" userId="88786794-7fb5-4fa5-8c26-c06018e943d0" providerId="ADAL" clId="{E63C443C-283D-4793-A795-4A3A18A12A85}" dt="2025-08-27T09:53:54.492" v="11640" actId="478"/>
          <ac:spMkLst>
            <pc:docMk/>
            <pc:sldMk cId="2035627154" sldId="378"/>
            <ac:spMk id="9" creationId="{97A78647-296B-8096-EB41-3D5E257B3CC7}"/>
          </ac:spMkLst>
        </pc:spChg>
      </pc:sldChg>
      <pc:sldChg chg="addSp delSp modSp new mod">
        <pc:chgData name="Wehrle, Hannah Marie" userId="88786794-7fb5-4fa5-8c26-c06018e943d0" providerId="ADAL" clId="{E63C443C-283D-4793-A795-4A3A18A12A85}" dt="2025-08-22T12:15:05.235" v="3036" actId="1076"/>
        <pc:sldMkLst>
          <pc:docMk/>
          <pc:sldMk cId="328823015" sldId="379"/>
        </pc:sldMkLst>
        <pc:spChg chg="add mod">
          <ac:chgData name="Wehrle, Hannah Marie" userId="88786794-7fb5-4fa5-8c26-c06018e943d0" providerId="ADAL" clId="{E63C443C-283D-4793-A795-4A3A18A12A85}" dt="2025-08-22T12:14:28.023" v="3033" actId="1076"/>
          <ac:spMkLst>
            <pc:docMk/>
            <pc:sldMk cId="328823015" sldId="379"/>
            <ac:spMk id="6" creationId="{0BF34D20-6085-F350-A188-50909772F1BB}"/>
          </ac:spMkLst>
        </pc:spChg>
        <pc:spChg chg="add mod">
          <ac:chgData name="Wehrle, Hannah Marie" userId="88786794-7fb5-4fa5-8c26-c06018e943d0" providerId="ADAL" clId="{E63C443C-283D-4793-A795-4A3A18A12A85}" dt="2025-08-22T12:14:28.023" v="3033" actId="1076"/>
          <ac:spMkLst>
            <pc:docMk/>
            <pc:sldMk cId="328823015" sldId="379"/>
            <ac:spMk id="7" creationId="{440232B6-AE10-0C9F-E991-A5987F4D2A3B}"/>
          </ac:spMkLst>
        </pc:spChg>
        <pc:spChg chg="add mod">
          <ac:chgData name="Wehrle, Hannah Marie" userId="88786794-7fb5-4fa5-8c26-c06018e943d0" providerId="ADAL" clId="{E63C443C-283D-4793-A795-4A3A18A12A85}" dt="2025-08-22T12:14:28.023" v="3033" actId="1076"/>
          <ac:spMkLst>
            <pc:docMk/>
            <pc:sldMk cId="328823015" sldId="379"/>
            <ac:spMk id="8" creationId="{6CB99B92-2399-A6BD-8DFF-61A661E16444}"/>
          </ac:spMkLst>
        </pc:spChg>
        <pc:spChg chg="add mod">
          <ac:chgData name="Wehrle, Hannah Marie" userId="88786794-7fb5-4fa5-8c26-c06018e943d0" providerId="ADAL" clId="{E63C443C-283D-4793-A795-4A3A18A12A85}" dt="2025-08-22T12:14:28.023" v="3033" actId="1076"/>
          <ac:spMkLst>
            <pc:docMk/>
            <pc:sldMk cId="328823015" sldId="379"/>
            <ac:spMk id="13" creationId="{B59C1700-4427-B59C-0F40-B93A45A27F8F}"/>
          </ac:spMkLst>
        </pc:spChg>
        <pc:spChg chg="add mod">
          <ac:chgData name="Wehrle, Hannah Marie" userId="88786794-7fb5-4fa5-8c26-c06018e943d0" providerId="ADAL" clId="{E63C443C-283D-4793-A795-4A3A18A12A85}" dt="2025-08-22T12:14:28.023" v="3033" actId="1076"/>
          <ac:spMkLst>
            <pc:docMk/>
            <pc:sldMk cId="328823015" sldId="379"/>
            <ac:spMk id="17" creationId="{EDA9A4C6-B0B4-AD4E-1C3B-452FE2C419AD}"/>
          </ac:spMkLst>
        </pc:spChg>
        <pc:spChg chg="add mod">
          <ac:chgData name="Wehrle, Hannah Marie" userId="88786794-7fb5-4fa5-8c26-c06018e943d0" providerId="ADAL" clId="{E63C443C-283D-4793-A795-4A3A18A12A85}" dt="2025-08-22T12:14:28.023" v="3033" actId="1076"/>
          <ac:spMkLst>
            <pc:docMk/>
            <pc:sldMk cId="328823015" sldId="379"/>
            <ac:spMk id="18" creationId="{7BF854B4-932A-5433-5E8E-22B6095AC09D}"/>
          </ac:spMkLst>
        </pc:spChg>
        <pc:spChg chg="mod topLvl">
          <ac:chgData name="Wehrle, Hannah Marie" userId="88786794-7fb5-4fa5-8c26-c06018e943d0" providerId="ADAL" clId="{E63C443C-283D-4793-A795-4A3A18A12A85}" dt="2025-08-22T12:14:36.700" v="3034" actId="478"/>
          <ac:spMkLst>
            <pc:docMk/>
            <pc:sldMk cId="328823015" sldId="379"/>
            <ac:spMk id="27" creationId="{A17CA593-1FA9-82EC-E8CE-0684177EABA6}"/>
          </ac:spMkLst>
        </pc:spChg>
        <pc:spChg chg="add mod">
          <ac:chgData name="Wehrle, Hannah Marie" userId="88786794-7fb5-4fa5-8c26-c06018e943d0" providerId="ADAL" clId="{E63C443C-283D-4793-A795-4A3A18A12A85}" dt="2025-08-22T12:00:53.143" v="2884" actId="20577"/>
          <ac:spMkLst>
            <pc:docMk/>
            <pc:sldMk cId="328823015" sldId="379"/>
            <ac:spMk id="29" creationId="{517B17F0-74F6-FA40-BC6D-BC26635D9F6A}"/>
          </ac:spMkLst>
        </pc:spChg>
        <pc:spChg chg="add mod">
          <ac:chgData name="Wehrle, Hannah Marie" userId="88786794-7fb5-4fa5-8c26-c06018e943d0" providerId="ADAL" clId="{E63C443C-283D-4793-A795-4A3A18A12A85}" dt="2025-08-22T12:09:34.986" v="2905" actId="14100"/>
          <ac:spMkLst>
            <pc:docMk/>
            <pc:sldMk cId="328823015" sldId="379"/>
            <ac:spMk id="39" creationId="{B1DE9AA8-E58C-2C3B-A715-C65684F3FC3E}"/>
          </ac:spMkLst>
        </pc:spChg>
        <pc:spChg chg="add mod">
          <ac:chgData name="Wehrle, Hannah Marie" userId="88786794-7fb5-4fa5-8c26-c06018e943d0" providerId="ADAL" clId="{E63C443C-283D-4793-A795-4A3A18A12A85}" dt="2025-08-22T12:14:28.023" v="3033" actId="1076"/>
          <ac:spMkLst>
            <pc:docMk/>
            <pc:sldMk cId="328823015" sldId="379"/>
            <ac:spMk id="40" creationId="{0FE3E4F3-914E-E0A5-E04B-AAD967275021}"/>
          </ac:spMkLst>
        </pc:spChg>
        <pc:spChg chg="add mod">
          <ac:chgData name="Wehrle, Hannah Marie" userId="88786794-7fb5-4fa5-8c26-c06018e943d0" providerId="ADAL" clId="{E63C443C-283D-4793-A795-4A3A18A12A85}" dt="2025-08-22T12:14:28.023" v="3033" actId="1076"/>
          <ac:spMkLst>
            <pc:docMk/>
            <pc:sldMk cId="328823015" sldId="379"/>
            <ac:spMk id="42" creationId="{51FCB4BD-8874-2C1D-E33B-2E7CA0E5C059}"/>
          </ac:spMkLst>
        </pc:spChg>
        <pc:spChg chg="add mod">
          <ac:chgData name="Wehrle, Hannah Marie" userId="88786794-7fb5-4fa5-8c26-c06018e943d0" providerId="ADAL" clId="{E63C443C-283D-4793-A795-4A3A18A12A85}" dt="2025-08-22T12:14:28.023" v="3033" actId="1076"/>
          <ac:spMkLst>
            <pc:docMk/>
            <pc:sldMk cId="328823015" sldId="379"/>
            <ac:spMk id="45" creationId="{8B3C73B4-0E63-4F4D-3935-D7C9B68F46A7}"/>
          </ac:spMkLst>
        </pc:spChg>
        <pc:picChg chg="add mod">
          <ac:chgData name="Wehrle, Hannah Marie" userId="88786794-7fb5-4fa5-8c26-c06018e943d0" providerId="ADAL" clId="{E63C443C-283D-4793-A795-4A3A18A12A85}" dt="2025-08-22T12:14:28.023" v="3033" actId="1076"/>
          <ac:picMkLst>
            <pc:docMk/>
            <pc:sldMk cId="328823015" sldId="379"/>
            <ac:picMk id="5" creationId="{4E6882AA-BD25-FDD8-3896-A203B795AF69}"/>
          </ac:picMkLst>
        </pc:picChg>
        <pc:picChg chg="add mod">
          <ac:chgData name="Wehrle, Hannah Marie" userId="88786794-7fb5-4fa5-8c26-c06018e943d0" providerId="ADAL" clId="{E63C443C-283D-4793-A795-4A3A18A12A85}" dt="2025-08-22T12:09:03.182" v="2901" actId="1076"/>
          <ac:picMkLst>
            <pc:docMk/>
            <pc:sldMk cId="328823015" sldId="379"/>
            <ac:picMk id="37" creationId="{2EC5D73F-B35D-325D-B782-2BA29E26BD0B}"/>
          </ac:picMkLst>
        </pc:picChg>
        <pc:picChg chg="add mod">
          <ac:chgData name="Wehrle, Hannah Marie" userId="88786794-7fb5-4fa5-8c26-c06018e943d0" providerId="ADAL" clId="{E63C443C-283D-4793-A795-4A3A18A12A85}" dt="2025-08-22T12:15:05.235" v="3036" actId="1076"/>
          <ac:picMkLst>
            <pc:docMk/>
            <pc:sldMk cId="328823015" sldId="379"/>
            <ac:picMk id="49" creationId="{07144CB7-ABF3-64B1-C77C-07CC08E4D537}"/>
          </ac:picMkLst>
        </pc:picChg>
        <pc:cxnChg chg="add mod">
          <ac:chgData name="Wehrle, Hannah Marie" userId="88786794-7fb5-4fa5-8c26-c06018e943d0" providerId="ADAL" clId="{E63C443C-283D-4793-A795-4A3A18A12A85}" dt="2025-08-22T12:13:09.209" v="3026" actId="1076"/>
          <ac:cxnSpMkLst>
            <pc:docMk/>
            <pc:sldMk cId="328823015" sldId="379"/>
            <ac:cxnSpMk id="11" creationId="{56EB9857-C062-1D86-D556-2D0370D2E1D9}"/>
          </ac:cxnSpMkLst>
        </pc:cxnChg>
        <pc:cxnChg chg="add mod">
          <ac:chgData name="Wehrle, Hannah Marie" userId="88786794-7fb5-4fa5-8c26-c06018e943d0" providerId="ADAL" clId="{E63C443C-283D-4793-A795-4A3A18A12A85}" dt="2025-08-22T12:12:56.701" v="3025" actId="1076"/>
          <ac:cxnSpMkLst>
            <pc:docMk/>
            <pc:sldMk cId="328823015" sldId="379"/>
            <ac:cxnSpMk id="20" creationId="{3E3FD861-F663-6E5C-9750-093A391D67D9}"/>
          </ac:cxnSpMkLst>
        </pc:cxnChg>
        <pc:cxnChg chg="add mod">
          <ac:chgData name="Wehrle, Hannah Marie" userId="88786794-7fb5-4fa5-8c26-c06018e943d0" providerId="ADAL" clId="{E63C443C-283D-4793-A795-4A3A18A12A85}" dt="2025-08-22T12:00:16.695" v="2855" actId="1076"/>
          <ac:cxnSpMkLst>
            <pc:docMk/>
            <pc:sldMk cId="328823015" sldId="379"/>
            <ac:cxnSpMk id="23" creationId="{0FC19600-63E0-1F89-10A7-95BD7E2CBCE9}"/>
          </ac:cxnSpMkLst>
        </pc:cxnChg>
        <pc:cxnChg chg="add mod">
          <ac:chgData name="Wehrle, Hannah Marie" userId="88786794-7fb5-4fa5-8c26-c06018e943d0" providerId="ADAL" clId="{E63C443C-283D-4793-A795-4A3A18A12A85}" dt="2025-08-22T12:13:37.138" v="3032" actId="14100"/>
          <ac:cxnSpMkLst>
            <pc:docMk/>
            <pc:sldMk cId="328823015" sldId="379"/>
            <ac:cxnSpMk id="46" creationId="{A2DB5569-6387-5A89-C7A1-9087866EA39D}"/>
          </ac:cxnSpMkLst>
        </pc:cxnChg>
      </pc:sldChg>
      <pc:sldChg chg="new del">
        <pc:chgData name="Wehrle, Hannah Marie" userId="88786794-7fb5-4fa5-8c26-c06018e943d0" providerId="ADAL" clId="{E63C443C-283D-4793-A795-4A3A18A12A85}" dt="2025-08-22T12:02:03.841" v="2887" actId="2696"/>
        <pc:sldMkLst>
          <pc:docMk/>
          <pc:sldMk cId="3329954998" sldId="380"/>
        </pc:sldMkLst>
      </pc:sldChg>
      <pc:sldChg chg="addSp modSp new mod ord">
        <pc:chgData name="Wehrle, Hannah Marie" userId="88786794-7fb5-4fa5-8c26-c06018e943d0" providerId="ADAL" clId="{E63C443C-283D-4793-A795-4A3A18A12A85}" dt="2025-08-28T13:46:17.036" v="14645"/>
        <pc:sldMkLst>
          <pc:docMk/>
          <pc:sldMk cId="3440319158" sldId="381"/>
        </pc:sldMkLst>
        <pc:spChg chg="add mod">
          <ac:chgData name="Wehrle, Hannah Marie" userId="88786794-7fb5-4fa5-8c26-c06018e943d0" providerId="ADAL" clId="{E63C443C-283D-4793-A795-4A3A18A12A85}" dt="2025-08-22T12:16:44.695" v="3083" actId="1076"/>
          <ac:spMkLst>
            <pc:docMk/>
            <pc:sldMk cId="3440319158" sldId="381"/>
            <ac:spMk id="4" creationId="{FA029E2D-7C7A-EB40-883C-6EB48EB8E726}"/>
          </ac:spMkLst>
        </pc:spChg>
        <pc:spChg chg="add mod">
          <ac:chgData name="Wehrle, Hannah Marie" userId="88786794-7fb5-4fa5-8c26-c06018e943d0" providerId="ADAL" clId="{E63C443C-283D-4793-A795-4A3A18A12A85}" dt="2025-08-27T09:57:03.289" v="11724" actId="20577"/>
          <ac:spMkLst>
            <pc:docMk/>
            <pc:sldMk cId="3440319158" sldId="381"/>
            <ac:spMk id="5" creationId="{511DDE4F-9FB1-9594-6D1C-5107C9E805E6}"/>
          </ac:spMkLst>
        </pc:spChg>
        <pc:spChg chg="add mod">
          <ac:chgData name="Wehrle, Hannah Marie" userId="88786794-7fb5-4fa5-8c26-c06018e943d0" providerId="ADAL" clId="{E63C443C-283D-4793-A795-4A3A18A12A85}" dt="2025-08-27T09:57:55.940" v="11726" actId="1076"/>
          <ac:spMkLst>
            <pc:docMk/>
            <pc:sldMk cId="3440319158" sldId="381"/>
            <ac:spMk id="9" creationId="{29A6E445-A9CD-C02C-B037-EF7C535D56E8}"/>
          </ac:spMkLst>
        </pc:spChg>
        <pc:spChg chg="add mod">
          <ac:chgData name="Wehrle, Hannah Marie" userId="88786794-7fb5-4fa5-8c26-c06018e943d0" providerId="ADAL" clId="{E63C443C-283D-4793-A795-4A3A18A12A85}" dt="2025-08-28T12:56:46.552" v="14600" actId="1076"/>
          <ac:spMkLst>
            <pc:docMk/>
            <pc:sldMk cId="3440319158" sldId="381"/>
            <ac:spMk id="10" creationId="{D1BF5DD8-4AE5-5C04-2CD7-3F0C44A8DFBF}"/>
          </ac:spMkLst>
        </pc:spChg>
        <pc:picChg chg="add mod">
          <ac:chgData name="Wehrle, Hannah Marie" userId="88786794-7fb5-4fa5-8c26-c06018e943d0" providerId="ADAL" clId="{E63C443C-283D-4793-A795-4A3A18A12A85}" dt="2025-08-27T09:57:22.009" v="11725" actId="1076"/>
          <ac:picMkLst>
            <pc:docMk/>
            <pc:sldMk cId="3440319158" sldId="381"/>
            <ac:picMk id="6" creationId="{6EC4DF66-FD4A-A93F-AE7F-42B51913C11F}"/>
          </ac:picMkLst>
        </pc:picChg>
        <pc:picChg chg="add mod">
          <ac:chgData name="Wehrle, Hannah Marie" userId="88786794-7fb5-4fa5-8c26-c06018e943d0" providerId="ADAL" clId="{E63C443C-283D-4793-A795-4A3A18A12A85}" dt="2025-08-27T09:57:22.009" v="11725" actId="1076"/>
          <ac:picMkLst>
            <pc:docMk/>
            <pc:sldMk cId="3440319158" sldId="381"/>
            <ac:picMk id="7" creationId="{317A2DBD-3B86-AB87-1095-ADBECBCCC771}"/>
          </ac:picMkLst>
        </pc:picChg>
        <pc:picChg chg="add mod">
          <ac:chgData name="Wehrle, Hannah Marie" userId="88786794-7fb5-4fa5-8c26-c06018e943d0" providerId="ADAL" clId="{E63C443C-283D-4793-A795-4A3A18A12A85}" dt="2025-08-27T09:57:22.009" v="11725" actId="1076"/>
          <ac:picMkLst>
            <pc:docMk/>
            <pc:sldMk cId="3440319158" sldId="381"/>
            <ac:picMk id="8" creationId="{E3A17B7A-DA6C-E2DB-4413-4A46370629F6}"/>
          </ac:picMkLst>
        </pc:picChg>
        <pc:picChg chg="add mod">
          <ac:chgData name="Wehrle, Hannah Marie" userId="88786794-7fb5-4fa5-8c26-c06018e943d0" providerId="ADAL" clId="{E63C443C-283D-4793-A795-4A3A18A12A85}" dt="2025-08-22T12:40:21.818" v="3295" actId="1076"/>
          <ac:picMkLst>
            <pc:docMk/>
            <pc:sldMk cId="3440319158" sldId="381"/>
            <ac:picMk id="11" creationId="{496E4322-07E5-5456-D662-671CB7397F9A}"/>
          </ac:picMkLst>
        </pc:picChg>
        <pc:picChg chg="add mod">
          <ac:chgData name="Wehrle, Hannah Marie" userId="88786794-7fb5-4fa5-8c26-c06018e943d0" providerId="ADAL" clId="{E63C443C-283D-4793-A795-4A3A18A12A85}" dt="2025-08-28T12:58:35.986" v="14608" actId="1076"/>
          <ac:picMkLst>
            <pc:docMk/>
            <pc:sldMk cId="3440319158" sldId="381"/>
            <ac:picMk id="12" creationId="{C38A3783-8EE6-9A35-81B8-DC259F5D5462}"/>
          </ac:picMkLst>
        </pc:picChg>
        <pc:picChg chg="add mod">
          <ac:chgData name="Wehrle, Hannah Marie" userId="88786794-7fb5-4fa5-8c26-c06018e943d0" providerId="ADAL" clId="{E63C443C-283D-4793-A795-4A3A18A12A85}" dt="2025-08-28T13:45:18.320" v="14642"/>
          <ac:picMkLst>
            <pc:docMk/>
            <pc:sldMk cId="3440319158" sldId="381"/>
            <ac:picMk id="13" creationId="{65375A2C-9848-9F3D-F048-A67C6792D3EE}"/>
          </ac:picMkLst>
        </pc:picChg>
        <pc:picChg chg="add mod">
          <ac:chgData name="Wehrle, Hannah Marie" userId="88786794-7fb5-4fa5-8c26-c06018e943d0" providerId="ADAL" clId="{E63C443C-283D-4793-A795-4A3A18A12A85}" dt="2025-08-28T13:45:45.454" v="14643"/>
          <ac:picMkLst>
            <pc:docMk/>
            <pc:sldMk cId="3440319158" sldId="381"/>
            <ac:picMk id="14" creationId="{4F733835-2953-8DB7-6649-4CF79E5BE54D}"/>
          </ac:picMkLst>
        </pc:picChg>
        <pc:picChg chg="add mod">
          <ac:chgData name="Wehrle, Hannah Marie" userId="88786794-7fb5-4fa5-8c26-c06018e943d0" providerId="ADAL" clId="{E63C443C-283D-4793-A795-4A3A18A12A85}" dt="2025-08-28T13:46:01.849" v="14644"/>
          <ac:picMkLst>
            <pc:docMk/>
            <pc:sldMk cId="3440319158" sldId="381"/>
            <ac:picMk id="15" creationId="{DBB9819A-61E3-D9E6-C95F-4897D7C362B3}"/>
          </ac:picMkLst>
        </pc:picChg>
        <pc:picChg chg="add mod">
          <ac:chgData name="Wehrle, Hannah Marie" userId="88786794-7fb5-4fa5-8c26-c06018e943d0" providerId="ADAL" clId="{E63C443C-283D-4793-A795-4A3A18A12A85}" dt="2025-08-28T13:46:17.036" v="14645"/>
          <ac:picMkLst>
            <pc:docMk/>
            <pc:sldMk cId="3440319158" sldId="381"/>
            <ac:picMk id="16" creationId="{CED79E3A-7F3D-0BCE-783E-043B7180BD23}"/>
          </ac:picMkLst>
        </pc:picChg>
      </pc:sldChg>
      <pc:sldChg chg="new del">
        <pc:chgData name="Wehrle, Hannah Marie" userId="88786794-7fb5-4fa5-8c26-c06018e943d0" providerId="ADAL" clId="{E63C443C-283D-4793-A795-4A3A18A12A85}" dt="2025-08-22T12:17:04.804" v="3084" actId="2696"/>
        <pc:sldMkLst>
          <pc:docMk/>
          <pc:sldMk cId="22050173" sldId="382"/>
        </pc:sldMkLst>
      </pc:sldChg>
      <pc:sldChg chg="addSp modSp add mod ord">
        <pc:chgData name="Wehrle, Hannah Marie" userId="88786794-7fb5-4fa5-8c26-c06018e943d0" providerId="ADAL" clId="{E63C443C-283D-4793-A795-4A3A18A12A85}" dt="2025-08-22T12:47:27.561" v="3334" actId="1076"/>
        <pc:sldMkLst>
          <pc:docMk/>
          <pc:sldMk cId="781923128" sldId="382"/>
        </pc:sldMkLst>
        <pc:spChg chg="mod">
          <ac:chgData name="Wehrle, Hannah Marie" userId="88786794-7fb5-4fa5-8c26-c06018e943d0" providerId="ADAL" clId="{E63C443C-283D-4793-A795-4A3A18A12A85}" dt="2025-08-22T12:41:32.732" v="3311" actId="20577"/>
          <ac:spMkLst>
            <pc:docMk/>
            <pc:sldMk cId="781923128" sldId="382"/>
            <ac:spMk id="3" creationId="{A836B52B-2928-3541-2899-C0F7EFF49CE7}"/>
          </ac:spMkLst>
        </pc:spChg>
        <pc:spChg chg="mod">
          <ac:chgData name="Wehrle, Hannah Marie" userId="88786794-7fb5-4fa5-8c26-c06018e943d0" providerId="ADAL" clId="{E63C443C-283D-4793-A795-4A3A18A12A85}" dt="2025-08-22T12:41:49.412" v="3313" actId="113"/>
          <ac:spMkLst>
            <pc:docMk/>
            <pc:sldMk cId="781923128" sldId="382"/>
            <ac:spMk id="4" creationId="{BE796E1C-967E-2E3B-AD7A-C1028AE87946}"/>
          </ac:spMkLst>
        </pc:spChg>
        <pc:spChg chg="add mod">
          <ac:chgData name="Wehrle, Hannah Marie" userId="88786794-7fb5-4fa5-8c26-c06018e943d0" providerId="ADAL" clId="{E63C443C-283D-4793-A795-4A3A18A12A85}" dt="2025-08-22T12:44:49.017" v="3323" actId="20577"/>
          <ac:spMkLst>
            <pc:docMk/>
            <pc:sldMk cId="781923128" sldId="382"/>
            <ac:spMk id="8" creationId="{4D4BD8E2-1579-01BA-D7EC-7AAA7C24BEC4}"/>
          </ac:spMkLst>
        </pc:spChg>
        <pc:picChg chg="add mod">
          <ac:chgData name="Wehrle, Hannah Marie" userId="88786794-7fb5-4fa5-8c26-c06018e943d0" providerId="ADAL" clId="{E63C443C-283D-4793-A795-4A3A18A12A85}" dt="2025-08-22T12:47:27.561" v="3334" actId="1076"/>
          <ac:picMkLst>
            <pc:docMk/>
            <pc:sldMk cId="781923128" sldId="382"/>
            <ac:picMk id="9" creationId="{B4DBE2D7-56C3-5263-63F7-1EB93AFE45B6}"/>
          </ac:picMkLst>
        </pc:picChg>
      </pc:sldChg>
      <pc:sldChg chg="new del">
        <pc:chgData name="Wehrle, Hannah Marie" userId="88786794-7fb5-4fa5-8c26-c06018e943d0" providerId="ADAL" clId="{E63C443C-283D-4793-A795-4A3A18A12A85}" dt="2025-08-22T12:29:07.838" v="3287" actId="2696"/>
        <pc:sldMkLst>
          <pc:docMk/>
          <pc:sldMk cId="2558061702" sldId="382"/>
        </pc:sldMkLst>
      </pc:sldChg>
      <pc:sldChg chg="addSp delSp modSp new mod">
        <pc:chgData name="Wehrle, Hannah Marie" userId="88786794-7fb5-4fa5-8c26-c06018e943d0" providerId="ADAL" clId="{E63C443C-283D-4793-A795-4A3A18A12A85}" dt="2025-08-27T09:54:19.139" v="11647"/>
        <pc:sldMkLst>
          <pc:docMk/>
          <pc:sldMk cId="2314564053" sldId="383"/>
        </pc:sldMkLst>
        <pc:spChg chg="mod">
          <ac:chgData name="Wehrle, Hannah Marie" userId="88786794-7fb5-4fa5-8c26-c06018e943d0" providerId="ADAL" clId="{E63C443C-283D-4793-A795-4A3A18A12A85}" dt="2025-08-22T12:48:09.959" v="3381" actId="20577"/>
          <ac:spMkLst>
            <pc:docMk/>
            <pc:sldMk cId="2314564053" sldId="383"/>
            <ac:spMk id="2" creationId="{61F51FB3-0440-530C-6234-DE7A42D0CD7B}"/>
          </ac:spMkLst>
        </pc:spChg>
        <pc:spChg chg="mod">
          <ac:chgData name="Wehrle, Hannah Marie" userId="88786794-7fb5-4fa5-8c26-c06018e943d0" providerId="ADAL" clId="{E63C443C-283D-4793-A795-4A3A18A12A85}" dt="2025-08-22T12:49:18.671" v="3388" actId="113"/>
          <ac:spMkLst>
            <pc:docMk/>
            <pc:sldMk cId="2314564053" sldId="383"/>
            <ac:spMk id="4" creationId="{57F45787-0615-DB43-1C98-9727DDBCC66E}"/>
          </ac:spMkLst>
        </pc:spChg>
        <pc:spChg chg="del">
          <ac:chgData name="Wehrle, Hannah Marie" userId="88786794-7fb5-4fa5-8c26-c06018e943d0" providerId="ADAL" clId="{E63C443C-283D-4793-A795-4A3A18A12A85}" dt="2025-08-27T09:54:18.764" v="11646" actId="478"/>
          <ac:spMkLst>
            <pc:docMk/>
            <pc:sldMk cId="2314564053" sldId="383"/>
            <ac:spMk id="6" creationId="{718E98F9-182F-43C6-937A-70A3FC3C3193}"/>
          </ac:spMkLst>
        </pc:spChg>
        <pc:spChg chg="add mod">
          <ac:chgData name="Wehrle, Hannah Marie" userId="88786794-7fb5-4fa5-8c26-c06018e943d0" providerId="ADAL" clId="{E63C443C-283D-4793-A795-4A3A18A12A85}" dt="2025-08-22T12:48:41.601" v="3384"/>
          <ac:spMkLst>
            <pc:docMk/>
            <pc:sldMk cId="2314564053" sldId="383"/>
            <ac:spMk id="7" creationId="{37736D06-A7A3-2E96-D6EA-C931BFADBB4F}"/>
          </ac:spMkLst>
        </pc:spChg>
        <pc:spChg chg="add mod">
          <ac:chgData name="Wehrle, Hannah Marie" userId="88786794-7fb5-4fa5-8c26-c06018e943d0" providerId="ADAL" clId="{E63C443C-283D-4793-A795-4A3A18A12A85}" dt="2025-08-27T09:54:19.139" v="11647"/>
          <ac:spMkLst>
            <pc:docMk/>
            <pc:sldMk cId="2314564053" sldId="383"/>
            <ac:spMk id="9" creationId="{C4272C1E-9E31-56A6-1A19-F25923129401}"/>
          </ac:spMkLst>
        </pc:spChg>
        <pc:spChg chg="add mod">
          <ac:chgData name="Wehrle, Hannah Marie" userId="88786794-7fb5-4fa5-8c26-c06018e943d0" providerId="ADAL" clId="{E63C443C-283D-4793-A795-4A3A18A12A85}" dt="2025-08-27T09:54:19.139" v="11647"/>
          <ac:spMkLst>
            <pc:docMk/>
            <pc:sldMk cId="2314564053" sldId="383"/>
            <ac:spMk id="10" creationId="{8C7C2D13-874E-AE24-EC3D-BFFF3CBAA643}"/>
          </ac:spMkLst>
        </pc:spChg>
        <pc:picChg chg="add mod">
          <ac:chgData name="Wehrle, Hannah Marie" userId="88786794-7fb5-4fa5-8c26-c06018e943d0" providerId="ADAL" clId="{E63C443C-283D-4793-A795-4A3A18A12A85}" dt="2025-08-22T12:48:41.601" v="3384"/>
          <ac:picMkLst>
            <pc:docMk/>
            <pc:sldMk cId="2314564053" sldId="383"/>
            <ac:picMk id="8" creationId="{5653ACCE-9FDE-9A1C-C748-EC9E2EAE5748}"/>
          </ac:picMkLst>
        </pc:picChg>
      </pc:sldChg>
      <pc:sldChg chg="new del">
        <pc:chgData name="Wehrle, Hannah Marie" userId="88786794-7fb5-4fa5-8c26-c06018e943d0" providerId="ADAL" clId="{E63C443C-283D-4793-A795-4A3A18A12A85}" dt="2025-08-22T12:29:05.023" v="3286" actId="2696"/>
        <pc:sldMkLst>
          <pc:docMk/>
          <pc:sldMk cId="3401314274" sldId="383"/>
        </pc:sldMkLst>
      </pc:sldChg>
      <pc:sldChg chg="new del">
        <pc:chgData name="Wehrle, Hannah Marie" userId="88786794-7fb5-4fa5-8c26-c06018e943d0" providerId="ADAL" clId="{E63C443C-283D-4793-A795-4A3A18A12A85}" dt="2025-08-22T12:29:10.249" v="3288" actId="2696"/>
        <pc:sldMkLst>
          <pc:docMk/>
          <pc:sldMk cId="2437466963" sldId="384"/>
        </pc:sldMkLst>
      </pc:sldChg>
      <pc:sldChg chg="addSp delSp modSp new mod">
        <pc:chgData name="Wehrle, Hannah Marie" userId="88786794-7fb5-4fa5-8c26-c06018e943d0" providerId="ADAL" clId="{E63C443C-283D-4793-A795-4A3A18A12A85}" dt="2025-08-27T09:54:23.613" v="11649"/>
        <pc:sldMkLst>
          <pc:docMk/>
          <pc:sldMk cId="2851563565" sldId="384"/>
        </pc:sldMkLst>
        <pc:spChg chg="mod">
          <ac:chgData name="Wehrle, Hannah Marie" userId="88786794-7fb5-4fa5-8c26-c06018e943d0" providerId="ADAL" clId="{E63C443C-283D-4793-A795-4A3A18A12A85}" dt="2025-08-22T13:01:34.136" v="3675" actId="20577"/>
          <ac:spMkLst>
            <pc:docMk/>
            <pc:sldMk cId="2851563565" sldId="384"/>
            <ac:spMk id="2" creationId="{E8F5D49C-25FF-79AD-A00E-A73F272CBD7D}"/>
          </ac:spMkLst>
        </pc:spChg>
        <pc:spChg chg="del">
          <ac:chgData name="Wehrle, Hannah Marie" userId="88786794-7fb5-4fa5-8c26-c06018e943d0" providerId="ADAL" clId="{E63C443C-283D-4793-A795-4A3A18A12A85}" dt="2025-08-27T09:54:23.248" v="11648" actId="478"/>
          <ac:spMkLst>
            <pc:docMk/>
            <pc:sldMk cId="2851563565" sldId="384"/>
            <ac:spMk id="6" creationId="{ABD83053-8B40-FE73-5411-F7A377FD6423}"/>
          </ac:spMkLst>
        </pc:spChg>
        <pc:spChg chg="add mod">
          <ac:chgData name="Wehrle, Hannah Marie" userId="88786794-7fb5-4fa5-8c26-c06018e943d0" providerId="ADAL" clId="{E63C443C-283D-4793-A795-4A3A18A12A85}" dt="2025-08-25T08:37:27.876" v="3723" actId="164"/>
          <ac:spMkLst>
            <pc:docMk/>
            <pc:sldMk cId="2851563565" sldId="384"/>
            <ac:spMk id="7" creationId="{BB148822-395A-3E0F-A45D-B73142DE7301}"/>
          </ac:spMkLst>
        </pc:spChg>
        <pc:spChg chg="add mod">
          <ac:chgData name="Wehrle, Hannah Marie" userId="88786794-7fb5-4fa5-8c26-c06018e943d0" providerId="ADAL" clId="{E63C443C-283D-4793-A795-4A3A18A12A85}" dt="2025-08-27T09:54:23.613" v="11649"/>
          <ac:spMkLst>
            <pc:docMk/>
            <pc:sldMk cId="2851563565" sldId="384"/>
            <ac:spMk id="8" creationId="{AF125586-6BB9-C605-FB5F-FE60FF37D0AB}"/>
          </ac:spMkLst>
        </pc:spChg>
        <pc:spChg chg="add mod">
          <ac:chgData name="Wehrle, Hannah Marie" userId="88786794-7fb5-4fa5-8c26-c06018e943d0" providerId="ADAL" clId="{E63C443C-283D-4793-A795-4A3A18A12A85}" dt="2025-08-25T08:37:27.876" v="3723" actId="164"/>
          <ac:spMkLst>
            <pc:docMk/>
            <pc:sldMk cId="2851563565" sldId="384"/>
            <ac:spMk id="9" creationId="{55AD769D-7207-044F-A857-83A51534A080}"/>
          </ac:spMkLst>
        </pc:spChg>
        <pc:spChg chg="add mod">
          <ac:chgData name="Wehrle, Hannah Marie" userId="88786794-7fb5-4fa5-8c26-c06018e943d0" providerId="ADAL" clId="{E63C443C-283D-4793-A795-4A3A18A12A85}" dt="2025-08-25T08:37:27.876" v="3723" actId="164"/>
          <ac:spMkLst>
            <pc:docMk/>
            <pc:sldMk cId="2851563565" sldId="384"/>
            <ac:spMk id="10" creationId="{2D6A81D3-DF6B-B92C-BB7B-9088F4667026}"/>
          </ac:spMkLst>
        </pc:spChg>
        <pc:spChg chg="add mod">
          <ac:chgData name="Wehrle, Hannah Marie" userId="88786794-7fb5-4fa5-8c26-c06018e943d0" providerId="ADAL" clId="{E63C443C-283D-4793-A795-4A3A18A12A85}" dt="2025-08-25T08:37:27.876" v="3723" actId="164"/>
          <ac:spMkLst>
            <pc:docMk/>
            <pc:sldMk cId="2851563565" sldId="384"/>
            <ac:spMk id="11" creationId="{28D30FCD-91B6-E4E4-D329-2F44AAE765A9}"/>
          </ac:spMkLst>
        </pc:spChg>
        <pc:spChg chg="add mod">
          <ac:chgData name="Wehrle, Hannah Marie" userId="88786794-7fb5-4fa5-8c26-c06018e943d0" providerId="ADAL" clId="{E63C443C-283D-4793-A795-4A3A18A12A85}" dt="2025-08-25T08:37:27.876" v="3723" actId="164"/>
          <ac:spMkLst>
            <pc:docMk/>
            <pc:sldMk cId="2851563565" sldId="384"/>
            <ac:spMk id="12" creationId="{E2420FAE-51ED-EB65-5FBA-2486FA856D67}"/>
          </ac:spMkLst>
        </pc:spChg>
        <pc:spChg chg="add mod">
          <ac:chgData name="Wehrle, Hannah Marie" userId="88786794-7fb5-4fa5-8c26-c06018e943d0" providerId="ADAL" clId="{E63C443C-283D-4793-A795-4A3A18A12A85}" dt="2025-08-25T08:37:27.876" v="3723" actId="164"/>
          <ac:spMkLst>
            <pc:docMk/>
            <pc:sldMk cId="2851563565" sldId="384"/>
            <ac:spMk id="13" creationId="{36E7EB54-1BB5-3277-7C06-F8F655BB45AE}"/>
          </ac:spMkLst>
        </pc:spChg>
        <pc:spChg chg="add mod">
          <ac:chgData name="Wehrle, Hannah Marie" userId="88786794-7fb5-4fa5-8c26-c06018e943d0" providerId="ADAL" clId="{E63C443C-283D-4793-A795-4A3A18A12A85}" dt="2025-08-25T08:37:27.876" v="3723" actId="164"/>
          <ac:spMkLst>
            <pc:docMk/>
            <pc:sldMk cId="2851563565" sldId="384"/>
            <ac:spMk id="14" creationId="{BADE0838-4D78-8FED-1B1F-3EDAF266ACB2}"/>
          </ac:spMkLst>
        </pc:spChg>
        <pc:spChg chg="add mod">
          <ac:chgData name="Wehrle, Hannah Marie" userId="88786794-7fb5-4fa5-8c26-c06018e943d0" providerId="ADAL" clId="{E63C443C-283D-4793-A795-4A3A18A12A85}" dt="2025-08-25T08:37:27.876" v="3723" actId="164"/>
          <ac:spMkLst>
            <pc:docMk/>
            <pc:sldMk cId="2851563565" sldId="384"/>
            <ac:spMk id="15" creationId="{84969298-DC6E-C455-CC7F-C8150137A0B2}"/>
          </ac:spMkLst>
        </pc:spChg>
        <pc:spChg chg="add mod">
          <ac:chgData name="Wehrle, Hannah Marie" userId="88786794-7fb5-4fa5-8c26-c06018e943d0" providerId="ADAL" clId="{E63C443C-283D-4793-A795-4A3A18A12A85}" dt="2025-08-25T08:37:27.876" v="3723" actId="164"/>
          <ac:spMkLst>
            <pc:docMk/>
            <pc:sldMk cId="2851563565" sldId="384"/>
            <ac:spMk id="16" creationId="{EACAD09D-C11C-1E2B-6776-FAE40E51926B}"/>
          </ac:spMkLst>
        </pc:spChg>
        <pc:spChg chg="add mod">
          <ac:chgData name="Wehrle, Hannah Marie" userId="88786794-7fb5-4fa5-8c26-c06018e943d0" providerId="ADAL" clId="{E63C443C-283D-4793-A795-4A3A18A12A85}" dt="2025-08-27T09:54:23.613" v="11649"/>
          <ac:spMkLst>
            <pc:docMk/>
            <pc:sldMk cId="2851563565" sldId="384"/>
            <ac:spMk id="17" creationId="{2C3413EF-F17C-1FB1-C93D-5D440CC81DA0}"/>
          </ac:spMkLst>
        </pc:spChg>
        <pc:grpChg chg="add mod">
          <ac:chgData name="Wehrle, Hannah Marie" userId="88786794-7fb5-4fa5-8c26-c06018e943d0" providerId="ADAL" clId="{E63C443C-283D-4793-A795-4A3A18A12A85}" dt="2025-08-25T08:37:34.002" v="3724" actId="1076"/>
          <ac:grpSpMkLst>
            <pc:docMk/>
            <pc:sldMk cId="2851563565" sldId="384"/>
            <ac:grpSpMk id="4" creationId="{956721E8-37E4-9252-CDE6-A3B42DF7750B}"/>
          </ac:grpSpMkLst>
        </pc:grpChg>
      </pc:sldChg>
      <pc:sldChg chg="addSp delSp modSp new mod">
        <pc:chgData name="Wehrle, Hannah Marie" userId="88786794-7fb5-4fa5-8c26-c06018e943d0" providerId="ADAL" clId="{E63C443C-283D-4793-A795-4A3A18A12A85}" dt="2025-08-27T09:54:28.044" v="11651"/>
        <pc:sldMkLst>
          <pc:docMk/>
          <pc:sldMk cId="2107414786" sldId="385"/>
        </pc:sldMkLst>
        <pc:spChg chg="mod">
          <ac:chgData name="Wehrle, Hannah Marie" userId="88786794-7fb5-4fa5-8c26-c06018e943d0" providerId="ADAL" clId="{E63C443C-283D-4793-A795-4A3A18A12A85}" dt="2025-08-25T08:38:15.409" v="3747" actId="20577"/>
          <ac:spMkLst>
            <pc:docMk/>
            <pc:sldMk cId="2107414786" sldId="385"/>
            <ac:spMk id="2" creationId="{4F901EC4-86A3-0788-A9C6-CAAB853A74DC}"/>
          </ac:spMkLst>
        </pc:spChg>
        <pc:spChg chg="mod">
          <ac:chgData name="Wehrle, Hannah Marie" userId="88786794-7fb5-4fa5-8c26-c06018e943d0" providerId="ADAL" clId="{E63C443C-283D-4793-A795-4A3A18A12A85}" dt="2025-08-25T08:42:19.078" v="3869" actId="1076"/>
          <ac:spMkLst>
            <pc:docMk/>
            <pc:sldMk cId="2107414786" sldId="385"/>
            <ac:spMk id="4" creationId="{32B527F0-536C-1AC1-0308-0A9FD2E1FD00}"/>
          </ac:spMkLst>
        </pc:spChg>
        <pc:spChg chg="del">
          <ac:chgData name="Wehrle, Hannah Marie" userId="88786794-7fb5-4fa5-8c26-c06018e943d0" providerId="ADAL" clId="{E63C443C-283D-4793-A795-4A3A18A12A85}" dt="2025-08-27T09:54:27.673" v="11650" actId="478"/>
          <ac:spMkLst>
            <pc:docMk/>
            <pc:sldMk cId="2107414786" sldId="385"/>
            <ac:spMk id="6" creationId="{DB9F8181-6662-FE35-450B-30FA11F8E2FC}"/>
          </ac:spMkLst>
        </pc:spChg>
        <pc:spChg chg="add mod">
          <ac:chgData name="Wehrle, Hannah Marie" userId="88786794-7fb5-4fa5-8c26-c06018e943d0" providerId="ADAL" clId="{E63C443C-283D-4793-A795-4A3A18A12A85}" dt="2025-08-25T08:45:10.225" v="3888"/>
          <ac:spMkLst>
            <pc:docMk/>
            <pc:sldMk cId="2107414786" sldId="385"/>
            <ac:spMk id="9" creationId="{09A03F75-D83D-0393-9EBE-5D6700B1722F}"/>
          </ac:spMkLst>
        </pc:spChg>
        <pc:spChg chg="add mod">
          <ac:chgData name="Wehrle, Hannah Marie" userId="88786794-7fb5-4fa5-8c26-c06018e943d0" providerId="ADAL" clId="{E63C443C-283D-4793-A795-4A3A18A12A85}" dt="2025-08-25T08:45:10.225" v="3888"/>
          <ac:spMkLst>
            <pc:docMk/>
            <pc:sldMk cId="2107414786" sldId="385"/>
            <ac:spMk id="10" creationId="{35001A0F-5D44-D72B-FF79-06D23FED01F8}"/>
          </ac:spMkLst>
        </pc:spChg>
        <pc:spChg chg="mod">
          <ac:chgData name="Wehrle, Hannah Marie" userId="88786794-7fb5-4fa5-8c26-c06018e943d0" providerId="ADAL" clId="{E63C443C-283D-4793-A795-4A3A18A12A85}" dt="2025-08-25T08:45:38.174" v="3892"/>
          <ac:spMkLst>
            <pc:docMk/>
            <pc:sldMk cId="2107414786" sldId="385"/>
            <ac:spMk id="12" creationId="{A068A71B-806D-8A9D-EFA4-305262B93E72}"/>
          </ac:spMkLst>
        </pc:spChg>
        <pc:spChg chg="mod">
          <ac:chgData name="Wehrle, Hannah Marie" userId="88786794-7fb5-4fa5-8c26-c06018e943d0" providerId="ADAL" clId="{E63C443C-283D-4793-A795-4A3A18A12A85}" dt="2025-08-25T08:45:38.174" v="3892"/>
          <ac:spMkLst>
            <pc:docMk/>
            <pc:sldMk cId="2107414786" sldId="385"/>
            <ac:spMk id="13" creationId="{FE07ACF7-CA6C-DF76-84F9-406DD42D107C}"/>
          </ac:spMkLst>
        </pc:spChg>
        <pc:spChg chg="mod">
          <ac:chgData name="Wehrle, Hannah Marie" userId="88786794-7fb5-4fa5-8c26-c06018e943d0" providerId="ADAL" clId="{E63C443C-283D-4793-A795-4A3A18A12A85}" dt="2025-08-25T08:45:45.131" v="3894"/>
          <ac:spMkLst>
            <pc:docMk/>
            <pc:sldMk cId="2107414786" sldId="385"/>
            <ac:spMk id="15" creationId="{2631D04D-5DF1-27FB-51E0-B601AECC75DB}"/>
          </ac:spMkLst>
        </pc:spChg>
        <pc:spChg chg="mod">
          <ac:chgData name="Wehrle, Hannah Marie" userId="88786794-7fb5-4fa5-8c26-c06018e943d0" providerId="ADAL" clId="{E63C443C-283D-4793-A795-4A3A18A12A85}" dt="2025-08-25T08:45:45.131" v="3894"/>
          <ac:spMkLst>
            <pc:docMk/>
            <pc:sldMk cId="2107414786" sldId="385"/>
            <ac:spMk id="16" creationId="{21B73E06-376F-95C0-513C-69F223E59B8B}"/>
          </ac:spMkLst>
        </pc:spChg>
        <pc:spChg chg="mod">
          <ac:chgData name="Wehrle, Hannah Marie" userId="88786794-7fb5-4fa5-8c26-c06018e943d0" providerId="ADAL" clId="{E63C443C-283D-4793-A795-4A3A18A12A85}" dt="2025-08-25T08:45:49.898" v="3896"/>
          <ac:spMkLst>
            <pc:docMk/>
            <pc:sldMk cId="2107414786" sldId="385"/>
            <ac:spMk id="18" creationId="{B790B90B-EB5A-0B9C-62B2-82D0A2259F00}"/>
          </ac:spMkLst>
        </pc:spChg>
        <pc:spChg chg="mod">
          <ac:chgData name="Wehrle, Hannah Marie" userId="88786794-7fb5-4fa5-8c26-c06018e943d0" providerId="ADAL" clId="{E63C443C-283D-4793-A795-4A3A18A12A85}" dt="2025-08-25T08:45:49.898" v="3896"/>
          <ac:spMkLst>
            <pc:docMk/>
            <pc:sldMk cId="2107414786" sldId="385"/>
            <ac:spMk id="19" creationId="{0C056823-CABD-9C4A-DDE2-3B50FB6EDAAB}"/>
          </ac:spMkLst>
        </pc:spChg>
        <pc:spChg chg="add mod">
          <ac:chgData name="Wehrle, Hannah Marie" userId="88786794-7fb5-4fa5-8c26-c06018e943d0" providerId="ADAL" clId="{E63C443C-283D-4793-A795-4A3A18A12A85}" dt="2025-08-27T09:54:28.044" v="11651"/>
          <ac:spMkLst>
            <pc:docMk/>
            <pc:sldMk cId="2107414786" sldId="385"/>
            <ac:spMk id="20" creationId="{02769004-5645-A472-04B5-F3F01438FD04}"/>
          </ac:spMkLst>
        </pc:spChg>
        <pc:spChg chg="add mod">
          <ac:chgData name="Wehrle, Hannah Marie" userId="88786794-7fb5-4fa5-8c26-c06018e943d0" providerId="ADAL" clId="{E63C443C-283D-4793-A795-4A3A18A12A85}" dt="2025-08-27T09:54:28.044" v="11651"/>
          <ac:spMkLst>
            <pc:docMk/>
            <pc:sldMk cId="2107414786" sldId="385"/>
            <ac:spMk id="22" creationId="{49718EEB-E0A4-5945-57A7-553C9CF92A44}"/>
          </ac:spMkLst>
        </pc:spChg>
        <pc:spChg chg="add mod">
          <ac:chgData name="Wehrle, Hannah Marie" userId="88786794-7fb5-4fa5-8c26-c06018e943d0" providerId="ADAL" clId="{E63C443C-283D-4793-A795-4A3A18A12A85}" dt="2025-08-25T08:54:19.064" v="3947" actId="1076"/>
          <ac:spMkLst>
            <pc:docMk/>
            <pc:sldMk cId="2107414786" sldId="385"/>
            <ac:spMk id="26" creationId="{C23CBE59-A40A-C434-FC9B-B43BF7590B21}"/>
          </ac:spMkLst>
        </pc:spChg>
        <pc:spChg chg="add mod">
          <ac:chgData name="Wehrle, Hannah Marie" userId="88786794-7fb5-4fa5-8c26-c06018e943d0" providerId="ADAL" clId="{E63C443C-283D-4793-A795-4A3A18A12A85}" dt="2025-08-25T08:51:34.251" v="3934"/>
          <ac:spMkLst>
            <pc:docMk/>
            <pc:sldMk cId="2107414786" sldId="385"/>
            <ac:spMk id="27" creationId="{F0A23396-A686-BA75-77FE-E0FDA2CFE04C}"/>
          </ac:spMkLst>
        </pc:spChg>
        <pc:grpChg chg="add mod">
          <ac:chgData name="Wehrle, Hannah Marie" userId="88786794-7fb5-4fa5-8c26-c06018e943d0" providerId="ADAL" clId="{E63C443C-283D-4793-A795-4A3A18A12A85}" dt="2025-08-25T08:53:43.443" v="3943" actId="1076"/>
          <ac:grpSpMkLst>
            <pc:docMk/>
            <pc:sldMk cId="2107414786" sldId="385"/>
            <ac:grpSpMk id="8" creationId="{FF2FFAE0-6564-9966-1FC2-DCAA2822F7D4}"/>
          </ac:grpSpMkLst>
        </pc:grpChg>
        <pc:grpChg chg="add mod">
          <ac:chgData name="Wehrle, Hannah Marie" userId="88786794-7fb5-4fa5-8c26-c06018e943d0" providerId="ADAL" clId="{E63C443C-283D-4793-A795-4A3A18A12A85}" dt="2025-08-25T08:53:37.105" v="3942" actId="1076"/>
          <ac:grpSpMkLst>
            <pc:docMk/>
            <pc:sldMk cId="2107414786" sldId="385"/>
            <ac:grpSpMk id="11" creationId="{C4E0951D-6D6B-CE5E-3334-B10BBB26ABEF}"/>
          </ac:grpSpMkLst>
        </pc:grpChg>
        <pc:grpChg chg="add mod">
          <ac:chgData name="Wehrle, Hannah Marie" userId="88786794-7fb5-4fa5-8c26-c06018e943d0" providerId="ADAL" clId="{E63C443C-283D-4793-A795-4A3A18A12A85}" dt="2025-08-25T08:53:24.417" v="3940" actId="1076"/>
          <ac:grpSpMkLst>
            <pc:docMk/>
            <pc:sldMk cId="2107414786" sldId="385"/>
            <ac:grpSpMk id="14" creationId="{23BBB628-A9CF-96A9-4D7D-87E1CD2692BA}"/>
          </ac:grpSpMkLst>
        </pc:grpChg>
        <pc:grpChg chg="add mod">
          <ac:chgData name="Wehrle, Hannah Marie" userId="88786794-7fb5-4fa5-8c26-c06018e943d0" providerId="ADAL" clId="{E63C443C-283D-4793-A795-4A3A18A12A85}" dt="2025-08-25T08:53:31.995" v="3941" actId="1076"/>
          <ac:grpSpMkLst>
            <pc:docMk/>
            <pc:sldMk cId="2107414786" sldId="385"/>
            <ac:grpSpMk id="17" creationId="{A3D51566-828C-9878-3F87-21A637A10810}"/>
          </ac:grpSpMkLst>
        </pc:grpChg>
        <pc:graphicFrameChg chg="add mod modGraphic">
          <ac:chgData name="Wehrle, Hannah Marie" userId="88786794-7fb5-4fa5-8c26-c06018e943d0" providerId="ADAL" clId="{E63C443C-283D-4793-A795-4A3A18A12A85}" dt="2025-08-25T08:54:06.280" v="3946" actId="20577"/>
          <ac:graphicFrameMkLst>
            <pc:docMk/>
            <pc:sldMk cId="2107414786" sldId="385"/>
            <ac:graphicFrameMk id="7" creationId="{D6F32696-B842-E46E-D768-EE2A0DB6FA91}"/>
          </ac:graphicFrameMkLst>
        </pc:graphicFrameChg>
        <pc:picChg chg="add mod">
          <ac:chgData name="Wehrle, Hannah Marie" userId="88786794-7fb5-4fa5-8c26-c06018e943d0" providerId="ADAL" clId="{E63C443C-283D-4793-A795-4A3A18A12A85}" dt="2025-08-25T08:52:43.743" v="3937" actId="1076"/>
          <ac:picMkLst>
            <pc:docMk/>
            <pc:sldMk cId="2107414786" sldId="385"/>
            <ac:picMk id="21" creationId="{3D2E500C-4F08-8191-F6B5-7E7838436649}"/>
          </ac:picMkLst>
        </pc:picChg>
        <pc:picChg chg="add mod">
          <ac:chgData name="Wehrle, Hannah Marie" userId="88786794-7fb5-4fa5-8c26-c06018e943d0" providerId="ADAL" clId="{E63C443C-283D-4793-A795-4A3A18A12A85}" dt="2025-08-25T08:52:43.743" v="3937" actId="1076"/>
          <ac:picMkLst>
            <pc:docMk/>
            <pc:sldMk cId="2107414786" sldId="385"/>
            <ac:picMk id="23" creationId="{559264D6-CE13-8609-5F13-DE4296F80E23}"/>
          </ac:picMkLst>
        </pc:picChg>
        <pc:picChg chg="add mod">
          <ac:chgData name="Wehrle, Hannah Marie" userId="88786794-7fb5-4fa5-8c26-c06018e943d0" providerId="ADAL" clId="{E63C443C-283D-4793-A795-4A3A18A12A85}" dt="2025-08-25T08:52:43.743" v="3937" actId="1076"/>
          <ac:picMkLst>
            <pc:docMk/>
            <pc:sldMk cId="2107414786" sldId="385"/>
            <ac:picMk id="24" creationId="{2A87A0DB-8092-84A2-80AD-BCF685596BF4}"/>
          </ac:picMkLst>
        </pc:picChg>
        <pc:picChg chg="add mod">
          <ac:chgData name="Wehrle, Hannah Marie" userId="88786794-7fb5-4fa5-8c26-c06018e943d0" providerId="ADAL" clId="{E63C443C-283D-4793-A795-4A3A18A12A85}" dt="2025-08-25T08:52:43.743" v="3937" actId="1076"/>
          <ac:picMkLst>
            <pc:docMk/>
            <pc:sldMk cId="2107414786" sldId="385"/>
            <ac:picMk id="25" creationId="{EBB9E2B3-D1BC-F0D3-ADC3-21E93E146F24}"/>
          </ac:picMkLst>
        </pc:picChg>
        <pc:picChg chg="add mod">
          <ac:chgData name="Wehrle, Hannah Marie" userId="88786794-7fb5-4fa5-8c26-c06018e943d0" providerId="ADAL" clId="{E63C443C-283D-4793-A795-4A3A18A12A85}" dt="2025-08-25T08:54:57.896" v="3949" actId="1076"/>
          <ac:picMkLst>
            <pc:docMk/>
            <pc:sldMk cId="2107414786" sldId="385"/>
            <ac:picMk id="28" creationId="{E938E8A6-ABBC-7C91-AC11-B645F4797931}"/>
          </ac:picMkLst>
        </pc:picChg>
      </pc:sldChg>
      <pc:sldChg chg="new del">
        <pc:chgData name="Wehrle, Hannah Marie" userId="88786794-7fb5-4fa5-8c26-c06018e943d0" providerId="ADAL" clId="{E63C443C-283D-4793-A795-4A3A18A12A85}" dt="2025-08-22T12:18:47.226" v="3089" actId="2696"/>
        <pc:sldMkLst>
          <pc:docMk/>
          <pc:sldMk cId="2245107496" sldId="385"/>
        </pc:sldMkLst>
      </pc:sldChg>
      <pc:sldChg chg="addSp modSp new del mod">
        <pc:chgData name="Wehrle, Hannah Marie" userId="88786794-7fb5-4fa5-8c26-c06018e943d0" providerId="ADAL" clId="{E63C443C-283D-4793-A795-4A3A18A12A85}" dt="2025-08-22T12:29:02.032" v="3285" actId="2696"/>
        <pc:sldMkLst>
          <pc:docMk/>
          <pc:sldMk cId="2777425772" sldId="385"/>
        </pc:sldMkLst>
      </pc:sldChg>
      <pc:sldChg chg="addSp delSp modSp new mod">
        <pc:chgData name="Wehrle, Hannah Marie" userId="88786794-7fb5-4fa5-8c26-c06018e943d0" providerId="ADAL" clId="{E63C443C-283D-4793-A795-4A3A18A12A85}" dt="2025-08-27T09:54:32.879" v="11653"/>
        <pc:sldMkLst>
          <pc:docMk/>
          <pc:sldMk cId="827480675" sldId="386"/>
        </pc:sldMkLst>
        <pc:spChg chg="mod">
          <ac:chgData name="Wehrle, Hannah Marie" userId="88786794-7fb5-4fa5-8c26-c06018e943d0" providerId="ADAL" clId="{E63C443C-283D-4793-A795-4A3A18A12A85}" dt="2025-08-25T09:19:54.078" v="4233" actId="20577"/>
          <ac:spMkLst>
            <pc:docMk/>
            <pc:sldMk cId="827480675" sldId="386"/>
            <ac:spMk id="2" creationId="{C145F234-3D77-8D60-44B0-120D30A27991}"/>
          </ac:spMkLst>
        </pc:spChg>
        <pc:spChg chg="mod">
          <ac:chgData name="Wehrle, Hannah Marie" userId="88786794-7fb5-4fa5-8c26-c06018e943d0" providerId="ADAL" clId="{E63C443C-283D-4793-A795-4A3A18A12A85}" dt="2025-08-25T09:19:44.331" v="4201"/>
          <ac:spMkLst>
            <pc:docMk/>
            <pc:sldMk cId="827480675" sldId="386"/>
            <ac:spMk id="3" creationId="{AA3EF4E0-E403-66AF-EE27-ABEC186ADC44}"/>
          </ac:spMkLst>
        </pc:spChg>
        <pc:spChg chg="add mod">
          <ac:chgData name="Wehrle, Hannah Marie" userId="88786794-7fb5-4fa5-8c26-c06018e943d0" providerId="ADAL" clId="{E63C443C-283D-4793-A795-4A3A18A12A85}" dt="2025-08-27T09:54:32.879" v="11653"/>
          <ac:spMkLst>
            <pc:docMk/>
            <pc:sldMk cId="827480675" sldId="386"/>
            <ac:spMk id="4" creationId="{8C22C0CD-7121-4743-5D9F-2BA5EFA67979}"/>
          </ac:spMkLst>
        </pc:spChg>
        <pc:spChg chg="del mod">
          <ac:chgData name="Wehrle, Hannah Marie" userId="88786794-7fb5-4fa5-8c26-c06018e943d0" providerId="ADAL" clId="{E63C443C-283D-4793-A795-4A3A18A12A85}" dt="2025-08-27T09:54:32.525" v="11652" actId="478"/>
          <ac:spMkLst>
            <pc:docMk/>
            <pc:sldMk cId="827480675" sldId="386"/>
            <ac:spMk id="6" creationId="{55C0AFB2-0B2A-3CF5-4357-CFCEDF5A54E3}"/>
          </ac:spMkLst>
        </pc:spChg>
        <pc:spChg chg="add mod">
          <ac:chgData name="Wehrle, Hannah Marie" userId="88786794-7fb5-4fa5-8c26-c06018e943d0" providerId="ADAL" clId="{E63C443C-283D-4793-A795-4A3A18A12A85}" dt="2025-08-27T09:54:32.879" v="11653"/>
          <ac:spMkLst>
            <pc:docMk/>
            <pc:sldMk cId="827480675" sldId="386"/>
            <ac:spMk id="7" creationId="{3B9ACE2A-FB1F-1AD1-70A3-733DAE975DCF}"/>
          </ac:spMkLst>
        </pc:spChg>
        <pc:spChg chg="add mod">
          <ac:chgData name="Wehrle, Hannah Marie" userId="88786794-7fb5-4fa5-8c26-c06018e943d0" providerId="ADAL" clId="{E63C443C-283D-4793-A795-4A3A18A12A85}" dt="2025-08-25T09:10:04.198" v="4007" actId="1076"/>
          <ac:spMkLst>
            <pc:docMk/>
            <pc:sldMk cId="827480675" sldId="386"/>
            <ac:spMk id="11" creationId="{8E31E9C1-377E-6B57-ED7F-42B18787EEE8}"/>
          </ac:spMkLst>
        </pc:spChg>
        <pc:spChg chg="add mod">
          <ac:chgData name="Wehrle, Hannah Marie" userId="88786794-7fb5-4fa5-8c26-c06018e943d0" providerId="ADAL" clId="{E63C443C-283D-4793-A795-4A3A18A12A85}" dt="2025-08-25T09:10:19.680" v="4009" actId="1076"/>
          <ac:spMkLst>
            <pc:docMk/>
            <pc:sldMk cId="827480675" sldId="386"/>
            <ac:spMk id="12" creationId="{A1947D0A-36F2-9E3E-FA74-C10CCDD06F3D}"/>
          </ac:spMkLst>
        </pc:spChg>
        <pc:spChg chg="add mod">
          <ac:chgData name="Wehrle, Hannah Marie" userId="88786794-7fb5-4fa5-8c26-c06018e943d0" providerId="ADAL" clId="{E63C443C-283D-4793-A795-4A3A18A12A85}" dt="2025-08-25T09:11:15.019" v="4018" actId="14100"/>
          <ac:spMkLst>
            <pc:docMk/>
            <pc:sldMk cId="827480675" sldId="386"/>
            <ac:spMk id="13" creationId="{C7D93463-47C7-E1DE-D6B4-4E47382E0250}"/>
          </ac:spMkLst>
        </pc:spChg>
        <pc:spChg chg="add mod">
          <ac:chgData name="Wehrle, Hannah Marie" userId="88786794-7fb5-4fa5-8c26-c06018e943d0" providerId="ADAL" clId="{E63C443C-283D-4793-A795-4A3A18A12A85}" dt="2025-08-25T09:15:25.009" v="4129" actId="14100"/>
          <ac:spMkLst>
            <pc:docMk/>
            <pc:sldMk cId="827480675" sldId="386"/>
            <ac:spMk id="19" creationId="{55E81EAA-949A-7B51-07C1-A003EE9B8AAF}"/>
          </ac:spMkLst>
        </pc:spChg>
        <pc:spChg chg="add mod">
          <ac:chgData name="Wehrle, Hannah Marie" userId="88786794-7fb5-4fa5-8c26-c06018e943d0" providerId="ADAL" clId="{E63C443C-283D-4793-A795-4A3A18A12A85}" dt="2025-08-25T09:15:28.979" v="4130" actId="14100"/>
          <ac:spMkLst>
            <pc:docMk/>
            <pc:sldMk cId="827480675" sldId="386"/>
            <ac:spMk id="20" creationId="{E29943F3-3B57-8B63-5D97-D4D71F6C160B}"/>
          </ac:spMkLst>
        </pc:spChg>
        <pc:spChg chg="add mod">
          <ac:chgData name="Wehrle, Hannah Marie" userId="88786794-7fb5-4fa5-8c26-c06018e943d0" providerId="ADAL" clId="{E63C443C-283D-4793-A795-4A3A18A12A85}" dt="2025-08-25T09:16:58.072" v="4190" actId="20577"/>
          <ac:spMkLst>
            <pc:docMk/>
            <pc:sldMk cId="827480675" sldId="386"/>
            <ac:spMk id="27" creationId="{C7CB0B5C-87A7-14C4-8E9B-E5C35D634338}"/>
          </ac:spMkLst>
        </pc:spChg>
        <pc:spChg chg="add mod">
          <ac:chgData name="Wehrle, Hannah Marie" userId="88786794-7fb5-4fa5-8c26-c06018e943d0" providerId="ADAL" clId="{E63C443C-283D-4793-A795-4A3A18A12A85}" dt="2025-08-25T09:17:16.205" v="4191"/>
          <ac:spMkLst>
            <pc:docMk/>
            <pc:sldMk cId="827480675" sldId="386"/>
            <ac:spMk id="28" creationId="{4271AB02-A628-27D7-7D9B-82B67EC7D996}"/>
          </ac:spMkLst>
        </pc:spChg>
        <pc:grpChg chg="add mod">
          <ac:chgData name="Wehrle, Hannah Marie" userId="88786794-7fb5-4fa5-8c26-c06018e943d0" providerId="ADAL" clId="{E63C443C-283D-4793-A795-4A3A18A12A85}" dt="2025-08-25T09:17:49.170" v="4194" actId="1076"/>
          <ac:grpSpMkLst>
            <pc:docMk/>
            <pc:sldMk cId="827480675" sldId="386"/>
            <ac:grpSpMk id="10" creationId="{F1302681-B1EB-4F0D-03DE-8DD40C31C3B2}"/>
          </ac:grpSpMkLst>
        </pc:grpChg>
        <pc:picChg chg="add mod">
          <ac:chgData name="Wehrle, Hannah Marie" userId="88786794-7fb5-4fa5-8c26-c06018e943d0" providerId="ADAL" clId="{E63C443C-283D-4793-A795-4A3A18A12A85}" dt="2025-08-25T09:09:10.355" v="3998" actId="164"/>
          <ac:picMkLst>
            <pc:docMk/>
            <pc:sldMk cId="827480675" sldId="386"/>
            <ac:picMk id="8" creationId="{C5BB37B2-9C2E-7E3E-F1B0-29431B6471F0}"/>
          </ac:picMkLst>
        </pc:picChg>
        <pc:picChg chg="add mod ord">
          <ac:chgData name="Wehrle, Hannah Marie" userId="88786794-7fb5-4fa5-8c26-c06018e943d0" providerId="ADAL" clId="{E63C443C-283D-4793-A795-4A3A18A12A85}" dt="2025-08-25T09:09:10.355" v="3998" actId="164"/>
          <ac:picMkLst>
            <pc:docMk/>
            <pc:sldMk cId="827480675" sldId="386"/>
            <ac:picMk id="9" creationId="{FF0A046D-1E50-5396-F475-E8A5E97144EE}"/>
          </ac:picMkLst>
        </pc:picChg>
        <pc:picChg chg="add mod">
          <ac:chgData name="Wehrle, Hannah Marie" userId="88786794-7fb5-4fa5-8c26-c06018e943d0" providerId="ADAL" clId="{E63C443C-283D-4793-A795-4A3A18A12A85}" dt="2025-08-25T09:18:30.313" v="4199" actId="1076"/>
          <ac:picMkLst>
            <pc:docMk/>
            <pc:sldMk cId="827480675" sldId="386"/>
            <ac:picMk id="29" creationId="{6D0389FD-9D2B-C672-0894-828C5209CFBA}"/>
          </ac:picMkLst>
        </pc:picChg>
        <pc:picChg chg="add mod">
          <ac:chgData name="Wehrle, Hannah Marie" userId="88786794-7fb5-4fa5-8c26-c06018e943d0" providerId="ADAL" clId="{E63C443C-283D-4793-A795-4A3A18A12A85}" dt="2025-08-25T09:18:07.017" v="4197" actId="1076"/>
          <ac:picMkLst>
            <pc:docMk/>
            <pc:sldMk cId="827480675" sldId="386"/>
            <ac:picMk id="30" creationId="{70909CB9-BACD-E111-A40C-49C2ACACBE6F}"/>
          </ac:picMkLst>
        </pc:picChg>
        <pc:picChg chg="add mod">
          <ac:chgData name="Wehrle, Hannah Marie" userId="88786794-7fb5-4fa5-8c26-c06018e943d0" providerId="ADAL" clId="{E63C443C-283D-4793-A795-4A3A18A12A85}" dt="2025-08-25T09:18:15.167" v="4198" actId="1076"/>
          <ac:picMkLst>
            <pc:docMk/>
            <pc:sldMk cId="827480675" sldId="386"/>
            <ac:picMk id="32" creationId="{E15944FE-B206-1E92-BD26-922E47DDC750}"/>
          </ac:picMkLst>
        </pc:picChg>
        <pc:cxnChg chg="add mod">
          <ac:chgData name="Wehrle, Hannah Marie" userId="88786794-7fb5-4fa5-8c26-c06018e943d0" providerId="ADAL" clId="{E63C443C-283D-4793-A795-4A3A18A12A85}" dt="2025-08-25T09:15:41.529" v="4133" actId="14100"/>
          <ac:cxnSpMkLst>
            <pc:docMk/>
            <pc:sldMk cId="827480675" sldId="386"/>
            <ac:cxnSpMk id="18" creationId="{D06C3A70-3C21-F7BC-D0B2-A7B05B493568}"/>
          </ac:cxnSpMkLst>
        </pc:cxnChg>
        <pc:cxnChg chg="add mod">
          <ac:chgData name="Wehrle, Hannah Marie" userId="88786794-7fb5-4fa5-8c26-c06018e943d0" providerId="ADAL" clId="{E63C443C-283D-4793-A795-4A3A18A12A85}" dt="2025-08-25T09:15:51.404" v="4136" actId="14100"/>
          <ac:cxnSpMkLst>
            <pc:docMk/>
            <pc:sldMk cId="827480675" sldId="386"/>
            <ac:cxnSpMk id="24" creationId="{D8283E9E-3145-1CB5-FD75-5D2152E59190}"/>
          </ac:cxnSpMkLst>
        </pc:cxnChg>
      </pc:sldChg>
      <pc:sldChg chg="addSp delSp modSp new mod">
        <pc:chgData name="Wehrle, Hannah Marie" userId="88786794-7fb5-4fa5-8c26-c06018e943d0" providerId="ADAL" clId="{E63C443C-283D-4793-A795-4A3A18A12A85}" dt="2025-08-27T09:54:39.159" v="11655"/>
        <pc:sldMkLst>
          <pc:docMk/>
          <pc:sldMk cId="1521276412" sldId="387"/>
        </pc:sldMkLst>
        <pc:spChg chg="mod">
          <ac:chgData name="Wehrle, Hannah Marie" userId="88786794-7fb5-4fa5-8c26-c06018e943d0" providerId="ADAL" clId="{E63C443C-283D-4793-A795-4A3A18A12A85}" dt="2025-08-25T09:20:08.097" v="4235"/>
          <ac:spMkLst>
            <pc:docMk/>
            <pc:sldMk cId="1521276412" sldId="387"/>
            <ac:spMk id="2" creationId="{95C86AD5-7075-9385-8D8C-5209893823B9}"/>
          </ac:spMkLst>
        </pc:spChg>
        <pc:spChg chg="mod">
          <ac:chgData name="Wehrle, Hannah Marie" userId="88786794-7fb5-4fa5-8c26-c06018e943d0" providerId="ADAL" clId="{E63C443C-283D-4793-A795-4A3A18A12A85}" dt="2025-08-25T09:29:31.376" v="4302" actId="20577"/>
          <ac:spMkLst>
            <pc:docMk/>
            <pc:sldMk cId="1521276412" sldId="387"/>
            <ac:spMk id="4" creationId="{4D23CA5A-1386-D664-C863-F8CA1F1C0C98}"/>
          </ac:spMkLst>
        </pc:spChg>
        <pc:spChg chg="del">
          <ac:chgData name="Wehrle, Hannah Marie" userId="88786794-7fb5-4fa5-8c26-c06018e943d0" providerId="ADAL" clId="{E63C443C-283D-4793-A795-4A3A18A12A85}" dt="2025-08-27T09:54:38.807" v="11654" actId="478"/>
          <ac:spMkLst>
            <pc:docMk/>
            <pc:sldMk cId="1521276412" sldId="387"/>
            <ac:spMk id="6" creationId="{FBB0ACD9-BD6B-5DD1-503F-0E7E0A4D93F0}"/>
          </ac:spMkLst>
        </pc:spChg>
        <pc:spChg chg="add mod">
          <ac:chgData name="Wehrle, Hannah Marie" userId="88786794-7fb5-4fa5-8c26-c06018e943d0" providerId="ADAL" clId="{E63C443C-283D-4793-A795-4A3A18A12A85}" dt="2025-08-25T10:00:13.252" v="4335" actId="1076"/>
          <ac:spMkLst>
            <pc:docMk/>
            <pc:sldMk cId="1521276412" sldId="387"/>
            <ac:spMk id="13" creationId="{DE5072D2-6D98-7D6B-FCD0-6FFB89C8E90B}"/>
          </ac:spMkLst>
        </pc:spChg>
        <pc:spChg chg="add mod">
          <ac:chgData name="Wehrle, Hannah Marie" userId="88786794-7fb5-4fa5-8c26-c06018e943d0" providerId="ADAL" clId="{E63C443C-283D-4793-A795-4A3A18A12A85}" dt="2025-08-25T10:00:18.317" v="4336"/>
          <ac:spMkLst>
            <pc:docMk/>
            <pc:sldMk cId="1521276412" sldId="387"/>
            <ac:spMk id="14" creationId="{603908CE-A81C-E63F-38A0-2D3F42A1A865}"/>
          </ac:spMkLst>
        </pc:spChg>
        <pc:spChg chg="add mod">
          <ac:chgData name="Wehrle, Hannah Marie" userId="88786794-7fb5-4fa5-8c26-c06018e943d0" providerId="ADAL" clId="{E63C443C-283D-4793-A795-4A3A18A12A85}" dt="2025-08-27T09:54:39.159" v="11655"/>
          <ac:spMkLst>
            <pc:docMk/>
            <pc:sldMk cId="1521276412" sldId="387"/>
            <ac:spMk id="16" creationId="{BCC8B5BA-43BD-41ED-DCEF-4A8D1AA094EF}"/>
          </ac:spMkLst>
        </pc:spChg>
        <pc:spChg chg="add mod">
          <ac:chgData name="Wehrle, Hannah Marie" userId="88786794-7fb5-4fa5-8c26-c06018e943d0" providerId="ADAL" clId="{E63C443C-283D-4793-A795-4A3A18A12A85}" dt="2025-08-27T09:54:39.159" v="11655"/>
          <ac:spMkLst>
            <pc:docMk/>
            <pc:sldMk cId="1521276412" sldId="387"/>
            <ac:spMk id="17" creationId="{8D534C36-6A12-D49A-3BE8-8E405E3D5927}"/>
          </ac:spMkLst>
        </pc:spChg>
        <pc:grpChg chg="add mod">
          <ac:chgData name="Wehrle, Hannah Marie" userId="88786794-7fb5-4fa5-8c26-c06018e943d0" providerId="ADAL" clId="{E63C443C-283D-4793-A795-4A3A18A12A85}" dt="2025-08-25T09:29:48.409" v="4304" actId="1076"/>
          <ac:grpSpMkLst>
            <pc:docMk/>
            <pc:sldMk cId="1521276412" sldId="387"/>
            <ac:grpSpMk id="11" creationId="{92CF2F6B-1CB6-E958-2A42-F18E7B6DD1A9}"/>
          </ac:grpSpMkLst>
        </pc:grpChg>
        <pc:picChg chg="add mod">
          <ac:chgData name="Wehrle, Hannah Marie" userId="88786794-7fb5-4fa5-8c26-c06018e943d0" providerId="ADAL" clId="{E63C443C-283D-4793-A795-4A3A18A12A85}" dt="2025-08-25T09:28:27.071" v="4282" actId="1076"/>
          <ac:picMkLst>
            <pc:docMk/>
            <pc:sldMk cId="1521276412" sldId="387"/>
            <ac:picMk id="7" creationId="{8D92FBE2-8344-14EC-852E-9D7653EF297B}"/>
          </ac:picMkLst>
        </pc:picChg>
        <pc:picChg chg="add mod">
          <ac:chgData name="Wehrle, Hannah Marie" userId="88786794-7fb5-4fa5-8c26-c06018e943d0" providerId="ADAL" clId="{E63C443C-283D-4793-A795-4A3A18A12A85}" dt="2025-08-25T09:29:53.121" v="4305" actId="1076"/>
          <ac:picMkLst>
            <pc:docMk/>
            <pc:sldMk cId="1521276412" sldId="387"/>
            <ac:picMk id="8" creationId="{9A3A1E0A-18F5-760C-F104-5CEBEA4D4CC2}"/>
          </ac:picMkLst>
        </pc:picChg>
        <pc:picChg chg="add mod">
          <ac:chgData name="Wehrle, Hannah Marie" userId="88786794-7fb5-4fa5-8c26-c06018e943d0" providerId="ADAL" clId="{E63C443C-283D-4793-A795-4A3A18A12A85}" dt="2025-08-25T09:27:31.442" v="4274" actId="164"/>
          <ac:picMkLst>
            <pc:docMk/>
            <pc:sldMk cId="1521276412" sldId="387"/>
            <ac:picMk id="9" creationId="{EA2E84C9-F6A4-12EB-CD18-8B384C274594}"/>
          </ac:picMkLst>
        </pc:picChg>
        <pc:picChg chg="add mod">
          <ac:chgData name="Wehrle, Hannah Marie" userId="88786794-7fb5-4fa5-8c26-c06018e943d0" providerId="ADAL" clId="{E63C443C-283D-4793-A795-4A3A18A12A85}" dt="2025-08-25T09:27:31.442" v="4274" actId="164"/>
          <ac:picMkLst>
            <pc:docMk/>
            <pc:sldMk cId="1521276412" sldId="387"/>
            <ac:picMk id="10" creationId="{B26ABF90-04AB-3DF7-EDB8-8CA480B4F565}"/>
          </ac:picMkLst>
        </pc:picChg>
        <pc:picChg chg="add mod">
          <ac:chgData name="Wehrle, Hannah Marie" userId="88786794-7fb5-4fa5-8c26-c06018e943d0" providerId="ADAL" clId="{E63C443C-283D-4793-A795-4A3A18A12A85}" dt="2025-08-25T09:29:43.788" v="4303" actId="1076"/>
          <ac:picMkLst>
            <pc:docMk/>
            <pc:sldMk cId="1521276412" sldId="387"/>
            <ac:picMk id="12" creationId="{FCBEB798-1928-76F4-1674-D8DC521C947C}"/>
          </ac:picMkLst>
        </pc:picChg>
        <pc:picChg chg="add mod">
          <ac:chgData name="Wehrle, Hannah Marie" userId="88786794-7fb5-4fa5-8c26-c06018e943d0" providerId="ADAL" clId="{E63C443C-283D-4793-A795-4A3A18A12A85}" dt="2025-08-25T10:00:30.172" v="4338" actId="1076"/>
          <ac:picMkLst>
            <pc:docMk/>
            <pc:sldMk cId="1521276412" sldId="387"/>
            <ac:picMk id="15" creationId="{1A632A98-6046-ACC0-9026-09489BE8C3B4}"/>
          </ac:picMkLst>
        </pc:picChg>
      </pc:sldChg>
      <pc:sldChg chg="addSp delSp modSp new mod">
        <pc:chgData name="Wehrle, Hannah Marie" userId="88786794-7fb5-4fa5-8c26-c06018e943d0" providerId="ADAL" clId="{E63C443C-283D-4793-A795-4A3A18A12A85}" dt="2025-08-27T09:54:43.053" v="11657"/>
        <pc:sldMkLst>
          <pc:docMk/>
          <pc:sldMk cId="1156223480" sldId="388"/>
        </pc:sldMkLst>
        <pc:spChg chg="mod">
          <ac:chgData name="Wehrle, Hannah Marie" userId="88786794-7fb5-4fa5-8c26-c06018e943d0" providerId="ADAL" clId="{E63C443C-283D-4793-A795-4A3A18A12A85}" dt="2025-08-25T10:01:22.966" v="4340"/>
          <ac:spMkLst>
            <pc:docMk/>
            <pc:sldMk cId="1156223480" sldId="388"/>
            <ac:spMk id="2" creationId="{C1011F3E-293C-3605-4EFA-1D492D364971}"/>
          </ac:spMkLst>
        </pc:spChg>
        <pc:spChg chg="mod">
          <ac:chgData name="Wehrle, Hannah Marie" userId="88786794-7fb5-4fa5-8c26-c06018e943d0" providerId="ADAL" clId="{E63C443C-283D-4793-A795-4A3A18A12A85}" dt="2025-08-25T10:01:28.319" v="4358" actId="20577"/>
          <ac:spMkLst>
            <pc:docMk/>
            <pc:sldMk cId="1156223480" sldId="388"/>
            <ac:spMk id="3" creationId="{D2B43677-7109-79A2-0C16-810CAD394C8C}"/>
          </ac:spMkLst>
        </pc:spChg>
        <pc:spChg chg="mod">
          <ac:chgData name="Wehrle, Hannah Marie" userId="88786794-7fb5-4fa5-8c26-c06018e943d0" providerId="ADAL" clId="{E63C443C-283D-4793-A795-4A3A18A12A85}" dt="2025-08-25T10:12:17.485" v="4522" actId="207"/>
          <ac:spMkLst>
            <pc:docMk/>
            <pc:sldMk cId="1156223480" sldId="388"/>
            <ac:spMk id="4" creationId="{DA3ACD4D-D6DF-5C18-F23B-54267879969F}"/>
          </ac:spMkLst>
        </pc:spChg>
        <pc:spChg chg="del">
          <ac:chgData name="Wehrle, Hannah Marie" userId="88786794-7fb5-4fa5-8c26-c06018e943d0" providerId="ADAL" clId="{E63C443C-283D-4793-A795-4A3A18A12A85}" dt="2025-08-27T09:54:42.702" v="11656" actId="478"/>
          <ac:spMkLst>
            <pc:docMk/>
            <pc:sldMk cId="1156223480" sldId="388"/>
            <ac:spMk id="6" creationId="{1D8E650C-85D2-5226-91DD-4645C1E7DDF4}"/>
          </ac:spMkLst>
        </pc:spChg>
        <pc:spChg chg="add mod">
          <ac:chgData name="Wehrle, Hannah Marie" userId="88786794-7fb5-4fa5-8c26-c06018e943d0" providerId="ADAL" clId="{E63C443C-283D-4793-A795-4A3A18A12A85}" dt="2025-08-27T09:54:43.053" v="11657"/>
          <ac:spMkLst>
            <pc:docMk/>
            <pc:sldMk cId="1156223480" sldId="388"/>
            <ac:spMk id="8" creationId="{FDA97B01-B280-2145-1466-7DCAE694BAA1}"/>
          </ac:spMkLst>
        </pc:spChg>
        <pc:spChg chg="add mod">
          <ac:chgData name="Wehrle, Hannah Marie" userId="88786794-7fb5-4fa5-8c26-c06018e943d0" providerId="ADAL" clId="{E63C443C-283D-4793-A795-4A3A18A12A85}" dt="2025-08-25T10:15:40.625" v="4561" actId="14100"/>
          <ac:spMkLst>
            <pc:docMk/>
            <pc:sldMk cId="1156223480" sldId="388"/>
            <ac:spMk id="9" creationId="{DC5BA4E3-059B-7036-6180-A9390A84B6DD}"/>
          </ac:spMkLst>
        </pc:spChg>
        <pc:spChg chg="add mod">
          <ac:chgData name="Wehrle, Hannah Marie" userId="88786794-7fb5-4fa5-8c26-c06018e943d0" providerId="ADAL" clId="{E63C443C-283D-4793-A795-4A3A18A12A85}" dt="2025-08-25T10:15:47.432" v="4563" actId="14100"/>
          <ac:spMkLst>
            <pc:docMk/>
            <pc:sldMk cId="1156223480" sldId="388"/>
            <ac:spMk id="10" creationId="{5E46B058-54A0-3C90-7C9F-EF4FB2FF07D8}"/>
          </ac:spMkLst>
        </pc:spChg>
        <pc:spChg chg="add mod">
          <ac:chgData name="Wehrle, Hannah Marie" userId="88786794-7fb5-4fa5-8c26-c06018e943d0" providerId="ADAL" clId="{E63C443C-283D-4793-A795-4A3A18A12A85}" dt="2025-08-25T10:17:05.479" v="4571" actId="1076"/>
          <ac:spMkLst>
            <pc:docMk/>
            <pc:sldMk cId="1156223480" sldId="388"/>
            <ac:spMk id="11" creationId="{22AD8F7B-6A78-38E3-5DC9-CA2CA2164B98}"/>
          </ac:spMkLst>
        </pc:spChg>
        <pc:spChg chg="add mod">
          <ac:chgData name="Wehrle, Hannah Marie" userId="88786794-7fb5-4fa5-8c26-c06018e943d0" providerId="ADAL" clId="{E63C443C-283D-4793-A795-4A3A18A12A85}" dt="2025-08-25T10:17:09.801" v="4572" actId="1076"/>
          <ac:spMkLst>
            <pc:docMk/>
            <pc:sldMk cId="1156223480" sldId="388"/>
            <ac:spMk id="12" creationId="{721D4F21-2C8B-BC02-11FE-C5B54FE2DA01}"/>
          </ac:spMkLst>
        </pc:spChg>
        <pc:spChg chg="add mod">
          <ac:chgData name="Wehrle, Hannah Marie" userId="88786794-7fb5-4fa5-8c26-c06018e943d0" providerId="ADAL" clId="{E63C443C-283D-4793-A795-4A3A18A12A85}" dt="2025-08-25T13:09:46.273" v="6523"/>
          <ac:spMkLst>
            <pc:docMk/>
            <pc:sldMk cId="1156223480" sldId="388"/>
            <ac:spMk id="13" creationId="{915FA403-908D-CA59-F417-625202BD0586}"/>
          </ac:spMkLst>
        </pc:spChg>
        <pc:spChg chg="add mod">
          <ac:chgData name="Wehrle, Hannah Marie" userId="88786794-7fb5-4fa5-8c26-c06018e943d0" providerId="ADAL" clId="{E63C443C-283D-4793-A795-4A3A18A12A85}" dt="2025-08-27T09:54:43.053" v="11657"/>
          <ac:spMkLst>
            <pc:docMk/>
            <pc:sldMk cId="1156223480" sldId="388"/>
            <ac:spMk id="14" creationId="{D0CCBC83-92F6-C645-0E5A-B62B2952BBC2}"/>
          </ac:spMkLst>
        </pc:spChg>
        <pc:graphicFrameChg chg="add mod modGraphic">
          <ac:chgData name="Wehrle, Hannah Marie" userId="88786794-7fb5-4fa5-8c26-c06018e943d0" providerId="ADAL" clId="{E63C443C-283D-4793-A795-4A3A18A12A85}" dt="2025-08-25T10:16:42.650" v="4570" actId="207"/>
          <ac:graphicFrameMkLst>
            <pc:docMk/>
            <pc:sldMk cId="1156223480" sldId="388"/>
            <ac:graphicFrameMk id="7" creationId="{5247DF6C-827F-8BB9-B700-B25C33FCA1E9}"/>
          </ac:graphicFrameMkLst>
        </pc:graphicFrameChg>
        <pc:picChg chg="add mod">
          <ac:chgData name="Wehrle, Hannah Marie" userId="88786794-7fb5-4fa5-8c26-c06018e943d0" providerId="ADAL" clId="{E63C443C-283D-4793-A795-4A3A18A12A85}" dt="2025-08-25T13:10:08.390" v="6526" actId="1076"/>
          <ac:picMkLst>
            <pc:docMk/>
            <pc:sldMk cId="1156223480" sldId="388"/>
            <ac:picMk id="15" creationId="{2EFC97A7-C335-F536-97E1-19DF6EC6CF7A}"/>
          </ac:picMkLst>
        </pc:picChg>
      </pc:sldChg>
      <pc:sldChg chg="addSp delSp modSp new mod ord">
        <pc:chgData name="Wehrle, Hannah Marie" userId="88786794-7fb5-4fa5-8c26-c06018e943d0" providerId="ADAL" clId="{E63C443C-283D-4793-A795-4A3A18A12A85}" dt="2025-08-27T09:54:48.851" v="11659"/>
        <pc:sldMkLst>
          <pc:docMk/>
          <pc:sldMk cId="2392847603" sldId="389"/>
        </pc:sldMkLst>
        <pc:spChg chg="mod">
          <ac:chgData name="Wehrle, Hannah Marie" userId="88786794-7fb5-4fa5-8c26-c06018e943d0" providerId="ADAL" clId="{E63C443C-283D-4793-A795-4A3A18A12A85}" dt="2025-08-25T10:17:51.133" v="4578"/>
          <ac:spMkLst>
            <pc:docMk/>
            <pc:sldMk cId="2392847603" sldId="389"/>
            <ac:spMk id="2" creationId="{E8FE75D4-AADA-BB61-FCA0-37A3CD1D6775}"/>
          </ac:spMkLst>
        </pc:spChg>
        <pc:spChg chg="mod">
          <ac:chgData name="Wehrle, Hannah Marie" userId="88786794-7fb5-4fa5-8c26-c06018e943d0" providerId="ADAL" clId="{E63C443C-283D-4793-A795-4A3A18A12A85}" dt="2025-08-25T10:18:51.321" v="4585" actId="115"/>
          <ac:spMkLst>
            <pc:docMk/>
            <pc:sldMk cId="2392847603" sldId="389"/>
            <ac:spMk id="4" creationId="{55D1E28C-8AE4-F3B5-E6B6-0D896CC44994}"/>
          </ac:spMkLst>
        </pc:spChg>
        <pc:spChg chg="del">
          <ac:chgData name="Wehrle, Hannah Marie" userId="88786794-7fb5-4fa5-8c26-c06018e943d0" providerId="ADAL" clId="{E63C443C-283D-4793-A795-4A3A18A12A85}" dt="2025-08-27T09:54:47.773" v="11658" actId="478"/>
          <ac:spMkLst>
            <pc:docMk/>
            <pc:sldMk cId="2392847603" sldId="389"/>
            <ac:spMk id="6" creationId="{CB59D1AF-F680-EB6B-AF05-87429E948930}"/>
          </ac:spMkLst>
        </pc:spChg>
        <pc:spChg chg="add mod">
          <ac:chgData name="Wehrle, Hannah Marie" userId="88786794-7fb5-4fa5-8c26-c06018e943d0" providerId="ADAL" clId="{E63C443C-283D-4793-A795-4A3A18A12A85}" dt="2025-08-25T13:10:13.081" v="6527"/>
          <ac:spMkLst>
            <pc:docMk/>
            <pc:sldMk cId="2392847603" sldId="389"/>
            <ac:spMk id="7" creationId="{C93DCCB4-2711-8113-3446-366AA539DBE0}"/>
          </ac:spMkLst>
        </pc:spChg>
        <pc:spChg chg="add mod">
          <ac:chgData name="Wehrle, Hannah Marie" userId="88786794-7fb5-4fa5-8c26-c06018e943d0" providerId="ADAL" clId="{E63C443C-283D-4793-A795-4A3A18A12A85}" dt="2025-08-27T09:54:48.851" v="11659"/>
          <ac:spMkLst>
            <pc:docMk/>
            <pc:sldMk cId="2392847603" sldId="389"/>
            <ac:spMk id="9" creationId="{5B747C8A-C712-765F-F397-029EEBBA5FAC}"/>
          </ac:spMkLst>
        </pc:spChg>
        <pc:spChg chg="add mod">
          <ac:chgData name="Wehrle, Hannah Marie" userId="88786794-7fb5-4fa5-8c26-c06018e943d0" providerId="ADAL" clId="{E63C443C-283D-4793-A795-4A3A18A12A85}" dt="2025-08-27T09:54:48.851" v="11659"/>
          <ac:spMkLst>
            <pc:docMk/>
            <pc:sldMk cId="2392847603" sldId="389"/>
            <ac:spMk id="10" creationId="{6F3C39D4-C05D-265C-8A03-B7954C0E8E5C}"/>
          </ac:spMkLst>
        </pc:spChg>
        <pc:picChg chg="add mod">
          <ac:chgData name="Wehrle, Hannah Marie" userId="88786794-7fb5-4fa5-8c26-c06018e943d0" providerId="ADAL" clId="{E63C443C-283D-4793-A795-4A3A18A12A85}" dt="2025-08-25T13:10:30.747" v="6529" actId="1076"/>
          <ac:picMkLst>
            <pc:docMk/>
            <pc:sldMk cId="2392847603" sldId="389"/>
            <ac:picMk id="8" creationId="{794737AA-2370-C19C-2792-4414D8FEB8B9}"/>
          </ac:picMkLst>
        </pc:picChg>
      </pc:sldChg>
      <pc:sldChg chg="new del">
        <pc:chgData name="Wehrle, Hannah Marie" userId="88786794-7fb5-4fa5-8c26-c06018e943d0" providerId="ADAL" clId="{E63C443C-283D-4793-A795-4A3A18A12A85}" dt="2025-08-25T10:17:37.517" v="4574" actId="2696"/>
        <pc:sldMkLst>
          <pc:docMk/>
          <pc:sldMk cId="3313866793" sldId="389"/>
        </pc:sldMkLst>
      </pc:sldChg>
      <pc:sldChg chg="addSp delSp modSp new mod">
        <pc:chgData name="Wehrle, Hannah Marie" userId="88786794-7fb5-4fa5-8c26-c06018e943d0" providerId="ADAL" clId="{E63C443C-283D-4793-A795-4A3A18A12A85}" dt="2025-08-27T09:54:52.821" v="11661"/>
        <pc:sldMkLst>
          <pc:docMk/>
          <pc:sldMk cId="3558416449" sldId="390"/>
        </pc:sldMkLst>
        <pc:spChg chg="mod">
          <ac:chgData name="Wehrle, Hannah Marie" userId="88786794-7fb5-4fa5-8c26-c06018e943d0" providerId="ADAL" clId="{E63C443C-283D-4793-A795-4A3A18A12A85}" dt="2025-08-25T10:19:28.807" v="4589"/>
          <ac:spMkLst>
            <pc:docMk/>
            <pc:sldMk cId="3558416449" sldId="390"/>
            <ac:spMk id="2" creationId="{8E235F34-8E6B-B05A-CBB9-6BB51A5030A1}"/>
          </ac:spMkLst>
        </pc:spChg>
        <pc:spChg chg="add mod">
          <ac:chgData name="Wehrle, Hannah Marie" userId="88786794-7fb5-4fa5-8c26-c06018e943d0" providerId="ADAL" clId="{E63C443C-283D-4793-A795-4A3A18A12A85}" dt="2025-08-27T09:54:52.821" v="11661"/>
          <ac:spMkLst>
            <pc:docMk/>
            <pc:sldMk cId="3558416449" sldId="390"/>
            <ac:spMk id="4" creationId="{2434F243-D25A-63E1-187A-A46CCA4A8947}"/>
          </ac:spMkLst>
        </pc:spChg>
        <pc:spChg chg="del">
          <ac:chgData name="Wehrle, Hannah Marie" userId="88786794-7fb5-4fa5-8c26-c06018e943d0" providerId="ADAL" clId="{E63C443C-283D-4793-A795-4A3A18A12A85}" dt="2025-08-27T09:54:52.388" v="11660" actId="478"/>
          <ac:spMkLst>
            <pc:docMk/>
            <pc:sldMk cId="3558416449" sldId="390"/>
            <ac:spMk id="6" creationId="{0DA688F1-B74A-1869-5517-A5A7EDBE0B70}"/>
          </ac:spMkLst>
        </pc:spChg>
        <pc:spChg chg="add mod">
          <ac:chgData name="Wehrle, Hannah Marie" userId="88786794-7fb5-4fa5-8c26-c06018e943d0" providerId="ADAL" clId="{E63C443C-283D-4793-A795-4A3A18A12A85}" dt="2025-08-25T11:24:43.529" v="4858" actId="1076"/>
          <ac:spMkLst>
            <pc:docMk/>
            <pc:sldMk cId="3558416449" sldId="390"/>
            <ac:spMk id="8" creationId="{D2F58A49-468F-FD3F-BFC1-3FF5D52BE8E0}"/>
          </ac:spMkLst>
        </pc:spChg>
        <pc:spChg chg="add mod">
          <ac:chgData name="Wehrle, Hannah Marie" userId="88786794-7fb5-4fa5-8c26-c06018e943d0" providerId="ADAL" clId="{E63C443C-283D-4793-A795-4A3A18A12A85}" dt="2025-08-25T11:24:43.529" v="4858" actId="1076"/>
          <ac:spMkLst>
            <pc:docMk/>
            <pc:sldMk cId="3558416449" sldId="390"/>
            <ac:spMk id="9" creationId="{AD28101F-1DA9-CCC1-2BCD-04E1D34EF6A2}"/>
          </ac:spMkLst>
        </pc:spChg>
        <pc:spChg chg="add mod">
          <ac:chgData name="Wehrle, Hannah Marie" userId="88786794-7fb5-4fa5-8c26-c06018e943d0" providerId="ADAL" clId="{E63C443C-283D-4793-A795-4A3A18A12A85}" dt="2025-08-27T09:54:52.821" v="11661"/>
          <ac:spMkLst>
            <pc:docMk/>
            <pc:sldMk cId="3558416449" sldId="390"/>
            <ac:spMk id="10" creationId="{92EA0BCA-9FD7-9071-CC44-E64FAEEC4B90}"/>
          </ac:spMkLst>
        </pc:spChg>
        <pc:spChg chg="add mod">
          <ac:chgData name="Wehrle, Hannah Marie" userId="88786794-7fb5-4fa5-8c26-c06018e943d0" providerId="ADAL" clId="{E63C443C-283D-4793-A795-4A3A18A12A85}" dt="2025-08-25T11:24:43.529" v="4858" actId="1076"/>
          <ac:spMkLst>
            <pc:docMk/>
            <pc:sldMk cId="3558416449" sldId="390"/>
            <ac:spMk id="15" creationId="{E169159B-55E1-0875-A6B4-6449F51FF454}"/>
          </ac:spMkLst>
        </pc:spChg>
        <pc:spChg chg="add mod">
          <ac:chgData name="Wehrle, Hannah Marie" userId="88786794-7fb5-4fa5-8c26-c06018e943d0" providerId="ADAL" clId="{E63C443C-283D-4793-A795-4A3A18A12A85}" dt="2025-08-25T11:24:43.529" v="4858" actId="1076"/>
          <ac:spMkLst>
            <pc:docMk/>
            <pc:sldMk cId="3558416449" sldId="390"/>
            <ac:spMk id="16" creationId="{31A50C4C-4A7D-B8C6-C345-D4C0E6C1D7D6}"/>
          </ac:spMkLst>
        </pc:spChg>
        <pc:spChg chg="add mod">
          <ac:chgData name="Wehrle, Hannah Marie" userId="88786794-7fb5-4fa5-8c26-c06018e943d0" providerId="ADAL" clId="{E63C443C-283D-4793-A795-4A3A18A12A85}" dt="2025-08-25T11:24:43.529" v="4858" actId="1076"/>
          <ac:spMkLst>
            <pc:docMk/>
            <pc:sldMk cId="3558416449" sldId="390"/>
            <ac:spMk id="17" creationId="{979A1523-1772-3484-4685-BA7F84151EC8}"/>
          </ac:spMkLst>
        </pc:spChg>
        <pc:spChg chg="add mod">
          <ac:chgData name="Wehrle, Hannah Marie" userId="88786794-7fb5-4fa5-8c26-c06018e943d0" providerId="ADAL" clId="{E63C443C-283D-4793-A795-4A3A18A12A85}" dt="2025-08-25T11:24:43.529" v="4858" actId="1076"/>
          <ac:spMkLst>
            <pc:docMk/>
            <pc:sldMk cId="3558416449" sldId="390"/>
            <ac:spMk id="18" creationId="{09C2195C-76B3-CD4E-1701-458D9288371F}"/>
          </ac:spMkLst>
        </pc:spChg>
        <pc:spChg chg="add mod">
          <ac:chgData name="Wehrle, Hannah Marie" userId="88786794-7fb5-4fa5-8c26-c06018e943d0" providerId="ADAL" clId="{E63C443C-283D-4793-A795-4A3A18A12A85}" dt="2025-08-25T11:24:43.529" v="4858" actId="1076"/>
          <ac:spMkLst>
            <pc:docMk/>
            <pc:sldMk cId="3558416449" sldId="390"/>
            <ac:spMk id="19" creationId="{46E8AB60-EDD6-90DA-DE81-19ECF31254C4}"/>
          </ac:spMkLst>
        </pc:spChg>
        <pc:spChg chg="add mod">
          <ac:chgData name="Wehrle, Hannah Marie" userId="88786794-7fb5-4fa5-8c26-c06018e943d0" providerId="ADAL" clId="{E63C443C-283D-4793-A795-4A3A18A12A85}" dt="2025-08-25T11:24:43.529" v="4858" actId="1076"/>
          <ac:spMkLst>
            <pc:docMk/>
            <pc:sldMk cId="3558416449" sldId="390"/>
            <ac:spMk id="20" creationId="{EC4EB0BA-D08D-FF80-AAEF-809F0F6CB4BC}"/>
          </ac:spMkLst>
        </pc:spChg>
        <pc:spChg chg="add mod">
          <ac:chgData name="Wehrle, Hannah Marie" userId="88786794-7fb5-4fa5-8c26-c06018e943d0" providerId="ADAL" clId="{E63C443C-283D-4793-A795-4A3A18A12A85}" dt="2025-08-25T13:10:37.170" v="6530"/>
          <ac:spMkLst>
            <pc:docMk/>
            <pc:sldMk cId="3558416449" sldId="390"/>
            <ac:spMk id="21" creationId="{82597969-8636-FA87-F376-CF01C0A91150}"/>
          </ac:spMkLst>
        </pc:spChg>
        <pc:graphicFrameChg chg="add mod">
          <ac:chgData name="Wehrle, Hannah Marie" userId="88786794-7fb5-4fa5-8c26-c06018e943d0" providerId="ADAL" clId="{E63C443C-283D-4793-A795-4A3A18A12A85}" dt="2025-08-25T11:24:43.529" v="4858" actId="1076"/>
          <ac:graphicFrameMkLst>
            <pc:docMk/>
            <pc:sldMk cId="3558416449" sldId="390"/>
            <ac:graphicFrameMk id="7" creationId="{2BC708C2-D2A0-F4C6-27DA-5FA24807D1AC}"/>
          </ac:graphicFrameMkLst>
        </pc:graphicFrameChg>
        <pc:picChg chg="add mod">
          <ac:chgData name="Wehrle, Hannah Marie" userId="88786794-7fb5-4fa5-8c26-c06018e943d0" providerId="ADAL" clId="{E63C443C-283D-4793-A795-4A3A18A12A85}" dt="2025-08-25T13:10:37.170" v="6530"/>
          <ac:picMkLst>
            <pc:docMk/>
            <pc:sldMk cId="3558416449" sldId="390"/>
            <ac:picMk id="22" creationId="{E59D1BB5-8148-1E29-B0B6-1B6323B46112}"/>
          </ac:picMkLst>
        </pc:picChg>
        <pc:cxnChg chg="add mod">
          <ac:chgData name="Wehrle, Hannah Marie" userId="88786794-7fb5-4fa5-8c26-c06018e943d0" providerId="ADAL" clId="{E63C443C-283D-4793-A795-4A3A18A12A85}" dt="2025-08-25T11:22:49.050" v="4857" actId="1076"/>
          <ac:cxnSpMkLst>
            <pc:docMk/>
            <pc:sldMk cId="3558416449" sldId="390"/>
            <ac:cxnSpMk id="11" creationId="{EAF8B453-CF6D-33BF-4B92-A005B8195A15}"/>
          </ac:cxnSpMkLst>
        </pc:cxnChg>
        <pc:cxnChg chg="add mod">
          <ac:chgData name="Wehrle, Hannah Marie" userId="88786794-7fb5-4fa5-8c26-c06018e943d0" providerId="ADAL" clId="{E63C443C-283D-4793-A795-4A3A18A12A85}" dt="2025-08-25T11:24:43.529" v="4858" actId="1076"/>
          <ac:cxnSpMkLst>
            <pc:docMk/>
            <pc:sldMk cId="3558416449" sldId="390"/>
            <ac:cxnSpMk id="14" creationId="{275BEDB8-9ECB-4647-32F6-E59A4BA7BF49}"/>
          </ac:cxnSpMkLst>
        </pc:cxnChg>
      </pc:sldChg>
      <pc:sldChg chg="addSp delSp modSp new mod">
        <pc:chgData name="Wehrle, Hannah Marie" userId="88786794-7fb5-4fa5-8c26-c06018e943d0" providerId="ADAL" clId="{E63C443C-283D-4793-A795-4A3A18A12A85}" dt="2025-08-27T09:55:03.136" v="11663"/>
        <pc:sldMkLst>
          <pc:docMk/>
          <pc:sldMk cId="2469032497" sldId="391"/>
        </pc:sldMkLst>
        <pc:spChg chg="mod">
          <ac:chgData name="Wehrle, Hannah Marie" userId="88786794-7fb5-4fa5-8c26-c06018e943d0" providerId="ADAL" clId="{E63C443C-283D-4793-A795-4A3A18A12A85}" dt="2025-08-25T11:34:09.677" v="4871" actId="20577"/>
          <ac:spMkLst>
            <pc:docMk/>
            <pc:sldMk cId="2469032497" sldId="391"/>
            <ac:spMk id="2" creationId="{7919228A-55B2-B12E-AF07-F1672BBE8976}"/>
          </ac:spMkLst>
        </pc:spChg>
        <pc:spChg chg="add mod">
          <ac:chgData name="Wehrle, Hannah Marie" userId="88786794-7fb5-4fa5-8c26-c06018e943d0" providerId="ADAL" clId="{E63C443C-283D-4793-A795-4A3A18A12A85}" dt="2025-08-27T09:55:03.136" v="11663"/>
          <ac:spMkLst>
            <pc:docMk/>
            <pc:sldMk cId="2469032497" sldId="391"/>
            <ac:spMk id="4" creationId="{03AFFA8E-A60F-4AF5-4306-0EEC0894FD5A}"/>
          </ac:spMkLst>
        </pc:spChg>
        <pc:spChg chg="del">
          <ac:chgData name="Wehrle, Hannah Marie" userId="88786794-7fb5-4fa5-8c26-c06018e943d0" providerId="ADAL" clId="{E63C443C-283D-4793-A795-4A3A18A12A85}" dt="2025-08-27T09:55:02.738" v="11662" actId="478"/>
          <ac:spMkLst>
            <pc:docMk/>
            <pc:sldMk cId="2469032497" sldId="391"/>
            <ac:spMk id="6" creationId="{619B8AE2-507B-7E6A-378E-BA3312CC0C7E}"/>
          </ac:spMkLst>
        </pc:spChg>
        <pc:spChg chg="add mod">
          <ac:chgData name="Wehrle, Hannah Marie" userId="88786794-7fb5-4fa5-8c26-c06018e943d0" providerId="ADAL" clId="{E63C443C-283D-4793-A795-4A3A18A12A85}" dt="2025-08-25T11:36:17.612" v="4908" actId="1076"/>
          <ac:spMkLst>
            <pc:docMk/>
            <pc:sldMk cId="2469032497" sldId="391"/>
            <ac:spMk id="7" creationId="{998B0D99-376D-CCEA-C701-DC329F82159B}"/>
          </ac:spMkLst>
        </pc:spChg>
        <pc:spChg chg="add mod">
          <ac:chgData name="Wehrle, Hannah Marie" userId="88786794-7fb5-4fa5-8c26-c06018e943d0" providerId="ADAL" clId="{E63C443C-283D-4793-A795-4A3A18A12A85}" dt="2025-08-25T11:53:48.548" v="5010" actId="164"/>
          <ac:spMkLst>
            <pc:docMk/>
            <pc:sldMk cId="2469032497" sldId="391"/>
            <ac:spMk id="8" creationId="{A2FB2268-4C8C-17DF-C2D8-F311CD1A1476}"/>
          </ac:spMkLst>
        </pc:spChg>
        <pc:spChg chg="add mod">
          <ac:chgData name="Wehrle, Hannah Marie" userId="88786794-7fb5-4fa5-8c26-c06018e943d0" providerId="ADAL" clId="{E63C443C-283D-4793-A795-4A3A18A12A85}" dt="2025-08-25T11:53:48.548" v="5010" actId="164"/>
          <ac:spMkLst>
            <pc:docMk/>
            <pc:sldMk cId="2469032497" sldId="391"/>
            <ac:spMk id="9" creationId="{BF7C4D17-7C58-4E55-6E4A-F5AF3D46E3C1}"/>
          </ac:spMkLst>
        </pc:spChg>
        <pc:spChg chg="add mod">
          <ac:chgData name="Wehrle, Hannah Marie" userId="88786794-7fb5-4fa5-8c26-c06018e943d0" providerId="ADAL" clId="{E63C443C-283D-4793-A795-4A3A18A12A85}" dt="2025-08-27T09:55:03.136" v="11663"/>
          <ac:spMkLst>
            <pc:docMk/>
            <pc:sldMk cId="2469032497" sldId="391"/>
            <ac:spMk id="12" creationId="{AEE80576-BBD0-78F6-D1A2-496A816457AC}"/>
          </ac:spMkLst>
        </pc:spChg>
        <pc:spChg chg="add mod">
          <ac:chgData name="Wehrle, Hannah Marie" userId="88786794-7fb5-4fa5-8c26-c06018e943d0" providerId="ADAL" clId="{E63C443C-283D-4793-A795-4A3A18A12A85}" dt="2025-08-25T11:52:59.609" v="5005" actId="164"/>
          <ac:spMkLst>
            <pc:docMk/>
            <pc:sldMk cId="2469032497" sldId="391"/>
            <ac:spMk id="15" creationId="{E25EC58A-01EA-4E56-35AD-6A48D25BFA97}"/>
          </ac:spMkLst>
        </pc:spChg>
        <pc:spChg chg="add mod">
          <ac:chgData name="Wehrle, Hannah Marie" userId="88786794-7fb5-4fa5-8c26-c06018e943d0" providerId="ADAL" clId="{E63C443C-283D-4793-A795-4A3A18A12A85}" dt="2025-08-25T11:52:59.609" v="5005" actId="164"/>
          <ac:spMkLst>
            <pc:docMk/>
            <pc:sldMk cId="2469032497" sldId="391"/>
            <ac:spMk id="16" creationId="{C461EA0A-6F5A-E2CD-9257-D0F4CDF23903}"/>
          </ac:spMkLst>
        </pc:spChg>
        <pc:spChg chg="add del mod ord">
          <ac:chgData name="Wehrle, Hannah Marie" userId="88786794-7fb5-4fa5-8c26-c06018e943d0" providerId="ADAL" clId="{E63C443C-283D-4793-A795-4A3A18A12A85}" dt="2025-08-25T11:53:23.292" v="5008" actId="164"/>
          <ac:spMkLst>
            <pc:docMk/>
            <pc:sldMk cId="2469032497" sldId="391"/>
            <ac:spMk id="20" creationId="{5132C05B-306F-8E88-7E94-9FB695400C16}"/>
          </ac:spMkLst>
        </pc:spChg>
        <pc:spChg chg="add del mod ord">
          <ac:chgData name="Wehrle, Hannah Marie" userId="88786794-7fb5-4fa5-8c26-c06018e943d0" providerId="ADAL" clId="{E63C443C-283D-4793-A795-4A3A18A12A85}" dt="2025-08-25T11:53:23.292" v="5008" actId="164"/>
          <ac:spMkLst>
            <pc:docMk/>
            <pc:sldMk cId="2469032497" sldId="391"/>
            <ac:spMk id="21" creationId="{51C2C496-3F36-E360-526C-3F17C4DB398E}"/>
          </ac:spMkLst>
        </pc:spChg>
        <pc:spChg chg="add mod">
          <ac:chgData name="Wehrle, Hannah Marie" userId="88786794-7fb5-4fa5-8c26-c06018e943d0" providerId="ADAL" clId="{E63C443C-283D-4793-A795-4A3A18A12A85}" dt="2025-08-25T11:54:45.503" v="5032" actId="1076"/>
          <ac:spMkLst>
            <pc:docMk/>
            <pc:sldMk cId="2469032497" sldId="391"/>
            <ac:spMk id="26" creationId="{2C1F5C44-7618-8BEF-3AEB-995F1A0F0436}"/>
          </ac:spMkLst>
        </pc:spChg>
        <pc:spChg chg="add mod">
          <ac:chgData name="Wehrle, Hannah Marie" userId="88786794-7fb5-4fa5-8c26-c06018e943d0" providerId="ADAL" clId="{E63C443C-283D-4793-A795-4A3A18A12A85}" dt="2025-08-25T11:55:07.110" v="5052" actId="20577"/>
          <ac:spMkLst>
            <pc:docMk/>
            <pc:sldMk cId="2469032497" sldId="391"/>
            <ac:spMk id="27" creationId="{85851424-49F8-75E7-1E4F-9048F12EDEF8}"/>
          </ac:spMkLst>
        </pc:spChg>
        <pc:spChg chg="add mod">
          <ac:chgData name="Wehrle, Hannah Marie" userId="88786794-7fb5-4fa5-8c26-c06018e943d0" providerId="ADAL" clId="{E63C443C-283D-4793-A795-4A3A18A12A85}" dt="2025-08-25T12:02:51.419" v="5165" actId="255"/>
          <ac:spMkLst>
            <pc:docMk/>
            <pc:sldMk cId="2469032497" sldId="391"/>
            <ac:spMk id="28" creationId="{10AB697C-B353-8580-B89F-3454CF821F05}"/>
          </ac:spMkLst>
        </pc:spChg>
        <pc:spChg chg="add mod">
          <ac:chgData name="Wehrle, Hannah Marie" userId="88786794-7fb5-4fa5-8c26-c06018e943d0" providerId="ADAL" clId="{E63C443C-283D-4793-A795-4A3A18A12A85}" dt="2025-08-25T11:58:00.213" v="5144" actId="1076"/>
          <ac:spMkLst>
            <pc:docMk/>
            <pc:sldMk cId="2469032497" sldId="391"/>
            <ac:spMk id="29" creationId="{780BB39F-08DC-9C3D-8EEA-184E8897588F}"/>
          </ac:spMkLst>
        </pc:spChg>
        <pc:spChg chg="add mod">
          <ac:chgData name="Wehrle, Hannah Marie" userId="88786794-7fb5-4fa5-8c26-c06018e943d0" providerId="ADAL" clId="{E63C443C-283D-4793-A795-4A3A18A12A85}" dt="2025-08-25T12:03:37.247" v="5178" actId="1076"/>
          <ac:spMkLst>
            <pc:docMk/>
            <pc:sldMk cId="2469032497" sldId="391"/>
            <ac:spMk id="42" creationId="{5AAD1103-B3DF-EB76-AF53-85259446CD9B}"/>
          </ac:spMkLst>
        </pc:spChg>
        <pc:spChg chg="add mod">
          <ac:chgData name="Wehrle, Hannah Marie" userId="88786794-7fb5-4fa5-8c26-c06018e943d0" providerId="ADAL" clId="{E63C443C-283D-4793-A795-4A3A18A12A85}" dt="2025-08-25T12:03:31.784" v="5177" actId="1076"/>
          <ac:spMkLst>
            <pc:docMk/>
            <pc:sldMk cId="2469032497" sldId="391"/>
            <ac:spMk id="43" creationId="{86E8F32B-1E11-0BAA-F9CB-AB686610DA8E}"/>
          </ac:spMkLst>
        </pc:spChg>
        <pc:spChg chg="add mod">
          <ac:chgData name="Wehrle, Hannah Marie" userId="88786794-7fb5-4fa5-8c26-c06018e943d0" providerId="ADAL" clId="{E63C443C-283D-4793-A795-4A3A18A12A85}" dt="2025-08-25T12:04:30.218" v="5230" actId="1076"/>
          <ac:spMkLst>
            <pc:docMk/>
            <pc:sldMk cId="2469032497" sldId="391"/>
            <ac:spMk id="45" creationId="{74AE41AC-BF97-370C-1647-70CE339A8330}"/>
          </ac:spMkLst>
        </pc:spChg>
        <pc:grpChg chg="add mod">
          <ac:chgData name="Wehrle, Hannah Marie" userId="88786794-7fb5-4fa5-8c26-c06018e943d0" providerId="ADAL" clId="{E63C443C-283D-4793-A795-4A3A18A12A85}" dt="2025-08-25T11:53:06.615" v="5006" actId="1076"/>
          <ac:grpSpMkLst>
            <pc:docMk/>
            <pc:sldMk cId="2469032497" sldId="391"/>
            <ac:grpSpMk id="23" creationId="{5513D027-502C-160D-6894-EF9571742D28}"/>
          </ac:grpSpMkLst>
        </pc:grpChg>
        <pc:grpChg chg="add mod">
          <ac:chgData name="Wehrle, Hannah Marie" userId="88786794-7fb5-4fa5-8c26-c06018e943d0" providerId="ADAL" clId="{E63C443C-283D-4793-A795-4A3A18A12A85}" dt="2025-08-25T11:54:03.783" v="5011" actId="1076"/>
          <ac:grpSpMkLst>
            <pc:docMk/>
            <pc:sldMk cId="2469032497" sldId="391"/>
            <ac:grpSpMk id="24" creationId="{5B4BF36E-0961-8E45-6625-1ED137B9C092}"/>
          </ac:grpSpMkLst>
        </pc:grpChg>
        <pc:grpChg chg="add mod">
          <ac:chgData name="Wehrle, Hannah Marie" userId="88786794-7fb5-4fa5-8c26-c06018e943d0" providerId="ADAL" clId="{E63C443C-283D-4793-A795-4A3A18A12A85}" dt="2025-08-25T11:53:48.548" v="5010" actId="164"/>
          <ac:grpSpMkLst>
            <pc:docMk/>
            <pc:sldMk cId="2469032497" sldId="391"/>
            <ac:grpSpMk id="25" creationId="{606FD4D5-4BE0-809A-5FAB-805EBA0BCDA8}"/>
          </ac:grpSpMkLst>
        </pc:grpChg>
        <pc:picChg chg="add mod">
          <ac:chgData name="Wehrle, Hannah Marie" userId="88786794-7fb5-4fa5-8c26-c06018e943d0" providerId="ADAL" clId="{E63C443C-283D-4793-A795-4A3A18A12A85}" dt="2025-08-25T11:53:48.548" v="5010" actId="164"/>
          <ac:picMkLst>
            <pc:docMk/>
            <pc:sldMk cId="2469032497" sldId="391"/>
            <ac:picMk id="10" creationId="{DEFAA0D2-A603-B756-52CA-B24D75E268AC}"/>
          </ac:picMkLst>
        </pc:picChg>
        <pc:picChg chg="add mod">
          <ac:chgData name="Wehrle, Hannah Marie" userId="88786794-7fb5-4fa5-8c26-c06018e943d0" providerId="ADAL" clId="{E63C443C-283D-4793-A795-4A3A18A12A85}" dt="2025-08-25T11:52:59.609" v="5005" actId="164"/>
          <ac:picMkLst>
            <pc:docMk/>
            <pc:sldMk cId="2469032497" sldId="391"/>
            <ac:picMk id="11" creationId="{7B856CB4-713D-60FD-6BFC-AD0CBDB1EBE1}"/>
          </ac:picMkLst>
        </pc:picChg>
        <pc:picChg chg="add mod ord">
          <ac:chgData name="Wehrle, Hannah Marie" userId="88786794-7fb5-4fa5-8c26-c06018e943d0" providerId="ADAL" clId="{E63C443C-283D-4793-A795-4A3A18A12A85}" dt="2025-08-25T11:53:23.292" v="5008" actId="164"/>
          <ac:picMkLst>
            <pc:docMk/>
            <pc:sldMk cId="2469032497" sldId="391"/>
            <ac:picMk id="13" creationId="{6318E55E-8460-48FF-F260-0BC780197CFD}"/>
          </ac:picMkLst>
        </pc:picChg>
        <pc:picChg chg="add mod">
          <ac:chgData name="Wehrle, Hannah Marie" userId="88786794-7fb5-4fa5-8c26-c06018e943d0" providerId="ADAL" clId="{E63C443C-283D-4793-A795-4A3A18A12A85}" dt="2025-08-25T11:53:48.548" v="5010" actId="164"/>
          <ac:picMkLst>
            <pc:docMk/>
            <pc:sldMk cId="2469032497" sldId="391"/>
            <ac:picMk id="14" creationId="{01DD2E07-ECCC-522D-983F-0AC08726836B}"/>
          </ac:picMkLst>
        </pc:picChg>
        <pc:picChg chg="add mod">
          <ac:chgData name="Wehrle, Hannah Marie" userId="88786794-7fb5-4fa5-8c26-c06018e943d0" providerId="ADAL" clId="{E63C443C-283D-4793-A795-4A3A18A12A85}" dt="2025-08-25T11:52:59.609" v="5005" actId="164"/>
          <ac:picMkLst>
            <pc:docMk/>
            <pc:sldMk cId="2469032497" sldId="391"/>
            <ac:picMk id="18" creationId="{DBA8C6CB-9198-A6D0-401D-BF56E7500E51}"/>
          </ac:picMkLst>
        </pc:picChg>
        <pc:picChg chg="add del mod ord">
          <ac:chgData name="Wehrle, Hannah Marie" userId="88786794-7fb5-4fa5-8c26-c06018e943d0" providerId="ADAL" clId="{E63C443C-283D-4793-A795-4A3A18A12A85}" dt="2025-08-25T11:53:23.292" v="5008" actId="164"/>
          <ac:picMkLst>
            <pc:docMk/>
            <pc:sldMk cId="2469032497" sldId="391"/>
            <ac:picMk id="19" creationId="{9E27CFE7-B6E3-09C9-F7AF-FDFA38275C35}"/>
          </ac:picMkLst>
        </pc:picChg>
        <pc:cxnChg chg="add mod">
          <ac:chgData name="Wehrle, Hannah Marie" userId="88786794-7fb5-4fa5-8c26-c06018e943d0" providerId="ADAL" clId="{E63C443C-283D-4793-A795-4A3A18A12A85}" dt="2025-08-25T12:02:30" v="5163" actId="14100"/>
          <ac:cxnSpMkLst>
            <pc:docMk/>
            <pc:sldMk cId="2469032497" sldId="391"/>
            <ac:cxnSpMk id="31" creationId="{9A265E5F-B1D2-0189-DDCD-7411E32EEDDC}"/>
          </ac:cxnSpMkLst>
        </pc:cxnChg>
        <pc:cxnChg chg="add mod">
          <ac:chgData name="Wehrle, Hannah Marie" userId="88786794-7fb5-4fa5-8c26-c06018e943d0" providerId="ADAL" clId="{E63C443C-283D-4793-A795-4A3A18A12A85}" dt="2025-08-25T12:03:51.401" v="5179" actId="14100"/>
          <ac:cxnSpMkLst>
            <pc:docMk/>
            <pc:sldMk cId="2469032497" sldId="391"/>
            <ac:cxnSpMk id="32" creationId="{1A9991D6-A133-356E-1395-6E86AEF9370F}"/>
          </ac:cxnSpMkLst>
        </pc:cxnChg>
        <pc:cxnChg chg="add mod">
          <ac:chgData name="Wehrle, Hannah Marie" userId="88786794-7fb5-4fa5-8c26-c06018e943d0" providerId="ADAL" clId="{E63C443C-283D-4793-A795-4A3A18A12A85}" dt="2025-08-25T12:02:35.629" v="5164" actId="14100"/>
          <ac:cxnSpMkLst>
            <pc:docMk/>
            <pc:sldMk cId="2469032497" sldId="391"/>
            <ac:cxnSpMk id="33" creationId="{D0F6F9F9-0B58-EAA1-EAED-719DEAD90060}"/>
          </ac:cxnSpMkLst>
        </pc:cxnChg>
        <pc:cxnChg chg="add mod">
          <ac:chgData name="Wehrle, Hannah Marie" userId="88786794-7fb5-4fa5-8c26-c06018e943d0" providerId="ADAL" clId="{E63C443C-283D-4793-A795-4A3A18A12A85}" dt="2025-08-25T12:01:38.482" v="5158" actId="14100"/>
          <ac:cxnSpMkLst>
            <pc:docMk/>
            <pc:sldMk cId="2469032497" sldId="391"/>
            <ac:cxnSpMk id="36" creationId="{39E40136-953E-E811-1E63-FF6CCD9A2695}"/>
          </ac:cxnSpMkLst>
        </pc:cxnChg>
        <pc:cxnChg chg="add mod">
          <ac:chgData name="Wehrle, Hannah Marie" userId="88786794-7fb5-4fa5-8c26-c06018e943d0" providerId="ADAL" clId="{E63C443C-283D-4793-A795-4A3A18A12A85}" dt="2025-08-25T12:02:08.541" v="5161" actId="14100"/>
          <ac:cxnSpMkLst>
            <pc:docMk/>
            <pc:sldMk cId="2469032497" sldId="391"/>
            <ac:cxnSpMk id="38" creationId="{2BF721D3-56EC-4886-CCB4-DC3FC11553AA}"/>
          </ac:cxnSpMkLst>
        </pc:cxnChg>
      </pc:sldChg>
      <pc:sldChg chg="addSp delSp modSp new mod">
        <pc:chgData name="Wehrle, Hannah Marie" userId="88786794-7fb5-4fa5-8c26-c06018e943d0" providerId="ADAL" clId="{E63C443C-283D-4793-A795-4A3A18A12A85}" dt="2025-08-27T09:55:12.301" v="11665"/>
        <pc:sldMkLst>
          <pc:docMk/>
          <pc:sldMk cId="2641807929" sldId="392"/>
        </pc:sldMkLst>
        <pc:spChg chg="mod">
          <ac:chgData name="Wehrle, Hannah Marie" userId="88786794-7fb5-4fa5-8c26-c06018e943d0" providerId="ADAL" clId="{E63C443C-283D-4793-A795-4A3A18A12A85}" dt="2025-08-25T12:24:08.753" v="5274" actId="20577"/>
          <ac:spMkLst>
            <pc:docMk/>
            <pc:sldMk cId="2641807929" sldId="392"/>
            <ac:spMk id="2" creationId="{4D5AD1AB-273B-EFBA-91E6-45F9C82E66B6}"/>
          </ac:spMkLst>
        </pc:spChg>
        <pc:spChg chg="del">
          <ac:chgData name="Wehrle, Hannah Marie" userId="88786794-7fb5-4fa5-8c26-c06018e943d0" providerId="ADAL" clId="{E63C443C-283D-4793-A795-4A3A18A12A85}" dt="2025-08-27T09:55:11.850" v="11664" actId="478"/>
          <ac:spMkLst>
            <pc:docMk/>
            <pc:sldMk cId="2641807929" sldId="392"/>
            <ac:spMk id="5" creationId="{C2AB8342-3B98-730B-0C36-3FE9AC2704AC}"/>
          </ac:spMkLst>
        </pc:spChg>
        <pc:spChg chg="add mod">
          <ac:chgData name="Wehrle, Hannah Marie" userId="88786794-7fb5-4fa5-8c26-c06018e943d0" providerId="ADAL" clId="{E63C443C-283D-4793-A795-4A3A18A12A85}" dt="2025-08-25T12:31:09.195" v="5450" actId="1076"/>
          <ac:spMkLst>
            <pc:docMk/>
            <pc:sldMk cId="2641807929" sldId="392"/>
            <ac:spMk id="7" creationId="{F41702E5-EE11-36BE-35E6-0C9A14CD53B2}"/>
          </ac:spMkLst>
        </pc:spChg>
        <pc:spChg chg="add mod">
          <ac:chgData name="Wehrle, Hannah Marie" userId="88786794-7fb5-4fa5-8c26-c06018e943d0" providerId="ADAL" clId="{E63C443C-283D-4793-A795-4A3A18A12A85}" dt="2025-08-25T12:31:09.195" v="5450" actId="1076"/>
          <ac:spMkLst>
            <pc:docMk/>
            <pc:sldMk cId="2641807929" sldId="392"/>
            <ac:spMk id="8" creationId="{1024AE74-7261-E1C9-5A6B-57E10BAEF373}"/>
          </ac:spMkLst>
        </pc:spChg>
        <pc:spChg chg="add mod">
          <ac:chgData name="Wehrle, Hannah Marie" userId="88786794-7fb5-4fa5-8c26-c06018e943d0" providerId="ADAL" clId="{E63C443C-283D-4793-A795-4A3A18A12A85}" dt="2025-08-25T12:31:09.195" v="5450" actId="1076"/>
          <ac:spMkLst>
            <pc:docMk/>
            <pc:sldMk cId="2641807929" sldId="392"/>
            <ac:spMk id="9" creationId="{46C48246-C5FF-E7A2-78CA-7095CC9A707F}"/>
          </ac:spMkLst>
        </pc:spChg>
        <pc:spChg chg="add mod">
          <ac:chgData name="Wehrle, Hannah Marie" userId="88786794-7fb5-4fa5-8c26-c06018e943d0" providerId="ADAL" clId="{E63C443C-283D-4793-A795-4A3A18A12A85}" dt="2025-08-27T09:55:12.301" v="11665"/>
          <ac:spMkLst>
            <pc:docMk/>
            <pc:sldMk cId="2641807929" sldId="392"/>
            <ac:spMk id="12" creationId="{E63F5CB0-CE5C-D9EE-FFB5-D0861018BF39}"/>
          </ac:spMkLst>
        </pc:spChg>
        <pc:spChg chg="add mod">
          <ac:chgData name="Wehrle, Hannah Marie" userId="88786794-7fb5-4fa5-8c26-c06018e943d0" providerId="ADAL" clId="{E63C443C-283D-4793-A795-4A3A18A12A85}" dt="2025-08-25T12:34:09.648" v="5522" actId="20577"/>
          <ac:spMkLst>
            <pc:docMk/>
            <pc:sldMk cId="2641807929" sldId="392"/>
            <ac:spMk id="13" creationId="{B2F70E94-CD00-73F6-7535-3C6D695A5F98}"/>
          </ac:spMkLst>
        </pc:spChg>
        <pc:spChg chg="add mod ord">
          <ac:chgData name="Wehrle, Hannah Marie" userId="88786794-7fb5-4fa5-8c26-c06018e943d0" providerId="ADAL" clId="{E63C443C-283D-4793-A795-4A3A18A12A85}" dt="2025-08-25T13:05:56.116" v="6471" actId="167"/>
          <ac:spMkLst>
            <pc:docMk/>
            <pc:sldMk cId="2641807929" sldId="392"/>
            <ac:spMk id="15" creationId="{D4550C55-D848-59E0-D7A0-D2FAA1E3C59B}"/>
          </ac:spMkLst>
        </pc:spChg>
        <pc:spChg chg="add mod">
          <ac:chgData name="Wehrle, Hannah Marie" userId="88786794-7fb5-4fa5-8c26-c06018e943d0" providerId="ADAL" clId="{E63C443C-283D-4793-A795-4A3A18A12A85}" dt="2025-08-27T09:55:12.301" v="11665"/>
          <ac:spMkLst>
            <pc:docMk/>
            <pc:sldMk cId="2641807929" sldId="392"/>
            <ac:spMk id="16" creationId="{BF8740A8-7574-4ED0-1DB6-D3928515182B}"/>
          </ac:spMkLst>
        </pc:spChg>
        <pc:picChg chg="add mod ord">
          <ac:chgData name="Wehrle, Hannah Marie" userId="88786794-7fb5-4fa5-8c26-c06018e943d0" providerId="ADAL" clId="{E63C443C-283D-4793-A795-4A3A18A12A85}" dt="2025-08-25T12:31:09.195" v="5450" actId="1076"/>
          <ac:picMkLst>
            <pc:docMk/>
            <pc:sldMk cId="2641807929" sldId="392"/>
            <ac:picMk id="6" creationId="{4EF6461D-D927-F2A4-3E70-5FDE552882A8}"/>
          </ac:picMkLst>
        </pc:picChg>
        <pc:picChg chg="add mod">
          <ac:chgData name="Wehrle, Hannah Marie" userId="88786794-7fb5-4fa5-8c26-c06018e943d0" providerId="ADAL" clId="{E63C443C-283D-4793-A795-4A3A18A12A85}" dt="2025-08-25T12:31:09.195" v="5450" actId="1076"/>
          <ac:picMkLst>
            <pc:docMk/>
            <pc:sldMk cId="2641807929" sldId="392"/>
            <ac:picMk id="10" creationId="{A44B97D4-12AB-C350-1F84-2E06E5B7D631}"/>
          </ac:picMkLst>
        </pc:picChg>
        <pc:picChg chg="add mod">
          <ac:chgData name="Wehrle, Hannah Marie" userId="88786794-7fb5-4fa5-8c26-c06018e943d0" providerId="ADAL" clId="{E63C443C-283D-4793-A795-4A3A18A12A85}" dt="2025-08-25T12:31:09.195" v="5450" actId="1076"/>
          <ac:picMkLst>
            <pc:docMk/>
            <pc:sldMk cId="2641807929" sldId="392"/>
            <ac:picMk id="11" creationId="{8724581D-9479-241B-CA05-2D41F87DFABE}"/>
          </ac:picMkLst>
        </pc:picChg>
        <pc:picChg chg="add mod">
          <ac:chgData name="Wehrle, Hannah Marie" userId="88786794-7fb5-4fa5-8c26-c06018e943d0" providerId="ADAL" clId="{E63C443C-283D-4793-A795-4A3A18A12A85}" dt="2025-08-25T13:05:59.783" v="6472" actId="1076"/>
          <ac:picMkLst>
            <pc:docMk/>
            <pc:sldMk cId="2641807929" sldId="392"/>
            <ac:picMk id="14" creationId="{57F0E49C-0FB0-4174-0CDF-38416114376E}"/>
          </ac:picMkLst>
        </pc:picChg>
      </pc:sldChg>
      <pc:sldChg chg="addSp delSp modSp new mod">
        <pc:chgData name="Wehrle, Hannah Marie" userId="88786794-7fb5-4fa5-8c26-c06018e943d0" providerId="ADAL" clId="{E63C443C-283D-4793-A795-4A3A18A12A85}" dt="2025-08-27T09:55:17.284" v="11667"/>
        <pc:sldMkLst>
          <pc:docMk/>
          <pc:sldMk cId="1041799123" sldId="393"/>
        </pc:sldMkLst>
        <pc:spChg chg="mod">
          <ac:chgData name="Wehrle, Hannah Marie" userId="88786794-7fb5-4fa5-8c26-c06018e943d0" providerId="ADAL" clId="{E63C443C-283D-4793-A795-4A3A18A12A85}" dt="2025-08-25T12:42:33.047" v="5585" actId="255"/>
          <ac:spMkLst>
            <pc:docMk/>
            <pc:sldMk cId="1041799123" sldId="393"/>
            <ac:spMk id="2" creationId="{C796DAFE-1C34-438F-0AA2-4C922361E72A}"/>
          </ac:spMkLst>
        </pc:spChg>
        <pc:spChg chg="del">
          <ac:chgData name="Wehrle, Hannah Marie" userId="88786794-7fb5-4fa5-8c26-c06018e943d0" providerId="ADAL" clId="{E63C443C-283D-4793-A795-4A3A18A12A85}" dt="2025-08-27T09:55:16.898" v="11666" actId="478"/>
          <ac:spMkLst>
            <pc:docMk/>
            <pc:sldMk cId="1041799123" sldId="393"/>
            <ac:spMk id="5" creationId="{3FC80D79-DF71-D1FE-D137-DA35E20A6FF1}"/>
          </ac:spMkLst>
        </pc:spChg>
        <pc:spChg chg="add mod">
          <ac:chgData name="Wehrle, Hannah Marie" userId="88786794-7fb5-4fa5-8c26-c06018e943d0" providerId="ADAL" clId="{E63C443C-283D-4793-A795-4A3A18A12A85}" dt="2025-08-27T09:55:17.284" v="11667"/>
          <ac:spMkLst>
            <pc:docMk/>
            <pc:sldMk cId="1041799123" sldId="393"/>
            <ac:spMk id="6" creationId="{3B7F8126-FC25-FCC6-E9E4-3056E5B7741A}"/>
          </ac:spMkLst>
        </pc:spChg>
        <pc:spChg chg="add mod">
          <ac:chgData name="Wehrle, Hannah Marie" userId="88786794-7fb5-4fa5-8c26-c06018e943d0" providerId="ADAL" clId="{E63C443C-283D-4793-A795-4A3A18A12A85}" dt="2025-08-27T09:55:17.284" v="11667"/>
          <ac:spMkLst>
            <pc:docMk/>
            <pc:sldMk cId="1041799123" sldId="393"/>
            <ac:spMk id="8" creationId="{3400F681-211A-2666-6B7F-566F238E90D7}"/>
          </ac:spMkLst>
        </pc:spChg>
        <pc:spChg chg="add mod">
          <ac:chgData name="Wehrle, Hannah Marie" userId="88786794-7fb5-4fa5-8c26-c06018e943d0" providerId="ADAL" clId="{E63C443C-283D-4793-A795-4A3A18A12A85}" dt="2025-08-25T12:42:47.014" v="5586" actId="14100"/>
          <ac:spMkLst>
            <pc:docMk/>
            <pc:sldMk cId="1041799123" sldId="393"/>
            <ac:spMk id="11" creationId="{0275A2A4-F32E-AA66-ADE2-A4147DF44A94}"/>
          </ac:spMkLst>
        </pc:spChg>
        <pc:spChg chg="add mod">
          <ac:chgData name="Wehrle, Hannah Marie" userId="88786794-7fb5-4fa5-8c26-c06018e943d0" providerId="ADAL" clId="{E63C443C-283D-4793-A795-4A3A18A12A85}" dt="2025-08-25T12:43:25.660" v="5589" actId="1076"/>
          <ac:spMkLst>
            <pc:docMk/>
            <pc:sldMk cId="1041799123" sldId="393"/>
            <ac:spMk id="12" creationId="{DFBBF4B1-E4B3-3E66-F9C2-3DCA683949B0}"/>
          </ac:spMkLst>
        </pc:spChg>
        <pc:spChg chg="add mod">
          <ac:chgData name="Wehrle, Hannah Marie" userId="88786794-7fb5-4fa5-8c26-c06018e943d0" providerId="ADAL" clId="{E63C443C-283D-4793-A795-4A3A18A12A85}" dt="2025-08-25T12:43:45.577" v="5592" actId="14100"/>
          <ac:spMkLst>
            <pc:docMk/>
            <pc:sldMk cId="1041799123" sldId="393"/>
            <ac:spMk id="13" creationId="{3376355B-D52E-596B-EB43-B084AA7B20D5}"/>
          </ac:spMkLst>
        </pc:spChg>
        <pc:grpChg chg="add mod">
          <ac:chgData name="Wehrle, Hannah Marie" userId="88786794-7fb5-4fa5-8c26-c06018e943d0" providerId="ADAL" clId="{E63C443C-283D-4793-A795-4A3A18A12A85}" dt="2025-08-25T12:40:45.593" v="5543" actId="1076"/>
          <ac:grpSpMkLst>
            <pc:docMk/>
            <pc:sldMk cId="1041799123" sldId="393"/>
            <ac:grpSpMk id="10" creationId="{21A402D0-E5F9-91BC-62BD-60C6C0BEE9EC}"/>
          </ac:grpSpMkLst>
        </pc:grpChg>
        <pc:picChg chg="add mod">
          <ac:chgData name="Wehrle, Hannah Marie" userId="88786794-7fb5-4fa5-8c26-c06018e943d0" providerId="ADAL" clId="{E63C443C-283D-4793-A795-4A3A18A12A85}" dt="2025-08-25T12:38:31.560" v="5530" actId="164"/>
          <ac:picMkLst>
            <pc:docMk/>
            <pc:sldMk cId="1041799123" sldId="393"/>
            <ac:picMk id="7" creationId="{A0A28EE4-A48A-E621-2798-8B2F3D83E0D2}"/>
          </ac:picMkLst>
        </pc:picChg>
        <pc:picChg chg="add mod modCrop">
          <ac:chgData name="Wehrle, Hannah Marie" userId="88786794-7fb5-4fa5-8c26-c06018e943d0" providerId="ADAL" clId="{E63C443C-283D-4793-A795-4A3A18A12A85}" dt="2025-08-25T12:40:35.553" v="5542" actId="732"/>
          <ac:picMkLst>
            <pc:docMk/>
            <pc:sldMk cId="1041799123" sldId="393"/>
            <ac:picMk id="9" creationId="{80EDB6EC-CB21-86DE-CFA8-DEED0F1620AC}"/>
          </ac:picMkLst>
        </pc:picChg>
      </pc:sldChg>
      <pc:sldChg chg="addSp delSp modSp new mod">
        <pc:chgData name="Wehrle, Hannah Marie" userId="88786794-7fb5-4fa5-8c26-c06018e943d0" providerId="ADAL" clId="{E63C443C-283D-4793-A795-4A3A18A12A85}" dt="2025-08-27T09:55:22.096" v="11669"/>
        <pc:sldMkLst>
          <pc:docMk/>
          <pc:sldMk cId="3456482219" sldId="394"/>
        </pc:sldMkLst>
        <pc:spChg chg="mod">
          <ac:chgData name="Wehrle, Hannah Marie" userId="88786794-7fb5-4fa5-8c26-c06018e943d0" providerId="ADAL" clId="{E63C443C-283D-4793-A795-4A3A18A12A85}" dt="2025-08-25T12:44:34.103" v="5622" actId="20577"/>
          <ac:spMkLst>
            <pc:docMk/>
            <pc:sldMk cId="3456482219" sldId="394"/>
            <ac:spMk id="2" creationId="{CC44A35E-EC36-67B9-F91F-6C27A0129B7B}"/>
          </ac:spMkLst>
        </pc:spChg>
        <pc:spChg chg="mod">
          <ac:chgData name="Wehrle, Hannah Marie" userId="88786794-7fb5-4fa5-8c26-c06018e943d0" providerId="ADAL" clId="{E63C443C-283D-4793-A795-4A3A18A12A85}" dt="2025-08-27T07:34:39.594" v="10762" actId="20577"/>
          <ac:spMkLst>
            <pc:docMk/>
            <pc:sldMk cId="3456482219" sldId="394"/>
            <ac:spMk id="4" creationId="{96192B20-6EC2-E69B-DC86-8F7FCE37A0A5}"/>
          </ac:spMkLst>
        </pc:spChg>
        <pc:spChg chg="del">
          <ac:chgData name="Wehrle, Hannah Marie" userId="88786794-7fb5-4fa5-8c26-c06018e943d0" providerId="ADAL" clId="{E63C443C-283D-4793-A795-4A3A18A12A85}" dt="2025-08-27T09:55:21.718" v="11668" actId="478"/>
          <ac:spMkLst>
            <pc:docMk/>
            <pc:sldMk cId="3456482219" sldId="394"/>
            <ac:spMk id="6" creationId="{1BFE0B6D-D682-B39E-0089-04CD6EE9451D}"/>
          </ac:spMkLst>
        </pc:spChg>
        <pc:spChg chg="add mod">
          <ac:chgData name="Wehrle, Hannah Marie" userId="88786794-7fb5-4fa5-8c26-c06018e943d0" providerId="ADAL" clId="{E63C443C-283D-4793-A795-4A3A18A12A85}" dt="2025-08-25T13:02:49.877" v="6455" actId="20577"/>
          <ac:spMkLst>
            <pc:docMk/>
            <pc:sldMk cId="3456482219" sldId="394"/>
            <ac:spMk id="7" creationId="{3D603884-8973-6402-C729-F07BAB290B90}"/>
          </ac:spMkLst>
        </pc:spChg>
        <pc:spChg chg="add mod">
          <ac:chgData name="Wehrle, Hannah Marie" userId="88786794-7fb5-4fa5-8c26-c06018e943d0" providerId="ADAL" clId="{E63C443C-283D-4793-A795-4A3A18A12A85}" dt="2025-08-25T13:04:25.398" v="6463"/>
          <ac:spMkLst>
            <pc:docMk/>
            <pc:sldMk cId="3456482219" sldId="394"/>
            <ac:spMk id="9" creationId="{04ACE691-C01C-02CD-2B11-7EF42322B85F}"/>
          </ac:spMkLst>
        </pc:spChg>
        <pc:spChg chg="add mod">
          <ac:chgData name="Wehrle, Hannah Marie" userId="88786794-7fb5-4fa5-8c26-c06018e943d0" providerId="ADAL" clId="{E63C443C-283D-4793-A795-4A3A18A12A85}" dt="2025-08-27T09:55:22.096" v="11669"/>
          <ac:spMkLst>
            <pc:docMk/>
            <pc:sldMk cId="3456482219" sldId="394"/>
            <ac:spMk id="10" creationId="{349F9D4F-C64D-FA94-E5DD-D4602EE8F3E4}"/>
          </ac:spMkLst>
        </pc:spChg>
        <pc:spChg chg="add mod">
          <ac:chgData name="Wehrle, Hannah Marie" userId="88786794-7fb5-4fa5-8c26-c06018e943d0" providerId="ADAL" clId="{E63C443C-283D-4793-A795-4A3A18A12A85}" dt="2025-08-27T09:55:22.096" v="11669"/>
          <ac:spMkLst>
            <pc:docMk/>
            <pc:sldMk cId="3456482219" sldId="394"/>
            <ac:spMk id="11" creationId="{1C1E02DC-02B7-4F76-A33A-BC42A8440594}"/>
          </ac:spMkLst>
        </pc:spChg>
        <pc:picChg chg="add mod ord">
          <ac:chgData name="Wehrle, Hannah Marie" userId="88786794-7fb5-4fa5-8c26-c06018e943d0" providerId="ADAL" clId="{E63C443C-283D-4793-A795-4A3A18A12A85}" dt="2025-08-25T13:04:56.891" v="6467" actId="1076"/>
          <ac:picMkLst>
            <pc:docMk/>
            <pc:sldMk cId="3456482219" sldId="394"/>
            <ac:picMk id="8" creationId="{A233E494-2962-B201-3EF1-42F1D96E7E3F}"/>
          </ac:picMkLst>
        </pc:picChg>
      </pc:sldChg>
      <pc:sldChg chg="addSp delSp modSp new mod">
        <pc:chgData name="Wehrle, Hannah Marie" userId="88786794-7fb5-4fa5-8c26-c06018e943d0" providerId="ADAL" clId="{E63C443C-283D-4793-A795-4A3A18A12A85}" dt="2025-08-27T09:55:25.921" v="11671"/>
        <pc:sldMkLst>
          <pc:docMk/>
          <pc:sldMk cId="957648974" sldId="395"/>
        </pc:sldMkLst>
        <pc:spChg chg="mod">
          <ac:chgData name="Wehrle, Hannah Marie" userId="88786794-7fb5-4fa5-8c26-c06018e943d0" providerId="ADAL" clId="{E63C443C-283D-4793-A795-4A3A18A12A85}" dt="2025-08-25T13:07:01.431" v="6510" actId="20577"/>
          <ac:spMkLst>
            <pc:docMk/>
            <pc:sldMk cId="957648974" sldId="395"/>
            <ac:spMk id="2" creationId="{E0C84924-699C-D78C-ED44-C722408FE279}"/>
          </ac:spMkLst>
        </pc:spChg>
        <pc:spChg chg="mod">
          <ac:chgData name="Wehrle, Hannah Marie" userId="88786794-7fb5-4fa5-8c26-c06018e943d0" providerId="ADAL" clId="{E63C443C-283D-4793-A795-4A3A18A12A85}" dt="2025-08-25T13:07:57.508" v="6521" actId="5793"/>
          <ac:spMkLst>
            <pc:docMk/>
            <pc:sldMk cId="957648974" sldId="395"/>
            <ac:spMk id="4" creationId="{2B098BB2-BC8D-8751-D86F-0E10FCF415AF}"/>
          </ac:spMkLst>
        </pc:spChg>
        <pc:spChg chg="del">
          <ac:chgData name="Wehrle, Hannah Marie" userId="88786794-7fb5-4fa5-8c26-c06018e943d0" providerId="ADAL" clId="{E63C443C-283D-4793-A795-4A3A18A12A85}" dt="2025-08-27T09:55:25.534" v="11670" actId="478"/>
          <ac:spMkLst>
            <pc:docMk/>
            <pc:sldMk cId="957648974" sldId="395"/>
            <ac:spMk id="6" creationId="{D5DD2F3E-A3E9-9002-A814-EE29D442D8B5}"/>
          </ac:spMkLst>
        </pc:spChg>
        <pc:spChg chg="add mod">
          <ac:chgData name="Wehrle, Hannah Marie" userId="88786794-7fb5-4fa5-8c26-c06018e943d0" providerId="ADAL" clId="{E63C443C-283D-4793-A795-4A3A18A12A85}" dt="2025-08-25T13:09:31.197" v="6522"/>
          <ac:spMkLst>
            <pc:docMk/>
            <pc:sldMk cId="957648974" sldId="395"/>
            <ac:spMk id="7" creationId="{5795BFD0-6646-900C-BC3D-388369E50F88}"/>
          </ac:spMkLst>
        </pc:spChg>
        <pc:spChg chg="add mod">
          <ac:chgData name="Wehrle, Hannah Marie" userId="88786794-7fb5-4fa5-8c26-c06018e943d0" providerId="ADAL" clId="{E63C443C-283D-4793-A795-4A3A18A12A85}" dt="2025-08-27T09:55:25.921" v="11671"/>
          <ac:spMkLst>
            <pc:docMk/>
            <pc:sldMk cId="957648974" sldId="395"/>
            <ac:spMk id="9" creationId="{0BDD3D02-F2B7-A171-DC1C-706A2DCB48A7}"/>
          </ac:spMkLst>
        </pc:spChg>
        <pc:spChg chg="add mod">
          <ac:chgData name="Wehrle, Hannah Marie" userId="88786794-7fb5-4fa5-8c26-c06018e943d0" providerId="ADAL" clId="{E63C443C-283D-4793-A795-4A3A18A12A85}" dt="2025-08-27T09:55:25.921" v="11671"/>
          <ac:spMkLst>
            <pc:docMk/>
            <pc:sldMk cId="957648974" sldId="395"/>
            <ac:spMk id="10" creationId="{C1DDFF53-95AB-321B-A42E-86FD1E5398CC}"/>
          </ac:spMkLst>
        </pc:spChg>
        <pc:picChg chg="add mod">
          <ac:chgData name="Wehrle, Hannah Marie" userId="88786794-7fb5-4fa5-8c26-c06018e943d0" providerId="ADAL" clId="{E63C443C-283D-4793-A795-4A3A18A12A85}" dt="2025-08-25T13:09:31.197" v="6522"/>
          <ac:picMkLst>
            <pc:docMk/>
            <pc:sldMk cId="957648974" sldId="395"/>
            <ac:picMk id="8" creationId="{02A7D2BC-FA76-6EB7-7126-15E0D713D67A}"/>
          </ac:picMkLst>
        </pc:picChg>
      </pc:sldChg>
      <pc:sldChg chg="addSp delSp modSp new mod">
        <pc:chgData name="Wehrle, Hannah Marie" userId="88786794-7fb5-4fa5-8c26-c06018e943d0" providerId="ADAL" clId="{E63C443C-283D-4793-A795-4A3A18A12A85}" dt="2025-08-27T09:55:29.197" v="11673"/>
        <pc:sldMkLst>
          <pc:docMk/>
          <pc:sldMk cId="2281645072" sldId="396"/>
        </pc:sldMkLst>
        <pc:spChg chg="mod">
          <ac:chgData name="Wehrle, Hannah Marie" userId="88786794-7fb5-4fa5-8c26-c06018e943d0" providerId="ADAL" clId="{E63C443C-283D-4793-A795-4A3A18A12A85}" dt="2025-08-25T13:14:01.089" v="6552" actId="20577"/>
          <ac:spMkLst>
            <pc:docMk/>
            <pc:sldMk cId="2281645072" sldId="396"/>
            <ac:spMk id="2" creationId="{A2FD855C-4FCB-4CD5-5DC6-03459C244BB5}"/>
          </ac:spMkLst>
        </pc:spChg>
        <pc:spChg chg="add del mod">
          <ac:chgData name="Wehrle, Hannah Marie" userId="88786794-7fb5-4fa5-8c26-c06018e943d0" providerId="ADAL" clId="{E63C443C-283D-4793-A795-4A3A18A12A85}" dt="2025-08-25T13:17:17.027" v="6647" actId="20577"/>
          <ac:spMkLst>
            <pc:docMk/>
            <pc:sldMk cId="2281645072" sldId="396"/>
            <ac:spMk id="4" creationId="{4147CC3D-550B-7C4C-E3A0-DF2EDC6B13CD}"/>
          </ac:spMkLst>
        </pc:spChg>
        <pc:spChg chg="del">
          <ac:chgData name="Wehrle, Hannah Marie" userId="88786794-7fb5-4fa5-8c26-c06018e943d0" providerId="ADAL" clId="{E63C443C-283D-4793-A795-4A3A18A12A85}" dt="2025-08-27T09:55:28.836" v="11672" actId="478"/>
          <ac:spMkLst>
            <pc:docMk/>
            <pc:sldMk cId="2281645072" sldId="396"/>
            <ac:spMk id="6" creationId="{58EC9921-F0E6-CE34-E55D-07E2CCB9A43E}"/>
          </ac:spMkLst>
        </pc:spChg>
        <pc:spChg chg="add mod">
          <ac:chgData name="Wehrle, Hannah Marie" userId="88786794-7fb5-4fa5-8c26-c06018e943d0" providerId="ADAL" clId="{E63C443C-283D-4793-A795-4A3A18A12A85}" dt="2025-08-25T13:14:59.725" v="6572" actId="122"/>
          <ac:spMkLst>
            <pc:docMk/>
            <pc:sldMk cId="2281645072" sldId="396"/>
            <ac:spMk id="7" creationId="{9516BF23-49F0-7EB6-09B0-39DA594CB356}"/>
          </ac:spMkLst>
        </pc:spChg>
        <pc:spChg chg="add mod">
          <ac:chgData name="Wehrle, Hannah Marie" userId="88786794-7fb5-4fa5-8c26-c06018e943d0" providerId="ADAL" clId="{E63C443C-283D-4793-A795-4A3A18A12A85}" dt="2025-08-25T13:18:13.399" v="6662" actId="20577"/>
          <ac:spMkLst>
            <pc:docMk/>
            <pc:sldMk cId="2281645072" sldId="396"/>
            <ac:spMk id="8" creationId="{8394793E-44F7-5E23-95B4-779C1A951387}"/>
          </ac:spMkLst>
        </pc:spChg>
        <pc:spChg chg="add mod">
          <ac:chgData name="Wehrle, Hannah Marie" userId="88786794-7fb5-4fa5-8c26-c06018e943d0" providerId="ADAL" clId="{E63C443C-283D-4793-A795-4A3A18A12A85}" dt="2025-08-25T13:18:02.918" v="6652" actId="12"/>
          <ac:spMkLst>
            <pc:docMk/>
            <pc:sldMk cId="2281645072" sldId="396"/>
            <ac:spMk id="9" creationId="{410CF669-D316-F864-8469-0560EB84705E}"/>
          </ac:spMkLst>
        </pc:spChg>
        <pc:spChg chg="add mod">
          <ac:chgData name="Wehrle, Hannah Marie" userId="88786794-7fb5-4fa5-8c26-c06018e943d0" providerId="ADAL" clId="{E63C443C-283D-4793-A795-4A3A18A12A85}" dt="2025-08-25T13:18:28.659" v="6663"/>
          <ac:spMkLst>
            <pc:docMk/>
            <pc:sldMk cId="2281645072" sldId="396"/>
            <ac:spMk id="10" creationId="{C0AEC0C2-3EFC-DC3A-3BC9-3F1639DEC44D}"/>
          </ac:spMkLst>
        </pc:spChg>
        <pc:spChg chg="add mod">
          <ac:chgData name="Wehrle, Hannah Marie" userId="88786794-7fb5-4fa5-8c26-c06018e943d0" providerId="ADAL" clId="{E63C443C-283D-4793-A795-4A3A18A12A85}" dt="2025-08-27T09:55:29.197" v="11673"/>
          <ac:spMkLst>
            <pc:docMk/>
            <pc:sldMk cId="2281645072" sldId="396"/>
            <ac:spMk id="12" creationId="{EBFCF22A-70E3-8072-E4BD-332A807D24D8}"/>
          </ac:spMkLst>
        </pc:spChg>
        <pc:spChg chg="add mod">
          <ac:chgData name="Wehrle, Hannah Marie" userId="88786794-7fb5-4fa5-8c26-c06018e943d0" providerId="ADAL" clId="{E63C443C-283D-4793-A795-4A3A18A12A85}" dt="2025-08-27T09:55:29.197" v="11673"/>
          <ac:spMkLst>
            <pc:docMk/>
            <pc:sldMk cId="2281645072" sldId="396"/>
            <ac:spMk id="13" creationId="{98E2370F-1FAD-7CFA-4790-A7BACA70DD81}"/>
          </ac:spMkLst>
        </pc:spChg>
        <pc:picChg chg="add mod">
          <ac:chgData name="Wehrle, Hannah Marie" userId="88786794-7fb5-4fa5-8c26-c06018e943d0" providerId="ADAL" clId="{E63C443C-283D-4793-A795-4A3A18A12A85}" dt="2025-08-25T13:18:28.659" v="6663"/>
          <ac:picMkLst>
            <pc:docMk/>
            <pc:sldMk cId="2281645072" sldId="396"/>
            <ac:picMk id="11" creationId="{D56CD3F8-B394-74ED-D23E-9BE604DF0C78}"/>
          </ac:picMkLst>
        </pc:picChg>
      </pc:sldChg>
      <pc:sldChg chg="addSp delSp modSp new mod">
        <pc:chgData name="Wehrle, Hannah Marie" userId="88786794-7fb5-4fa5-8c26-c06018e943d0" providerId="ADAL" clId="{E63C443C-283D-4793-A795-4A3A18A12A85}" dt="2025-08-27T09:55:33.179" v="11675"/>
        <pc:sldMkLst>
          <pc:docMk/>
          <pc:sldMk cId="1169080988" sldId="397"/>
        </pc:sldMkLst>
        <pc:spChg chg="mod">
          <ac:chgData name="Wehrle, Hannah Marie" userId="88786794-7fb5-4fa5-8c26-c06018e943d0" providerId="ADAL" clId="{E63C443C-283D-4793-A795-4A3A18A12A85}" dt="2025-08-25T13:19:22.234" v="6685" actId="113"/>
          <ac:spMkLst>
            <pc:docMk/>
            <pc:sldMk cId="1169080988" sldId="397"/>
            <ac:spMk id="2" creationId="{703B11D0-0D6A-773F-4326-5A4883DE5CDE}"/>
          </ac:spMkLst>
        </pc:spChg>
        <pc:spChg chg="add mod">
          <ac:chgData name="Wehrle, Hannah Marie" userId="88786794-7fb5-4fa5-8c26-c06018e943d0" providerId="ADAL" clId="{E63C443C-283D-4793-A795-4A3A18A12A85}" dt="2025-08-27T09:55:33.179" v="11675"/>
          <ac:spMkLst>
            <pc:docMk/>
            <pc:sldMk cId="1169080988" sldId="397"/>
            <ac:spMk id="4" creationId="{AF658F4A-EF1F-71C7-F2E1-AEAF97877A5B}"/>
          </ac:spMkLst>
        </pc:spChg>
        <pc:spChg chg="del">
          <ac:chgData name="Wehrle, Hannah Marie" userId="88786794-7fb5-4fa5-8c26-c06018e943d0" providerId="ADAL" clId="{E63C443C-283D-4793-A795-4A3A18A12A85}" dt="2025-08-27T09:55:32.778" v="11674" actId="478"/>
          <ac:spMkLst>
            <pc:docMk/>
            <pc:sldMk cId="1169080988" sldId="397"/>
            <ac:spMk id="6" creationId="{C350AC02-15BF-DAA1-FAE3-278CA561CDCE}"/>
          </ac:spMkLst>
        </pc:spChg>
        <pc:spChg chg="add mod">
          <ac:chgData name="Wehrle, Hannah Marie" userId="88786794-7fb5-4fa5-8c26-c06018e943d0" providerId="ADAL" clId="{E63C443C-283D-4793-A795-4A3A18A12A85}" dt="2025-08-27T09:55:33.179" v="11675"/>
          <ac:spMkLst>
            <pc:docMk/>
            <pc:sldMk cId="1169080988" sldId="397"/>
            <ac:spMk id="7" creationId="{6B20BEEE-2EEA-D6A3-1D64-8C1A165199E6}"/>
          </ac:spMkLst>
        </pc:spChg>
        <pc:spChg chg="add mod">
          <ac:chgData name="Wehrle, Hannah Marie" userId="88786794-7fb5-4fa5-8c26-c06018e943d0" providerId="ADAL" clId="{E63C443C-283D-4793-A795-4A3A18A12A85}" dt="2025-08-25T13:21:12.533" v="6693" actId="14100"/>
          <ac:spMkLst>
            <pc:docMk/>
            <pc:sldMk cId="1169080988" sldId="397"/>
            <ac:spMk id="9" creationId="{E27DC7D4-A64A-20F3-C71A-BC4800B42C0E}"/>
          </ac:spMkLst>
        </pc:spChg>
        <pc:spChg chg="add mod">
          <ac:chgData name="Wehrle, Hannah Marie" userId="88786794-7fb5-4fa5-8c26-c06018e943d0" providerId="ADAL" clId="{E63C443C-283D-4793-A795-4A3A18A12A85}" dt="2025-08-25T13:21:46.837" v="6701" actId="14100"/>
          <ac:spMkLst>
            <pc:docMk/>
            <pc:sldMk cId="1169080988" sldId="397"/>
            <ac:spMk id="10" creationId="{DDA5FC70-FB14-27A6-9005-05922344CF6F}"/>
          </ac:spMkLst>
        </pc:spChg>
        <pc:picChg chg="add mod">
          <ac:chgData name="Wehrle, Hannah Marie" userId="88786794-7fb5-4fa5-8c26-c06018e943d0" providerId="ADAL" clId="{E63C443C-283D-4793-A795-4A3A18A12A85}" dt="2025-08-25T13:20:55.983" v="6691" actId="1076"/>
          <ac:picMkLst>
            <pc:docMk/>
            <pc:sldMk cId="1169080988" sldId="397"/>
            <ac:picMk id="8" creationId="{73C86097-DBC8-3B31-1D43-7D9A990A96D4}"/>
          </ac:picMkLst>
        </pc:picChg>
      </pc:sldChg>
      <pc:sldChg chg="addSp delSp modSp new mod">
        <pc:chgData name="Wehrle, Hannah Marie" userId="88786794-7fb5-4fa5-8c26-c06018e943d0" providerId="ADAL" clId="{E63C443C-283D-4793-A795-4A3A18A12A85}" dt="2025-08-27T09:55:36.747" v="11677"/>
        <pc:sldMkLst>
          <pc:docMk/>
          <pc:sldMk cId="1235010628" sldId="398"/>
        </pc:sldMkLst>
        <pc:spChg chg="mod">
          <ac:chgData name="Wehrle, Hannah Marie" userId="88786794-7fb5-4fa5-8c26-c06018e943d0" providerId="ADAL" clId="{E63C443C-283D-4793-A795-4A3A18A12A85}" dt="2025-08-25T13:23:19.666" v="6717" actId="20577"/>
          <ac:spMkLst>
            <pc:docMk/>
            <pc:sldMk cId="1235010628" sldId="398"/>
            <ac:spMk id="2" creationId="{24964C26-33D4-AD3D-6EC0-9F84B038DBDF}"/>
          </ac:spMkLst>
        </pc:spChg>
        <pc:spChg chg="add mod">
          <ac:chgData name="Wehrle, Hannah Marie" userId="88786794-7fb5-4fa5-8c26-c06018e943d0" providerId="ADAL" clId="{E63C443C-283D-4793-A795-4A3A18A12A85}" dt="2025-08-27T09:55:36.747" v="11677"/>
          <ac:spMkLst>
            <pc:docMk/>
            <pc:sldMk cId="1235010628" sldId="398"/>
            <ac:spMk id="4" creationId="{C3D01DA0-916D-B5B7-5AD2-A3E79F02A5DA}"/>
          </ac:spMkLst>
        </pc:spChg>
        <pc:spChg chg="del">
          <ac:chgData name="Wehrle, Hannah Marie" userId="88786794-7fb5-4fa5-8c26-c06018e943d0" providerId="ADAL" clId="{E63C443C-283D-4793-A795-4A3A18A12A85}" dt="2025-08-27T09:55:36.363" v="11676" actId="478"/>
          <ac:spMkLst>
            <pc:docMk/>
            <pc:sldMk cId="1235010628" sldId="398"/>
            <ac:spMk id="6" creationId="{EB815CDC-B8C1-EAD6-061F-2105992122E2}"/>
          </ac:spMkLst>
        </pc:spChg>
        <pc:spChg chg="add mod">
          <ac:chgData name="Wehrle, Hannah Marie" userId="88786794-7fb5-4fa5-8c26-c06018e943d0" providerId="ADAL" clId="{E63C443C-283D-4793-A795-4A3A18A12A85}" dt="2025-08-27T09:55:36.747" v="11677"/>
          <ac:spMkLst>
            <pc:docMk/>
            <pc:sldMk cId="1235010628" sldId="398"/>
            <ac:spMk id="7" creationId="{34D356F8-6071-37F5-FC83-BB755C9DD146}"/>
          </ac:spMkLst>
        </pc:spChg>
        <pc:spChg chg="add mod">
          <ac:chgData name="Wehrle, Hannah Marie" userId="88786794-7fb5-4fa5-8c26-c06018e943d0" providerId="ADAL" clId="{E63C443C-283D-4793-A795-4A3A18A12A85}" dt="2025-08-25T13:25:25.054" v="6744" actId="1076"/>
          <ac:spMkLst>
            <pc:docMk/>
            <pc:sldMk cId="1235010628" sldId="398"/>
            <ac:spMk id="9" creationId="{3729C1FC-EBF8-FFF9-307C-4773119828A8}"/>
          </ac:spMkLst>
        </pc:spChg>
        <pc:spChg chg="add mod">
          <ac:chgData name="Wehrle, Hannah Marie" userId="88786794-7fb5-4fa5-8c26-c06018e943d0" providerId="ADAL" clId="{E63C443C-283D-4793-A795-4A3A18A12A85}" dt="2025-08-25T13:25:33.918" v="6745"/>
          <ac:spMkLst>
            <pc:docMk/>
            <pc:sldMk cId="1235010628" sldId="398"/>
            <ac:spMk id="10" creationId="{6267A1C3-D95D-604F-7A0B-829EBDF292FD}"/>
          </ac:spMkLst>
        </pc:spChg>
        <pc:picChg chg="add mod">
          <ac:chgData name="Wehrle, Hannah Marie" userId="88786794-7fb5-4fa5-8c26-c06018e943d0" providerId="ADAL" clId="{E63C443C-283D-4793-A795-4A3A18A12A85}" dt="2025-08-25T13:24:21.009" v="6724" actId="14100"/>
          <ac:picMkLst>
            <pc:docMk/>
            <pc:sldMk cId="1235010628" sldId="398"/>
            <ac:picMk id="8" creationId="{23B19D45-9C27-6B98-21F2-638F2C48982C}"/>
          </ac:picMkLst>
        </pc:picChg>
        <pc:picChg chg="add mod">
          <ac:chgData name="Wehrle, Hannah Marie" userId="88786794-7fb5-4fa5-8c26-c06018e943d0" providerId="ADAL" clId="{E63C443C-283D-4793-A795-4A3A18A12A85}" dt="2025-08-25T13:25:33.918" v="6745"/>
          <ac:picMkLst>
            <pc:docMk/>
            <pc:sldMk cId="1235010628" sldId="398"/>
            <ac:picMk id="11" creationId="{7EF41F4D-77F8-FB91-9E76-481494E24070}"/>
          </ac:picMkLst>
        </pc:picChg>
      </pc:sldChg>
      <pc:sldChg chg="addSp delSp modSp new mod">
        <pc:chgData name="Wehrle, Hannah Marie" userId="88786794-7fb5-4fa5-8c26-c06018e943d0" providerId="ADAL" clId="{E63C443C-283D-4793-A795-4A3A18A12A85}" dt="2025-08-27T09:55:41.193" v="11679"/>
        <pc:sldMkLst>
          <pc:docMk/>
          <pc:sldMk cId="846139772" sldId="399"/>
        </pc:sldMkLst>
        <pc:spChg chg="mod">
          <ac:chgData name="Wehrle, Hannah Marie" userId="88786794-7fb5-4fa5-8c26-c06018e943d0" providerId="ADAL" clId="{E63C443C-283D-4793-A795-4A3A18A12A85}" dt="2025-08-25T13:31:05.243" v="6775" actId="20577"/>
          <ac:spMkLst>
            <pc:docMk/>
            <pc:sldMk cId="846139772" sldId="399"/>
            <ac:spMk id="2" creationId="{19E9EC96-8364-972B-4649-1DB30CD92D0B}"/>
          </ac:spMkLst>
        </pc:spChg>
        <pc:spChg chg="del">
          <ac:chgData name="Wehrle, Hannah Marie" userId="88786794-7fb5-4fa5-8c26-c06018e943d0" providerId="ADAL" clId="{E63C443C-283D-4793-A795-4A3A18A12A85}" dt="2025-08-27T09:55:40.570" v="11678" actId="478"/>
          <ac:spMkLst>
            <pc:docMk/>
            <pc:sldMk cId="846139772" sldId="399"/>
            <ac:spMk id="5" creationId="{D1032570-4062-2710-32F8-B6D450810037}"/>
          </ac:spMkLst>
        </pc:spChg>
        <pc:spChg chg="add mod">
          <ac:chgData name="Wehrle, Hannah Marie" userId="88786794-7fb5-4fa5-8c26-c06018e943d0" providerId="ADAL" clId="{E63C443C-283D-4793-A795-4A3A18A12A85}" dt="2025-08-25T13:33:56.581" v="6800" actId="14100"/>
          <ac:spMkLst>
            <pc:docMk/>
            <pc:sldMk cId="846139772" sldId="399"/>
            <ac:spMk id="6" creationId="{A53C7F7D-8178-B9D8-FB6D-082C5FFCF1B3}"/>
          </ac:spMkLst>
        </pc:spChg>
        <pc:spChg chg="add mod ord">
          <ac:chgData name="Wehrle, Hannah Marie" userId="88786794-7fb5-4fa5-8c26-c06018e943d0" providerId="ADAL" clId="{E63C443C-283D-4793-A795-4A3A18A12A85}" dt="2025-08-25T13:36:33.595" v="6879" actId="1076"/>
          <ac:spMkLst>
            <pc:docMk/>
            <pc:sldMk cId="846139772" sldId="399"/>
            <ac:spMk id="7" creationId="{0256055E-4126-2851-0E8F-D2178C242724}"/>
          </ac:spMkLst>
        </pc:spChg>
        <pc:spChg chg="add mod">
          <ac:chgData name="Wehrle, Hannah Marie" userId="88786794-7fb5-4fa5-8c26-c06018e943d0" providerId="ADAL" clId="{E63C443C-283D-4793-A795-4A3A18A12A85}" dt="2025-08-25T13:35:48.222" v="6813" actId="1076"/>
          <ac:spMkLst>
            <pc:docMk/>
            <pc:sldMk cId="846139772" sldId="399"/>
            <ac:spMk id="8" creationId="{299F2506-A374-37C0-8771-FD1BB35B7F73}"/>
          </ac:spMkLst>
        </pc:spChg>
        <pc:spChg chg="add mod">
          <ac:chgData name="Wehrle, Hannah Marie" userId="88786794-7fb5-4fa5-8c26-c06018e943d0" providerId="ADAL" clId="{E63C443C-283D-4793-A795-4A3A18A12A85}" dt="2025-08-25T13:40:58.924" v="6996" actId="1076"/>
          <ac:spMkLst>
            <pc:docMk/>
            <pc:sldMk cId="846139772" sldId="399"/>
            <ac:spMk id="9" creationId="{C4121C53-4178-BFA7-6C81-60BB1243F967}"/>
          </ac:spMkLst>
        </pc:spChg>
        <pc:spChg chg="add mod">
          <ac:chgData name="Wehrle, Hannah Marie" userId="88786794-7fb5-4fa5-8c26-c06018e943d0" providerId="ADAL" clId="{E63C443C-283D-4793-A795-4A3A18A12A85}" dt="2025-08-25T13:42:11.317" v="7000" actId="1076"/>
          <ac:spMkLst>
            <pc:docMk/>
            <pc:sldMk cId="846139772" sldId="399"/>
            <ac:spMk id="10" creationId="{9653FBD0-FAEA-0091-5D53-FAB47A56EE3A}"/>
          </ac:spMkLst>
        </pc:spChg>
        <pc:spChg chg="add mod">
          <ac:chgData name="Wehrle, Hannah Marie" userId="88786794-7fb5-4fa5-8c26-c06018e943d0" providerId="ADAL" clId="{E63C443C-283D-4793-A795-4A3A18A12A85}" dt="2025-08-25T13:42:19.887" v="7001" actId="1076"/>
          <ac:spMkLst>
            <pc:docMk/>
            <pc:sldMk cId="846139772" sldId="399"/>
            <ac:spMk id="11" creationId="{69F1DCDB-135A-4B5F-7DDB-846EE88D64E2}"/>
          </ac:spMkLst>
        </pc:spChg>
        <pc:spChg chg="add mod">
          <ac:chgData name="Wehrle, Hannah Marie" userId="88786794-7fb5-4fa5-8c26-c06018e943d0" providerId="ADAL" clId="{E63C443C-283D-4793-A795-4A3A18A12A85}" dt="2025-08-25T13:42:27.166" v="7002" actId="1076"/>
          <ac:spMkLst>
            <pc:docMk/>
            <pc:sldMk cId="846139772" sldId="399"/>
            <ac:spMk id="12" creationId="{D51F72BA-C29E-C37D-BDB7-9F9A84C57275}"/>
          </ac:spMkLst>
        </pc:spChg>
        <pc:spChg chg="add mod">
          <ac:chgData name="Wehrle, Hannah Marie" userId="88786794-7fb5-4fa5-8c26-c06018e943d0" providerId="ADAL" clId="{E63C443C-283D-4793-A795-4A3A18A12A85}" dt="2025-08-25T13:42:34.690" v="7003" actId="1076"/>
          <ac:spMkLst>
            <pc:docMk/>
            <pc:sldMk cId="846139772" sldId="399"/>
            <ac:spMk id="13" creationId="{E1F1E99A-DBAE-D872-28E0-78BEE688C301}"/>
          </ac:spMkLst>
        </pc:spChg>
        <pc:spChg chg="add mod">
          <ac:chgData name="Wehrle, Hannah Marie" userId="88786794-7fb5-4fa5-8c26-c06018e943d0" providerId="ADAL" clId="{E63C443C-283D-4793-A795-4A3A18A12A85}" dt="2025-08-25T13:43:52.484" v="7006" actId="1076"/>
          <ac:spMkLst>
            <pc:docMk/>
            <pc:sldMk cId="846139772" sldId="399"/>
            <ac:spMk id="14" creationId="{205FFAE5-EA30-25F9-7301-A36F840F0923}"/>
          </ac:spMkLst>
        </pc:spChg>
        <pc:spChg chg="add mod">
          <ac:chgData name="Wehrle, Hannah Marie" userId="88786794-7fb5-4fa5-8c26-c06018e943d0" providerId="ADAL" clId="{E63C443C-283D-4793-A795-4A3A18A12A85}" dt="2025-08-27T09:55:41.193" v="11679"/>
          <ac:spMkLst>
            <pc:docMk/>
            <pc:sldMk cId="846139772" sldId="399"/>
            <ac:spMk id="15" creationId="{806C97C7-791B-9899-7B53-39BF0DDB7E9D}"/>
          </ac:spMkLst>
        </pc:spChg>
        <pc:spChg chg="add mod">
          <ac:chgData name="Wehrle, Hannah Marie" userId="88786794-7fb5-4fa5-8c26-c06018e943d0" providerId="ADAL" clId="{E63C443C-283D-4793-A795-4A3A18A12A85}" dt="2025-08-25T13:44:03.587" v="7008" actId="1076"/>
          <ac:spMkLst>
            <pc:docMk/>
            <pc:sldMk cId="846139772" sldId="399"/>
            <ac:spMk id="16" creationId="{8AC3BAED-604B-6B6D-476D-FC035C3087AA}"/>
          </ac:spMkLst>
        </pc:spChg>
        <pc:spChg chg="add mod">
          <ac:chgData name="Wehrle, Hannah Marie" userId="88786794-7fb5-4fa5-8c26-c06018e943d0" providerId="ADAL" clId="{E63C443C-283D-4793-A795-4A3A18A12A85}" dt="2025-08-25T13:44:10.839" v="7010" actId="1076"/>
          <ac:spMkLst>
            <pc:docMk/>
            <pc:sldMk cId="846139772" sldId="399"/>
            <ac:spMk id="17" creationId="{82356F51-1451-F260-A87C-147EAEC7857C}"/>
          </ac:spMkLst>
        </pc:spChg>
        <pc:spChg chg="add mod">
          <ac:chgData name="Wehrle, Hannah Marie" userId="88786794-7fb5-4fa5-8c26-c06018e943d0" providerId="ADAL" clId="{E63C443C-283D-4793-A795-4A3A18A12A85}" dt="2025-08-25T13:44:20.103" v="7012" actId="1076"/>
          <ac:spMkLst>
            <pc:docMk/>
            <pc:sldMk cId="846139772" sldId="399"/>
            <ac:spMk id="18" creationId="{EF889BFF-9AC8-E35D-885B-CD0DCB078ADB}"/>
          </ac:spMkLst>
        </pc:spChg>
        <pc:spChg chg="add mod">
          <ac:chgData name="Wehrle, Hannah Marie" userId="88786794-7fb5-4fa5-8c26-c06018e943d0" providerId="ADAL" clId="{E63C443C-283D-4793-A795-4A3A18A12A85}" dt="2025-08-25T13:44:32.118" v="7015" actId="20577"/>
          <ac:spMkLst>
            <pc:docMk/>
            <pc:sldMk cId="846139772" sldId="399"/>
            <ac:spMk id="19" creationId="{7A86DC97-8A1B-633E-5871-B852CA97D2DA}"/>
          </ac:spMkLst>
        </pc:spChg>
        <pc:spChg chg="add mod">
          <ac:chgData name="Wehrle, Hannah Marie" userId="88786794-7fb5-4fa5-8c26-c06018e943d0" providerId="ADAL" clId="{E63C443C-283D-4793-A795-4A3A18A12A85}" dt="2025-08-27T09:55:41.193" v="11679"/>
          <ac:spMkLst>
            <pc:docMk/>
            <pc:sldMk cId="846139772" sldId="399"/>
            <ac:spMk id="20" creationId="{F6EDC387-BA76-EDD6-211D-081A80D47E25}"/>
          </ac:spMkLst>
        </pc:spChg>
      </pc:sldChg>
      <pc:sldChg chg="addSp delSp modSp new mod ord">
        <pc:chgData name="Wehrle, Hannah Marie" userId="88786794-7fb5-4fa5-8c26-c06018e943d0" providerId="ADAL" clId="{E63C443C-283D-4793-A795-4A3A18A12A85}" dt="2025-08-27T09:55:51.955" v="11685"/>
        <pc:sldMkLst>
          <pc:docMk/>
          <pc:sldMk cId="2173972018" sldId="400"/>
        </pc:sldMkLst>
        <pc:spChg chg="mod">
          <ac:chgData name="Wehrle, Hannah Marie" userId="88786794-7fb5-4fa5-8c26-c06018e943d0" providerId="ADAL" clId="{E63C443C-283D-4793-A795-4A3A18A12A85}" dt="2025-08-25T13:46:31.491" v="7033" actId="20577"/>
          <ac:spMkLst>
            <pc:docMk/>
            <pc:sldMk cId="2173972018" sldId="400"/>
            <ac:spMk id="2" creationId="{79852D1D-7A7D-1C95-151B-CFF70319894D}"/>
          </ac:spMkLst>
        </pc:spChg>
        <pc:spChg chg="mod">
          <ac:chgData name="Wehrle, Hannah Marie" userId="88786794-7fb5-4fa5-8c26-c06018e943d0" providerId="ADAL" clId="{E63C443C-283D-4793-A795-4A3A18A12A85}" dt="2025-08-26T12:21:38.185" v="8556" actId="20577"/>
          <ac:spMkLst>
            <pc:docMk/>
            <pc:sldMk cId="2173972018" sldId="400"/>
            <ac:spMk id="3" creationId="{828B0CE7-73A1-9C6A-53E2-49F24F4F07F8}"/>
          </ac:spMkLst>
        </pc:spChg>
        <pc:spChg chg="del">
          <ac:chgData name="Wehrle, Hannah Marie" userId="88786794-7fb5-4fa5-8c26-c06018e943d0" providerId="ADAL" clId="{E63C443C-283D-4793-A795-4A3A18A12A85}" dt="2025-08-27T09:55:51.576" v="11684" actId="478"/>
          <ac:spMkLst>
            <pc:docMk/>
            <pc:sldMk cId="2173972018" sldId="400"/>
            <ac:spMk id="5" creationId="{90059C4D-6C18-46C7-54EE-5215C4E50BCD}"/>
          </ac:spMkLst>
        </pc:spChg>
        <pc:spChg chg="add mod">
          <ac:chgData name="Wehrle, Hannah Marie" userId="88786794-7fb5-4fa5-8c26-c06018e943d0" providerId="ADAL" clId="{E63C443C-283D-4793-A795-4A3A18A12A85}" dt="2025-08-27T09:55:51.955" v="11685"/>
          <ac:spMkLst>
            <pc:docMk/>
            <pc:sldMk cId="2173972018" sldId="400"/>
            <ac:spMk id="8" creationId="{92B2D43E-ADB8-21CF-9799-4BE303542BB2}"/>
          </ac:spMkLst>
        </pc:spChg>
        <pc:spChg chg="add mod">
          <ac:chgData name="Wehrle, Hannah Marie" userId="88786794-7fb5-4fa5-8c26-c06018e943d0" providerId="ADAL" clId="{E63C443C-283D-4793-A795-4A3A18A12A85}" dt="2025-08-27T09:55:51.955" v="11685"/>
          <ac:spMkLst>
            <pc:docMk/>
            <pc:sldMk cId="2173972018" sldId="400"/>
            <ac:spMk id="10" creationId="{77C8279B-7D95-CED7-862A-0DFE5594EC71}"/>
          </ac:spMkLst>
        </pc:spChg>
        <pc:spChg chg="add mod">
          <ac:chgData name="Wehrle, Hannah Marie" userId="88786794-7fb5-4fa5-8c26-c06018e943d0" providerId="ADAL" clId="{E63C443C-283D-4793-A795-4A3A18A12A85}" dt="2025-08-26T12:20:56.554" v="8553" actId="1076"/>
          <ac:spMkLst>
            <pc:docMk/>
            <pc:sldMk cId="2173972018" sldId="400"/>
            <ac:spMk id="27" creationId="{1EF09509-09D5-71EB-2D82-C04FA7EB2B8F}"/>
          </ac:spMkLst>
        </pc:spChg>
        <pc:spChg chg="add mod">
          <ac:chgData name="Wehrle, Hannah Marie" userId="88786794-7fb5-4fa5-8c26-c06018e943d0" providerId="ADAL" clId="{E63C443C-283D-4793-A795-4A3A18A12A85}" dt="2025-08-26T13:14:28.527" v="9069" actId="1076"/>
          <ac:spMkLst>
            <pc:docMk/>
            <pc:sldMk cId="2173972018" sldId="400"/>
            <ac:spMk id="28" creationId="{C1017D3F-415C-4024-ACBC-D3DACD7AAFD8}"/>
          </ac:spMkLst>
        </pc:spChg>
        <pc:graphicFrameChg chg="add mod ord modGraphic">
          <ac:chgData name="Wehrle, Hannah Marie" userId="88786794-7fb5-4fa5-8c26-c06018e943d0" providerId="ADAL" clId="{E63C443C-283D-4793-A795-4A3A18A12A85}" dt="2025-08-26T12:48:44" v="8933" actId="207"/>
          <ac:graphicFrameMkLst>
            <pc:docMk/>
            <pc:sldMk cId="2173972018" sldId="400"/>
            <ac:graphicFrameMk id="12" creationId="{352603E1-514C-785A-9AFA-087792628888}"/>
          </ac:graphicFrameMkLst>
        </pc:graphicFrameChg>
        <pc:picChg chg="add mod">
          <ac:chgData name="Wehrle, Hannah Marie" userId="88786794-7fb5-4fa5-8c26-c06018e943d0" providerId="ADAL" clId="{E63C443C-283D-4793-A795-4A3A18A12A85}" dt="2025-08-26T12:07:14.127" v="8442" actId="1076"/>
          <ac:picMkLst>
            <pc:docMk/>
            <pc:sldMk cId="2173972018" sldId="400"/>
            <ac:picMk id="6" creationId="{8C6C7FDD-725E-4473-8B5A-503B87593E3F}"/>
          </ac:picMkLst>
        </pc:picChg>
        <pc:picChg chg="add mod">
          <ac:chgData name="Wehrle, Hannah Marie" userId="88786794-7fb5-4fa5-8c26-c06018e943d0" providerId="ADAL" clId="{E63C443C-283D-4793-A795-4A3A18A12A85}" dt="2025-08-26T12:07:03.040" v="8440" actId="1076"/>
          <ac:picMkLst>
            <pc:docMk/>
            <pc:sldMk cId="2173972018" sldId="400"/>
            <ac:picMk id="7" creationId="{2A6D4B46-CEC6-4D01-9421-EBE67D656509}"/>
          </ac:picMkLst>
        </pc:picChg>
        <pc:picChg chg="add mod">
          <ac:chgData name="Wehrle, Hannah Marie" userId="88786794-7fb5-4fa5-8c26-c06018e943d0" providerId="ADAL" clId="{E63C443C-283D-4793-A795-4A3A18A12A85}" dt="2025-08-26T12:06:18.060" v="8435" actId="1076"/>
          <ac:picMkLst>
            <pc:docMk/>
            <pc:sldMk cId="2173972018" sldId="400"/>
            <ac:picMk id="9" creationId="{00000000-0008-0000-0000-00006B000000}"/>
          </ac:picMkLst>
        </pc:picChg>
        <pc:picChg chg="add del mod">
          <ac:chgData name="Wehrle, Hannah Marie" userId="88786794-7fb5-4fa5-8c26-c06018e943d0" providerId="ADAL" clId="{E63C443C-283D-4793-A795-4A3A18A12A85}" dt="2025-08-27T09:46:44.798" v="11569" actId="478"/>
          <ac:picMkLst>
            <pc:docMk/>
            <pc:sldMk cId="2173972018" sldId="400"/>
            <ac:picMk id="13" creationId="{4946CDB7-6AB7-D11F-8E77-B4BBE7BB5A21}"/>
          </ac:picMkLst>
        </pc:picChg>
        <pc:picChg chg="add mod">
          <ac:chgData name="Wehrle, Hannah Marie" userId="88786794-7fb5-4fa5-8c26-c06018e943d0" providerId="ADAL" clId="{E63C443C-283D-4793-A795-4A3A18A12A85}" dt="2025-08-26T12:05:38.487" v="8431" actId="1076"/>
          <ac:picMkLst>
            <pc:docMk/>
            <pc:sldMk cId="2173972018" sldId="400"/>
            <ac:picMk id="14" creationId="{1A2E32F6-5B14-9555-FDB4-E3A7D4D00283}"/>
          </ac:picMkLst>
        </pc:picChg>
        <pc:picChg chg="add mod">
          <ac:chgData name="Wehrle, Hannah Marie" userId="88786794-7fb5-4fa5-8c26-c06018e943d0" providerId="ADAL" clId="{E63C443C-283D-4793-A795-4A3A18A12A85}" dt="2025-08-26T12:05:49.844" v="8432" actId="1076"/>
          <ac:picMkLst>
            <pc:docMk/>
            <pc:sldMk cId="2173972018" sldId="400"/>
            <ac:picMk id="15" creationId="{E231426A-4491-6594-199D-15E980305FBC}"/>
          </ac:picMkLst>
        </pc:picChg>
        <pc:picChg chg="add mod">
          <ac:chgData name="Wehrle, Hannah Marie" userId="88786794-7fb5-4fa5-8c26-c06018e943d0" providerId="ADAL" clId="{E63C443C-283D-4793-A795-4A3A18A12A85}" dt="2025-08-26T12:05:58.667" v="8433" actId="1076"/>
          <ac:picMkLst>
            <pc:docMk/>
            <pc:sldMk cId="2173972018" sldId="400"/>
            <ac:picMk id="16" creationId="{54A7AEC1-CB03-42DC-C125-D2DB35D32EA9}"/>
          </ac:picMkLst>
        </pc:picChg>
        <pc:picChg chg="add mod">
          <ac:chgData name="Wehrle, Hannah Marie" userId="88786794-7fb5-4fa5-8c26-c06018e943d0" providerId="ADAL" clId="{E63C443C-283D-4793-A795-4A3A18A12A85}" dt="2025-08-26T12:06:10.382" v="8434" actId="1076"/>
          <ac:picMkLst>
            <pc:docMk/>
            <pc:sldMk cId="2173972018" sldId="400"/>
            <ac:picMk id="17" creationId="{BAE8CD1E-B5E7-33E4-0D36-218C1F316CBB}"/>
          </ac:picMkLst>
        </pc:picChg>
        <pc:picChg chg="add mod">
          <ac:chgData name="Wehrle, Hannah Marie" userId="88786794-7fb5-4fa5-8c26-c06018e943d0" providerId="ADAL" clId="{E63C443C-283D-4793-A795-4A3A18A12A85}" dt="2025-08-26T12:06:28.218" v="8436" actId="1076"/>
          <ac:picMkLst>
            <pc:docMk/>
            <pc:sldMk cId="2173972018" sldId="400"/>
            <ac:picMk id="18" creationId="{B5A444F2-7972-D724-8F31-2CAA230D252E}"/>
          </ac:picMkLst>
        </pc:picChg>
        <pc:picChg chg="add mod">
          <ac:chgData name="Wehrle, Hannah Marie" userId="88786794-7fb5-4fa5-8c26-c06018e943d0" providerId="ADAL" clId="{E63C443C-283D-4793-A795-4A3A18A12A85}" dt="2025-08-26T12:06:38.049" v="8437" actId="1076"/>
          <ac:picMkLst>
            <pc:docMk/>
            <pc:sldMk cId="2173972018" sldId="400"/>
            <ac:picMk id="19" creationId="{54CBCEA4-3704-66DF-C7B5-35DC54EB1520}"/>
          </ac:picMkLst>
        </pc:picChg>
        <pc:picChg chg="add mod">
          <ac:chgData name="Wehrle, Hannah Marie" userId="88786794-7fb5-4fa5-8c26-c06018e943d0" providerId="ADAL" clId="{E63C443C-283D-4793-A795-4A3A18A12A85}" dt="2025-08-26T12:06:42.849" v="8438" actId="1076"/>
          <ac:picMkLst>
            <pc:docMk/>
            <pc:sldMk cId="2173972018" sldId="400"/>
            <ac:picMk id="20" creationId="{C0276610-BC96-9A59-231F-0D01748BCEEC}"/>
          </ac:picMkLst>
        </pc:picChg>
        <pc:picChg chg="add mod">
          <ac:chgData name="Wehrle, Hannah Marie" userId="88786794-7fb5-4fa5-8c26-c06018e943d0" providerId="ADAL" clId="{E63C443C-283D-4793-A795-4A3A18A12A85}" dt="2025-08-26T12:06:51.185" v="8439" actId="1076"/>
          <ac:picMkLst>
            <pc:docMk/>
            <pc:sldMk cId="2173972018" sldId="400"/>
            <ac:picMk id="21" creationId="{F1557D4D-A348-827C-E5AE-59B129F37743}"/>
          </ac:picMkLst>
        </pc:picChg>
        <pc:picChg chg="add mod">
          <ac:chgData name="Wehrle, Hannah Marie" userId="88786794-7fb5-4fa5-8c26-c06018e943d0" providerId="ADAL" clId="{E63C443C-283D-4793-A795-4A3A18A12A85}" dt="2025-08-26T12:07:10.368" v="8441" actId="1076"/>
          <ac:picMkLst>
            <pc:docMk/>
            <pc:sldMk cId="2173972018" sldId="400"/>
            <ac:picMk id="22" creationId="{9AEDD404-1A49-49A5-1DD4-57555FE1901E}"/>
          </ac:picMkLst>
        </pc:picChg>
        <pc:picChg chg="add mod">
          <ac:chgData name="Wehrle, Hannah Marie" userId="88786794-7fb5-4fa5-8c26-c06018e943d0" providerId="ADAL" clId="{E63C443C-283D-4793-A795-4A3A18A12A85}" dt="2025-08-26T12:07:18.065" v="8443" actId="1076"/>
          <ac:picMkLst>
            <pc:docMk/>
            <pc:sldMk cId="2173972018" sldId="400"/>
            <ac:picMk id="23" creationId="{F949BBC4-9620-00E1-86C4-F637036FD9E2}"/>
          </ac:picMkLst>
        </pc:picChg>
        <pc:picChg chg="add mod">
          <ac:chgData name="Wehrle, Hannah Marie" userId="88786794-7fb5-4fa5-8c26-c06018e943d0" providerId="ADAL" clId="{E63C443C-283D-4793-A795-4A3A18A12A85}" dt="2025-08-26T12:19:16.288" v="8509" actId="1076"/>
          <ac:picMkLst>
            <pc:docMk/>
            <pc:sldMk cId="2173972018" sldId="400"/>
            <ac:picMk id="24" creationId="{A137CC17-24A4-F081-94AA-8A5F6E5078A6}"/>
          </ac:picMkLst>
        </pc:picChg>
        <pc:picChg chg="add mod">
          <ac:chgData name="Wehrle, Hannah Marie" userId="88786794-7fb5-4fa5-8c26-c06018e943d0" providerId="ADAL" clId="{E63C443C-283D-4793-A795-4A3A18A12A85}" dt="2025-08-26T12:19:16.288" v="8509" actId="1076"/>
          <ac:picMkLst>
            <pc:docMk/>
            <pc:sldMk cId="2173972018" sldId="400"/>
            <ac:picMk id="25" creationId="{1DFA6BB6-8CEE-5193-63B6-9C578B74EC17}"/>
          </ac:picMkLst>
        </pc:picChg>
      </pc:sldChg>
      <pc:sldChg chg="addSp delSp modSp new mod">
        <pc:chgData name="Wehrle, Hannah Marie" userId="88786794-7fb5-4fa5-8c26-c06018e943d0" providerId="ADAL" clId="{E63C443C-283D-4793-A795-4A3A18A12A85}" dt="2025-08-27T10:39:23.589" v="11962" actId="1076"/>
        <pc:sldMkLst>
          <pc:docMk/>
          <pc:sldMk cId="1544442339" sldId="401"/>
        </pc:sldMkLst>
        <pc:spChg chg="mod">
          <ac:chgData name="Wehrle, Hannah Marie" userId="88786794-7fb5-4fa5-8c26-c06018e943d0" providerId="ADAL" clId="{E63C443C-283D-4793-A795-4A3A18A12A85}" dt="2025-08-27T09:58:58.575" v="11746" actId="20577"/>
          <ac:spMkLst>
            <pc:docMk/>
            <pc:sldMk cId="1544442339" sldId="401"/>
            <ac:spMk id="2" creationId="{499FAEB8-7128-49A9-F5AC-607DA3F2554E}"/>
          </ac:spMkLst>
        </pc:spChg>
        <pc:spChg chg="mod">
          <ac:chgData name="Wehrle, Hannah Marie" userId="88786794-7fb5-4fa5-8c26-c06018e943d0" providerId="ADAL" clId="{E63C443C-283D-4793-A795-4A3A18A12A85}" dt="2025-08-27T09:59:06.174" v="11756" actId="20577"/>
          <ac:spMkLst>
            <pc:docMk/>
            <pc:sldMk cId="1544442339" sldId="401"/>
            <ac:spMk id="3" creationId="{ECE29B71-10E7-B09E-79C0-C82D83D4BA62}"/>
          </ac:spMkLst>
        </pc:spChg>
        <pc:spChg chg="del">
          <ac:chgData name="Wehrle, Hannah Marie" userId="88786794-7fb5-4fa5-8c26-c06018e943d0" providerId="ADAL" clId="{E63C443C-283D-4793-A795-4A3A18A12A85}" dt="2025-08-27T09:56:39.432" v="11706" actId="478"/>
          <ac:spMkLst>
            <pc:docMk/>
            <pc:sldMk cId="1544442339" sldId="401"/>
            <ac:spMk id="5" creationId="{28AF98FD-B608-D52C-DDA3-25A8EEAB6D59}"/>
          </ac:spMkLst>
        </pc:spChg>
        <pc:spChg chg="add mod">
          <ac:chgData name="Wehrle, Hannah Marie" userId="88786794-7fb5-4fa5-8c26-c06018e943d0" providerId="ADAL" clId="{E63C443C-283D-4793-A795-4A3A18A12A85}" dt="2025-08-27T09:56:39.833" v="11707"/>
          <ac:spMkLst>
            <pc:docMk/>
            <pc:sldMk cId="1544442339" sldId="401"/>
            <ac:spMk id="6" creationId="{FB8541EB-6712-63B0-2814-10A4FB98FBA2}"/>
          </ac:spMkLst>
        </pc:spChg>
        <pc:spChg chg="add mod">
          <ac:chgData name="Wehrle, Hannah Marie" userId="88786794-7fb5-4fa5-8c26-c06018e943d0" providerId="ADAL" clId="{E63C443C-283D-4793-A795-4A3A18A12A85}" dt="2025-08-27T09:56:39.833" v="11707"/>
          <ac:spMkLst>
            <pc:docMk/>
            <pc:sldMk cId="1544442339" sldId="401"/>
            <ac:spMk id="7" creationId="{46254253-5CC5-7590-9E4E-CA6B2E1406CC}"/>
          </ac:spMkLst>
        </pc:spChg>
        <pc:spChg chg="add del mod">
          <ac:chgData name="Wehrle, Hannah Marie" userId="88786794-7fb5-4fa5-8c26-c06018e943d0" providerId="ADAL" clId="{E63C443C-283D-4793-A795-4A3A18A12A85}" dt="2025-08-27T09:59:50.506" v="11764" actId="14100"/>
          <ac:spMkLst>
            <pc:docMk/>
            <pc:sldMk cId="1544442339" sldId="401"/>
            <ac:spMk id="8" creationId="{3C772906-1A6F-12C2-33A0-EA985E861189}"/>
          </ac:spMkLst>
        </pc:spChg>
        <pc:spChg chg="add mod">
          <ac:chgData name="Wehrle, Hannah Marie" userId="88786794-7fb5-4fa5-8c26-c06018e943d0" providerId="ADAL" clId="{E63C443C-283D-4793-A795-4A3A18A12A85}" dt="2025-08-27T10:39:23.589" v="11962" actId="1076"/>
          <ac:spMkLst>
            <pc:docMk/>
            <pc:sldMk cId="1544442339" sldId="401"/>
            <ac:spMk id="10" creationId="{D2CABF0C-CC80-B849-F192-C13F52B734F2}"/>
          </ac:spMkLst>
        </pc:spChg>
        <pc:graphicFrameChg chg="add mod modGraphic">
          <ac:chgData name="Wehrle, Hannah Marie" userId="88786794-7fb5-4fa5-8c26-c06018e943d0" providerId="ADAL" clId="{E63C443C-283D-4793-A795-4A3A18A12A85}" dt="2025-08-27T10:39:05.647" v="11959" actId="20577"/>
          <ac:graphicFrameMkLst>
            <pc:docMk/>
            <pc:sldMk cId="1544442339" sldId="401"/>
            <ac:graphicFrameMk id="9" creationId="{F5FA21B1-7820-1010-DAB4-9D947284C669}"/>
          </ac:graphicFrameMkLst>
        </pc:graphicFrameChg>
      </pc:sldChg>
      <pc:sldChg chg="addSp delSp modSp new mod ord">
        <pc:chgData name="Wehrle, Hannah Marie" userId="88786794-7fb5-4fa5-8c26-c06018e943d0" providerId="ADAL" clId="{E63C443C-283D-4793-A795-4A3A18A12A85}" dt="2025-08-27T09:55:45.186" v="11681"/>
        <pc:sldMkLst>
          <pc:docMk/>
          <pc:sldMk cId="565287797" sldId="402"/>
        </pc:sldMkLst>
        <pc:spChg chg="mod">
          <ac:chgData name="Wehrle, Hannah Marie" userId="88786794-7fb5-4fa5-8c26-c06018e943d0" providerId="ADAL" clId="{E63C443C-283D-4793-A795-4A3A18A12A85}" dt="2025-08-26T05:52:09.158" v="7089"/>
          <ac:spMkLst>
            <pc:docMk/>
            <pc:sldMk cId="565287797" sldId="402"/>
            <ac:spMk id="2" creationId="{AE531614-E129-D61C-1C03-7F6C76EB9CC0}"/>
          </ac:spMkLst>
        </pc:spChg>
        <pc:spChg chg="mod">
          <ac:chgData name="Wehrle, Hannah Marie" userId="88786794-7fb5-4fa5-8c26-c06018e943d0" providerId="ADAL" clId="{E63C443C-283D-4793-A795-4A3A18A12A85}" dt="2025-08-26T06:04:04.301" v="7387" actId="108"/>
          <ac:spMkLst>
            <pc:docMk/>
            <pc:sldMk cId="565287797" sldId="402"/>
            <ac:spMk id="4" creationId="{C4BCD9CD-E391-6B23-5FE2-F5B0F046705E}"/>
          </ac:spMkLst>
        </pc:spChg>
        <pc:spChg chg="del">
          <ac:chgData name="Wehrle, Hannah Marie" userId="88786794-7fb5-4fa5-8c26-c06018e943d0" providerId="ADAL" clId="{E63C443C-283D-4793-A795-4A3A18A12A85}" dt="2025-08-27T09:55:44.772" v="11680" actId="478"/>
          <ac:spMkLst>
            <pc:docMk/>
            <pc:sldMk cId="565287797" sldId="402"/>
            <ac:spMk id="6" creationId="{F1088E64-1ACC-B06C-14AB-BEC33826CE28}"/>
          </ac:spMkLst>
        </pc:spChg>
        <pc:spChg chg="add mod">
          <ac:chgData name="Wehrle, Hannah Marie" userId="88786794-7fb5-4fa5-8c26-c06018e943d0" providerId="ADAL" clId="{E63C443C-283D-4793-A795-4A3A18A12A85}" dt="2025-08-26T05:58:11.557" v="7356" actId="113"/>
          <ac:spMkLst>
            <pc:docMk/>
            <pc:sldMk cId="565287797" sldId="402"/>
            <ac:spMk id="7" creationId="{EE401267-1337-2298-8E4A-EA1B201E2526}"/>
          </ac:spMkLst>
        </pc:spChg>
        <pc:spChg chg="add mod">
          <ac:chgData name="Wehrle, Hannah Marie" userId="88786794-7fb5-4fa5-8c26-c06018e943d0" providerId="ADAL" clId="{E63C443C-283D-4793-A795-4A3A18A12A85}" dt="2025-08-27T09:55:45.186" v="11681"/>
          <ac:spMkLst>
            <pc:docMk/>
            <pc:sldMk cId="565287797" sldId="402"/>
            <ac:spMk id="8" creationId="{26E24698-5683-A397-AC85-DBA2D453F248}"/>
          </ac:spMkLst>
        </pc:spChg>
        <pc:spChg chg="add mod">
          <ac:chgData name="Wehrle, Hannah Marie" userId="88786794-7fb5-4fa5-8c26-c06018e943d0" providerId="ADAL" clId="{E63C443C-283D-4793-A795-4A3A18A12A85}" dt="2025-08-27T09:55:45.186" v="11681"/>
          <ac:spMkLst>
            <pc:docMk/>
            <pc:sldMk cId="565287797" sldId="402"/>
            <ac:spMk id="10" creationId="{3573BB11-2BA9-F571-BAEE-D9C3EC0D4657}"/>
          </ac:spMkLst>
        </pc:spChg>
        <pc:picChg chg="add mod">
          <ac:chgData name="Wehrle, Hannah Marie" userId="88786794-7fb5-4fa5-8c26-c06018e943d0" providerId="ADAL" clId="{E63C443C-283D-4793-A795-4A3A18A12A85}" dt="2025-08-26T06:05:55.673" v="7411" actId="1076"/>
          <ac:picMkLst>
            <pc:docMk/>
            <pc:sldMk cId="565287797" sldId="402"/>
            <ac:picMk id="9" creationId="{14BC142F-B786-C240-0DC1-ACAE31240C5C}"/>
          </ac:picMkLst>
        </pc:picChg>
        <pc:picChg chg="add mod">
          <ac:chgData name="Wehrle, Hannah Marie" userId="88786794-7fb5-4fa5-8c26-c06018e943d0" providerId="ADAL" clId="{E63C443C-283D-4793-A795-4A3A18A12A85}" dt="2025-08-26T06:05:55.673" v="7411" actId="1076"/>
          <ac:picMkLst>
            <pc:docMk/>
            <pc:sldMk cId="565287797" sldId="402"/>
            <ac:picMk id="11" creationId="{DD4A3833-A947-36E7-4BD2-65D8A440692C}"/>
          </ac:picMkLst>
        </pc:picChg>
        <pc:picChg chg="add mod">
          <ac:chgData name="Wehrle, Hannah Marie" userId="88786794-7fb5-4fa5-8c26-c06018e943d0" providerId="ADAL" clId="{E63C443C-283D-4793-A795-4A3A18A12A85}" dt="2025-08-26T06:05:55.673" v="7411" actId="1076"/>
          <ac:picMkLst>
            <pc:docMk/>
            <pc:sldMk cId="565287797" sldId="402"/>
            <ac:picMk id="13" creationId="{8A2B9A86-C787-09EF-862D-92168A7E9B3A}"/>
          </ac:picMkLst>
        </pc:picChg>
        <pc:picChg chg="add mod">
          <ac:chgData name="Wehrle, Hannah Marie" userId="88786794-7fb5-4fa5-8c26-c06018e943d0" providerId="ADAL" clId="{E63C443C-283D-4793-A795-4A3A18A12A85}" dt="2025-08-26T06:05:55.673" v="7411" actId="1076"/>
          <ac:picMkLst>
            <pc:docMk/>
            <pc:sldMk cId="565287797" sldId="402"/>
            <ac:picMk id="15" creationId="{950E33A1-9D8F-617D-214C-64B050D78E9F}"/>
          </ac:picMkLst>
        </pc:picChg>
        <pc:picChg chg="add mod">
          <ac:chgData name="Wehrle, Hannah Marie" userId="88786794-7fb5-4fa5-8c26-c06018e943d0" providerId="ADAL" clId="{E63C443C-283D-4793-A795-4A3A18A12A85}" dt="2025-08-26T06:05:55.673" v="7411" actId="1076"/>
          <ac:picMkLst>
            <pc:docMk/>
            <pc:sldMk cId="565287797" sldId="402"/>
            <ac:picMk id="17" creationId="{6304FAE9-856F-C622-8EF4-C4E21696E12F}"/>
          </ac:picMkLst>
        </pc:picChg>
        <pc:picChg chg="add mod">
          <ac:chgData name="Wehrle, Hannah Marie" userId="88786794-7fb5-4fa5-8c26-c06018e943d0" providerId="ADAL" clId="{E63C443C-283D-4793-A795-4A3A18A12A85}" dt="2025-08-26T06:05:55.673" v="7411" actId="1076"/>
          <ac:picMkLst>
            <pc:docMk/>
            <pc:sldMk cId="565287797" sldId="402"/>
            <ac:picMk id="19" creationId="{029D49BF-8B7B-0253-02C6-01FC4F6CA1A3}"/>
          </ac:picMkLst>
        </pc:picChg>
        <pc:picChg chg="add mod">
          <ac:chgData name="Wehrle, Hannah Marie" userId="88786794-7fb5-4fa5-8c26-c06018e943d0" providerId="ADAL" clId="{E63C443C-283D-4793-A795-4A3A18A12A85}" dt="2025-08-26T06:05:55.673" v="7411" actId="1076"/>
          <ac:picMkLst>
            <pc:docMk/>
            <pc:sldMk cId="565287797" sldId="402"/>
            <ac:picMk id="21" creationId="{A2F56B20-9A9C-B6BD-80E3-5EF62B68FF21}"/>
          </ac:picMkLst>
        </pc:picChg>
        <pc:picChg chg="add mod">
          <ac:chgData name="Wehrle, Hannah Marie" userId="88786794-7fb5-4fa5-8c26-c06018e943d0" providerId="ADAL" clId="{E63C443C-283D-4793-A795-4A3A18A12A85}" dt="2025-08-26T06:05:55.673" v="7411" actId="1076"/>
          <ac:picMkLst>
            <pc:docMk/>
            <pc:sldMk cId="565287797" sldId="402"/>
            <ac:picMk id="22" creationId="{5254630C-3966-6A46-6312-857FAEE93896}"/>
          </ac:picMkLst>
        </pc:picChg>
      </pc:sldChg>
      <pc:sldChg chg="addSp delSp modSp new mod">
        <pc:chgData name="Wehrle, Hannah Marie" userId="88786794-7fb5-4fa5-8c26-c06018e943d0" providerId="ADAL" clId="{E63C443C-283D-4793-A795-4A3A18A12A85}" dt="2025-08-27T09:55:48.810" v="11683"/>
        <pc:sldMkLst>
          <pc:docMk/>
          <pc:sldMk cId="3278946407" sldId="403"/>
        </pc:sldMkLst>
        <pc:spChg chg="mod">
          <ac:chgData name="Wehrle, Hannah Marie" userId="88786794-7fb5-4fa5-8c26-c06018e943d0" providerId="ADAL" clId="{E63C443C-283D-4793-A795-4A3A18A12A85}" dt="2025-08-26T06:42:33.887" v="7479" actId="20577"/>
          <ac:spMkLst>
            <pc:docMk/>
            <pc:sldMk cId="3278946407" sldId="403"/>
            <ac:spMk id="2" creationId="{F95298E3-9295-2668-CF6C-D578875FCE36}"/>
          </ac:spMkLst>
        </pc:spChg>
        <pc:spChg chg="mod">
          <ac:chgData name="Wehrle, Hannah Marie" userId="88786794-7fb5-4fa5-8c26-c06018e943d0" providerId="ADAL" clId="{E63C443C-283D-4793-A795-4A3A18A12A85}" dt="2025-08-26T06:42:41.590" v="7486" actId="20577"/>
          <ac:spMkLst>
            <pc:docMk/>
            <pc:sldMk cId="3278946407" sldId="403"/>
            <ac:spMk id="3" creationId="{E3EE7DCC-0836-189A-E9FF-C2206EC375D1}"/>
          </ac:spMkLst>
        </pc:spChg>
        <pc:spChg chg="mod">
          <ac:chgData name="Wehrle, Hannah Marie" userId="88786794-7fb5-4fa5-8c26-c06018e943d0" providerId="ADAL" clId="{E63C443C-283D-4793-A795-4A3A18A12A85}" dt="2025-08-26T06:49:08.583" v="8026" actId="113"/>
          <ac:spMkLst>
            <pc:docMk/>
            <pc:sldMk cId="3278946407" sldId="403"/>
            <ac:spMk id="4" creationId="{9B4881A1-7708-14E2-B713-54255727A606}"/>
          </ac:spMkLst>
        </pc:spChg>
        <pc:spChg chg="del">
          <ac:chgData name="Wehrle, Hannah Marie" userId="88786794-7fb5-4fa5-8c26-c06018e943d0" providerId="ADAL" clId="{E63C443C-283D-4793-A795-4A3A18A12A85}" dt="2025-08-27T09:55:48.401" v="11682" actId="478"/>
          <ac:spMkLst>
            <pc:docMk/>
            <pc:sldMk cId="3278946407" sldId="403"/>
            <ac:spMk id="6" creationId="{6998114B-B6D6-98F2-C21C-062B21D67134}"/>
          </ac:spMkLst>
        </pc:spChg>
        <pc:spChg chg="add mod">
          <ac:chgData name="Wehrle, Hannah Marie" userId="88786794-7fb5-4fa5-8c26-c06018e943d0" providerId="ADAL" clId="{E63C443C-283D-4793-A795-4A3A18A12A85}" dt="2025-08-27T09:55:48.810" v="11683"/>
          <ac:spMkLst>
            <pc:docMk/>
            <pc:sldMk cId="3278946407" sldId="403"/>
            <ac:spMk id="12" creationId="{B48E7BE0-B665-A207-D337-43C1C62C608E}"/>
          </ac:spMkLst>
        </pc:spChg>
        <pc:spChg chg="add mod">
          <ac:chgData name="Wehrle, Hannah Marie" userId="88786794-7fb5-4fa5-8c26-c06018e943d0" providerId="ADAL" clId="{E63C443C-283D-4793-A795-4A3A18A12A85}" dt="2025-08-27T09:55:48.810" v="11683"/>
          <ac:spMkLst>
            <pc:docMk/>
            <pc:sldMk cId="3278946407" sldId="403"/>
            <ac:spMk id="13" creationId="{EA599BC5-5A20-9414-CBFE-9F3F2C57F285}"/>
          </ac:spMkLst>
        </pc:spChg>
        <pc:picChg chg="add mod">
          <ac:chgData name="Wehrle, Hannah Marie" userId="88786794-7fb5-4fa5-8c26-c06018e943d0" providerId="ADAL" clId="{E63C443C-283D-4793-A795-4A3A18A12A85}" dt="2025-08-26T06:49:34.494" v="8028" actId="1076"/>
          <ac:picMkLst>
            <pc:docMk/>
            <pc:sldMk cId="3278946407" sldId="403"/>
            <ac:picMk id="7" creationId="{C00BF818-15AB-A411-613B-E0C77B5C7B16}"/>
          </ac:picMkLst>
        </pc:picChg>
        <pc:picChg chg="add mod">
          <ac:chgData name="Wehrle, Hannah Marie" userId="88786794-7fb5-4fa5-8c26-c06018e943d0" providerId="ADAL" clId="{E63C443C-283D-4793-A795-4A3A18A12A85}" dt="2025-08-26T06:49:53.096" v="8030" actId="1076"/>
          <ac:picMkLst>
            <pc:docMk/>
            <pc:sldMk cId="3278946407" sldId="403"/>
            <ac:picMk id="8" creationId="{653DFF18-8341-D8CD-E88D-2D469A95454C}"/>
          </ac:picMkLst>
        </pc:picChg>
        <pc:picChg chg="add mod">
          <ac:chgData name="Wehrle, Hannah Marie" userId="88786794-7fb5-4fa5-8c26-c06018e943d0" providerId="ADAL" clId="{E63C443C-283D-4793-A795-4A3A18A12A85}" dt="2025-08-26T09:54:25.476" v="8032" actId="1076"/>
          <ac:picMkLst>
            <pc:docMk/>
            <pc:sldMk cId="3278946407" sldId="403"/>
            <ac:picMk id="9" creationId="{DAB28CE6-1234-A3CB-8455-4530BBF14273}"/>
          </ac:picMkLst>
        </pc:picChg>
        <pc:picChg chg="add mod">
          <ac:chgData name="Wehrle, Hannah Marie" userId="88786794-7fb5-4fa5-8c26-c06018e943d0" providerId="ADAL" clId="{E63C443C-283D-4793-A795-4A3A18A12A85}" dt="2025-08-26T09:54:48.916" v="8034" actId="1076"/>
          <ac:picMkLst>
            <pc:docMk/>
            <pc:sldMk cId="3278946407" sldId="403"/>
            <ac:picMk id="10" creationId="{D3F99C59-D85C-BF1F-1914-9FBF440D7587}"/>
          </ac:picMkLst>
        </pc:picChg>
        <pc:picChg chg="add mod">
          <ac:chgData name="Wehrle, Hannah Marie" userId="88786794-7fb5-4fa5-8c26-c06018e943d0" providerId="ADAL" clId="{E63C443C-283D-4793-A795-4A3A18A12A85}" dt="2025-08-26T09:55:20.233" v="8037" actId="1076"/>
          <ac:picMkLst>
            <pc:docMk/>
            <pc:sldMk cId="3278946407" sldId="403"/>
            <ac:picMk id="11" creationId="{5B730A93-898F-BB6B-A99C-DA7AE9072746}"/>
          </ac:picMkLst>
        </pc:picChg>
      </pc:sldChg>
      <pc:sldChg chg="addSp delSp modSp add mod">
        <pc:chgData name="Wehrle, Hannah Marie" userId="88786794-7fb5-4fa5-8c26-c06018e943d0" providerId="ADAL" clId="{E63C443C-283D-4793-A795-4A3A18A12A85}" dt="2025-08-27T09:55:59.885" v="11689"/>
        <pc:sldMkLst>
          <pc:docMk/>
          <pc:sldMk cId="141678108" sldId="404"/>
        </pc:sldMkLst>
        <pc:spChg chg="mod">
          <ac:chgData name="Wehrle, Hannah Marie" userId="88786794-7fb5-4fa5-8c26-c06018e943d0" providerId="ADAL" clId="{E63C443C-283D-4793-A795-4A3A18A12A85}" dt="2025-08-26T12:41:47.415" v="8839" actId="20577"/>
          <ac:spMkLst>
            <pc:docMk/>
            <pc:sldMk cId="141678108" sldId="404"/>
            <ac:spMk id="3" creationId="{C71F4D37-9F61-3281-2A99-846E4EEBFC32}"/>
          </ac:spMkLst>
        </pc:spChg>
        <pc:spChg chg="del">
          <ac:chgData name="Wehrle, Hannah Marie" userId="88786794-7fb5-4fa5-8c26-c06018e943d0" providerId="ADAL" clId="{E63C443C-283D-4793-A795-4A3A18A12A85}" dt="2025-08-27T09:55:59.458" v="11688" actId="478"/>
          <ac:spMkLst>
            <pc:docMk/>
            <pc:sldMk cId="141678108" sldId="404"/>
            <ac:spMk id="5" creationId="{0071F106-0AF0-AB2B-03D2-05557D82671E}"/>
          </ac:spMkLst>
        </pc:spChg>
        <pc:spChg chg="add mod">
          <ac:chgData name="Wehrle, Hannah Marie" userId="88786794-7fb5-4fa5-8c26-c06018e943d0" providerId="ADAL" clId="{E63C443C-283D-4793-A795-4A3A18A12A85}" dt="2025-08-27T09:55:59.885" v="11689"/>
          <ac:spMkLst>
            <pc:docMk/>
            <pc:sldMk cId="141678108" sldId="404"/>
            <ac:spMk id="8" creationId="{C30769CD-6C38-0880-4A6A-C196CEF58BA2}"/>
          </ac:spMkLst>
        </pc:spChg>
        <pc:spChg chg="add mod">
          <ac:chgData name="Wehrle, Hannah Marie" userId="88786794-7fb5-4fa5-8c26-c06018e943d0" providerId="ADAL" clId="{E63C443C-283D-4793-A795-4A3A18A12A85}" dt="2025-08-27T09:55:59.885" v="11689"/>
          <ac:spMkLst>
            <pc:docMk/>
            <pc:sldMk cId="141678108" sldId="404"/>
            <ac:spMk id="9" creationId="{89B7564E-8D6C-F434-BB1C-C331D22438A4}"/>
          </ac:spMkLst>
        </pc:spChg>
        <pc:spChg chg="add mod">
          <ac:chgData name="Wehrle, Hannah Marie" userId="88786794-7fb5-4fa5-8c26-c06018e943d0" providerId="ADAL" clId="{E63C443C-283D-4793-A795-4A3A18A12A85}" dt="2025-08-26T12:38:43.101" v="8774" actId="14100"/>
          <ac:spMkLst>
            <pc:docMk/>
            <pc:sldMk cId="141678108" sldId="404"/>
            <ac:spMk id="26" creationId="{FC927B8E-B416-458C-0F03-278820EA4463}"/>
          </ac:spMkLst>
        </pc:spChg>
        <pc:spChg chg="add mod">
          <ac:chgData name="Wehrle, Hannah Marie" userId="88786794-7fb5-4fa5-8c26-c06018e943d0" providerId="ADAL" clId="{E63C443C-283D-4793-A795-4A3A18A12A85}" dt="2025-08-26T12:42:08.686" v="8840" actId="1076"/>
          <ac:spMkLst>
            <pc:docMk/>
            <pc:sldMk cId="141678108" sldId="404"/>
            <ac:spMk id="28" creationId="{401D2187-2691-5382-C06C-53E6591CD92A}"/>
          </ac:spMkLst>
        </pc:spChg>
        <pc:graphicFrameChg chg="mod modGraphic">
          <ac:chgData name="Wehrle, Hannah Marie" userId="88786794-7fb5-4fa5-8c26-c06018e943d0" providerId="ADAL" clId="{E63C443C-283D-4793-A795-4A3A18A12A85}" dt="2025-08-26T12:41:19.693" v="8819"/>
          <ac:graphicFrameMkLst>
            <pc:docMk/>
            <pc:sldMk cId="141678108" sldId="404"/>
            <ac:graphicFrameMk id="12" creationId="{1B07EF50-95B0-4A35-4241-D9BE2953F669}"/>
          </ac:graphicFrameMkLst>
        </pc:graphicFrameChg>
        <pc:graphicFrameChg chg="add mod modGraphic">
          <ac:chgData name="Wehrle, Hannah Marie" userId="88786794-7fb5-4fa5-8c26-c06018e943d0" providerId="ADAL" clId="{E63C443C-283D-4793-A795-4A3A18A12A85}" dt="2025-08-27T09:47:16.155" v="11597" actId="20577"/>
          <ac:graphicFrameMkLst>
            <pc:docMk/>
            <pc:sldMk cId="141678108" sldId="404"/>
            <ac:graphicFrameMk id="29" creationId="{B32E1ED4-4D58-89C7-728B-C6D4F2A78584}"/>
          </ac:graphicFrameMkLst>
        </pc:graphicFrameChg>
        <pc:picChg chg="mod">
          <ac:chgData name="Wehrle, Hannah Marie" userId="88786794-7fb5-4fa5-8c26-c06018e943d0" providerId="ADAL" clId="{E63C443C-283D-4793-A795-4A3A18A12A85}" dt="2025-08-26T12:39:09.191" v="8775" actId="1076"/>
          <ac:picMkLst>
            <pc:docMk/>
            <pc:sldMk cId="141678108" sldId="404"/>
            <ac:picMk id="6" creationId="{C7B26098-7D81-A488-86FC-939634DA101D}"/>
          </ac:picMkLst>
        </pc:picChg>
        <pc:picChg chg="mod">
          <ac:chgData name="Wehrle, Hannah Marie" userId="88786794-7fb5-4fa5-8c26-c06018e943d0" providerId="ADAL" clId="{E63C443C-283D-4793-A795-4A3A18A12A85}" dt="2025-08-26T12:39:09.191" v="8775" actId="1076"/>
          <ac:picMkLst>
            <pc:docMk/>
            <pc:sldMk cId="141678108" sldId="404"/>
            <ac:picMk id="7" creationId="{3C232DD0-73E0-6855-8E61-DA49FD70E103}"/>
          </ac:picMkLst>
        </pc:picChg>
        <pc:picChg chg="mod">
          <ac:chgData name="Wehrle, Hannah Marie" userId="88786794-7fb5-4fa5-8c26-c06018e943d0" providerId="ADAL" clId="{E63C443C-283D-4793-A795-4A3A18A12A85}" dt="2025-08-26T12:39:09.191" v="8775" actId="1076"/>
          <ac:picMkLst>
            <pc:docMk/>
            <pc:sldMk cId="141678108" sldId="404"/>
            <ac:picMk id="10" creationId="{933DD47C-433D-B267-60AA-37577969354B}"/>
          </ac:picMkLst>
        </pc:picChg>
        <pc:picChg chg="add mod">
          <ac:chgData name="Wehrle, Hannah Marie" userId="88786794-7fb5-4fa5-8c26-c06018e943d0" providerId="ADAL" clId="{E63C443C-283D-4793-A795-4A3A18A12A85}" dt="2025-08-26T12:42:08.686" v="8840" actId="1076"/>
          <ac:picMkLst>
            <pc:docMk/>
            <pc:sldMk cId="141678108" sldId="404"/>
            <ac:picMk id="30" creationId="{C4C498E2-0133-EFA8-2D84-E27786722475}"/>
          </ac:picMkLst>
        </pc:picChg>
        <pc:picChg chg="add mod">
          <ac:chgData name="Wehrle, Hannah Marie" userId="88786794-7fb5-4fa5-8c26-c06018e943d0" providerId="ADAL" clId="{E63C443C-283D-4793-A795-4A3A18A12A85}" dt="2025-08-26T12:42:08.686" v="8840" actId="1076"/>
          <ac:picMkLst>
            <pc:docMk/>
            <pc:sldMk cId="141678108" sldId="404"/>
            <ac:picMk id="32" creationId="{D35F146C-98D1-CFD4-2238-8E74E88FD99C}"/>
          </ac:picMkLst>
        </pc:picChg>
      </pc:sldChg>
      <pc:sldChg chg="addSp delSp modSp new mod">
        <pc:chgData name="Wehrle, Hannah Marie" userId="88786794-7fb5-4fa5-8c26-c06018e943d0" providerId="ADAL" clId="{E63C443C-283D-4793-A795-4A3A18A12A85}" dt="2025-08-27T09:55:55.895" v="11687"/>
        <pc:sldMkLst>
          <pc:docMk/>
          <pc:sldMk cId="3875012173" sldId="405"/>
        </pc:sldMkLst>
        <pc:spChg chg="mod">
          <ac:chgData name="Wehrle, Hannah Marie" userId="88786794-7fb5-4fa5-8c26-c06018e943d0" providerId="ADAL" clId="{E63C443C-283D-4793-A795-4A3A18A12A85}" dt="2025-08-26T12:22:17.680" v="8575" actId="20577"/>
          <ac:spMkLst>
            <pc:docMk/>
            <pc:sldMk cId="3875012173" sldId="405"/>
            <ac:spMk id="2" creationId="{CB10AC72-8BD7-08A2-35BF-B420D1DF6D00}"/>
          </ac:spMkLst>
        </pc:spChg>
        <pc:spChg chg="mod">
          <ac:chgData name="Wehrle, Hannah Marie" userId="88786794-7fb5-4fa5-8c26-c06018e943d0" providerId="ADAL" clId="{E63C443C-283D-4793-A795-4A3A18A12A85}" dt="2025-08-26T12:22:27.821" v="8610" actId="20577"/>
          <ac:spMkLst>
            <pc:docMk/>
            <pc:sldMk cId="3875012173" sldId="405"/>
            <ac:spMk id="3" creationId="{5506C1BC-F28C-8A90-C5DA-67396D138DD6}"/>
          </ac:spMkLst>
        </pc:spChg>
        <pc:spChg chg="mod">
          <ac:chgData name="Wehrle, Hannah Marie" userId="88786794-7fb5-4fa5-8c26-c06018e943d0" providerId="ADAL" clId="{E63C443C-283D-4793-A795-4A3A18A12A85}" dt="2025-08-26T12:33:39.113" v="8699" actId="113"/>
          <ac:spMkLst>
            <pc:docMk/>
            <pc:sldMk cId="3875012173" sldId="405"/>
            <ac:spMk id="4" creationId="{94B669AE-EC84-4421-4972-3C4DC2B88EBB}"/>
          </ac:spMkLst>
        </pc:spChg>
        <pc:spChg chg="del">
          <ac:chgData name="Wehrle, Hannah Marie" userId="88786794-7fb5-4fa5-8c26-c06018e943d0" providerId="ADAL" clId="{E63C443C-283D-4793-A795-4A3A18A12A85}" dt="2025-08-27T09:55:55.470" v="11686" actId="478"/>
          <ac:spMkLst>
            <pc:docMk/>
            <pc:sldMk cId="3875012173" sldId="405"/>
            <ac:spMk id="6" creationId="{20AFB81B-0DEB-5856-9B2E-E60F2EC99FC0}"/>
          </ac:spMkLst>
        </pc:spChg>
        <pc:spChg chg="add mod">
          <ac:chgData name="Wehrle, Hannah Marie" userId="88786794-7fb5-4fa5-8c26-c06018e943d0" providerId="ADAL" clId="{E63C443C-283D-4793-A795-4A3A18A12A85}" dt="2025-08-27T09:55:55.895" v="11687"/>
          <ac:spMkLst>
            <pc:docMk/>
            <pc:sldMk cId="3875012173" sldId="405"/>
            <ac:spMk id="12" creationId="{4A5F806E-20B6-86A9-9DA5-7E461F5E5FB2}"/>
          </ac:spMkLst>
        </pc:spChg>
        <pc:spChg chg="add mod">
          <ac:chgData name="Wehrle, Hannah Marie" userId="88786794-7fb5-4fa5-8c26-c06018e943d0" providerId="ADAL" clId="{E63C443C-283D-4793-A795-4A3A18A12A85}" dt="2025-08-27T09:55:55.895" v="11687"/>
          <ac:spMkLst>
            <pc:docMk/>
            <pc:sldMk cId="3875012173" sldId="405"/>
            <ac:spMk id="13" creationId="{1BF05FFE-7905-0D03-165C-4DF196E6F2D2}"/>
          </ac:spMkLst>
        </pc:spChg>
        <pc:grpChg chg="add mod">
          <ac:chgData name="Wehrle, Hannah Marie" userId="88786794-7fb5-4fa5-8c26-c06018e943d0" providerId="ADAL" clId="{E63C443C-283D-4793-A795-4A3A18A12A85}" dt="2025-08-26T12:28:27.248" v="8664" actId="1076"/>
          <ac:grpSpMkLst>
            <pc:docMk/>
            <pc:sldMk cId="3875012173" sldId="405"/>
            <ac:grpSpMk id="7" creationId="{5AC94F41-34F4-6FEC-C7CF-F8353A7BF718}"/>
          </ac:grpSpMkLst>
        </pc:grpChg>
        <pc:picChg chg="mod">
          <ac:chgData name="Wehrle, Hannah Marie" userId="88786794-7fb5-4fa5-8c26-c06018e943d0" providerId="ADAL" clId="{E63C443C-283D-4793-A795-4A3A18A12A85}" dt="2025-08-26T12:28:27.248" v="8664" actId="1076"/>
          <ac:picMkLst>
            <pc:docMk/>
            <pc:sldMk cId="3875012173" sldId="405"/>
            <ac:picMk id="8" creationId="{ADE86C08-E034-84E3-2507-1EB1D1331770}"/>
          </ac:picMkLst>
        </pc:picChg>
        <pc:picChg chg="mod">
          <ac:chgData name="Wehrle, Hannah Marie" userId="88786794-7fb5-4fa5-8c26-c06018e943d0" providerId="ADAL" clId="{E63C443C-283D-4793-A795-4A3A18A12A85}" dt="2025-08-26T12:28:27.248" v="8664" actId="1076"/>
          <ac:picMkLst>
            <pc:docMk/>
            <pc:sldMk cId="3875012173" sldId="405"/>
            <ac:picMk id="9" creationId="{71875CC3-268F-05AF-48E7-4C8E407F1F31}"/>
          </ac:picMkLst>
        </pc:picChg>
        <pc:picChg chg="mod">
          <ac:chgData name="Wehrle, Hannah Marie" userId="88786794-7fb5-4fa5-8c26-c06018e943d0" providerId="ADAL" clId="{E63C443C-283D-4793-A795-4A3A18A12A85}" dt="2025-08-26T12:28:27.248" v="8664" actId="1076"/>
          <ac:picMkLst>
            <pc:docMk/>
            <pc:sldMk cId="3875012173" sldId="405"/>
            <ac:picMk id="10" creationId="{D4A19E7E-55A4-96A8-72E0-43151E7B46DA}"/>
          </ac:picMkLst>
        </pc:picChg>
        <pc:picChg chg="mod">
          <ac:chgData name="Wehrle, Hannah Marie" userId="88786794-7fb5-4fa5-8c26-c06018e943d0" providerId="ADAL" clId="{E63C443C-283D-4793-A795-4A3A18A12A85}" dt="2025-08-26T12:28:27.248" v="8664" actId="1076"/>
          <ac:picMkLst>
            <pc:docMk/>
            <pc:sldMk cId="3875012173" sldId="405"/>
            <ac:picMk id="11" creationId="{6986FD47-DD8A-FFAF-B0BF-934DE6DE968A}"/>
          </ac:picMkLst>
        </pc:picChg>
      </pc:sldChg>
      <pc:sldChg chg="addSp delSp modSp add mod">
        <pc:chgData name="Wehrle, Hannah Marie" userId="88786794-7fb5-4fa5-8c26-c06018e943d0" providerId="ADAL" clId="{E63C443C-283D-4793-A795-4A3A18A12A85}" dt="2025-08-27T10:39:14.163" v="11960" actId="14100"/>
        <pc:sldMkLst>
          <pc:docMk/>
          <pc:sldMk cId="3125527860" sldId="406"/>
        </pc:sldMkLst>
        <pc:spChg chg="mod">
          <ac:chgData name="Wehrle, Hannah Marie" userId="88786794-7fb5-4fa5-8c26-c06018e943d0" providerId="ADAL" clId="{E63C443C-283D-4793-A795-4A3A18A12A85}" dt="2025-08-26T12:42:48.552" v="8851" actId="20577"/>
          <ac:spMkLst>
            <pc:docMk/>
            <pc:sldMk cId="3125527860" sldId="406"/>
            <ac:spMk id="3" creationId="{A4E0C43D-9E3E-75D8-BC67-521A33C2E8B9}"/>
          </ac:spMkLst>
        </pc:spChg>
        <pc:spChg chg="del">
          <ac:chgData name="Wehrle, Hannah Marie" userId="88786794-7fb5-4fa5-8c26-c06018e943d0" providerId="ADAL" clId="{E63C443C-283D-4793-A795-4A3A18A12A85}" dt="2025-08-27T09:56:03.286" v="11690" actId="478"/>
          <ac:spMkLst>
            <pc:docMk/>
            <pc:sldMk cId="3125527860" sldId="406"/>
            <ac:spMk id="5" creationId="{6CBECAA9-EBFF-A64C-BCD7-348E865BF16D}"/>
          </ac:spMkLst>
        </pc:spChg>
        <pc:spChg chg="add mod">
          <ac:chgData name="Wehrle, Hannah Marie" userId="88786794-7fb5-4fa5-8c26-c06018e943d0" providerId="ADAL" clId="{E63C443C-283D-4793-A795-4A3A18A12A85}" dt="2025-08-27T10:39:14.163" v="11960" actId="14100"/>
          <ac:spMkLst>
            <pc:docMk/>
            <pc:sldMk cId="3125527860" sldId="406"/>
            <ac:spMk id="17" creationId="{FFFFEE7B-4332-0450-6520-C3070F776BA9}"/>
          </ac:spMkLst>
        </pc:spChg>
        <pc:spChg chg="add mod ord">
          <ac:chgData name="Wehrle, Hannah Marie" userId="88786794-7fb5-4fa5-8c26-c06018e943d0" providerId="ADAL" clId="{E63C443C-283D-4793-A795-4A3A18A12A85}" dt="2025-08-26T13:19:44.752" v="9155" actId="113"/>
          <ac:spMkLst>
            <pc:docMk/>
            <pc:sldMk cId="3125527860" sldId="406"/>
            <ac:spMk id="18" creationId="{502241F0-D166-7EB0-8DE3-88C30BCE5137}"/>
          </ac:spMkLst>
        </pc:spChg>
        <pc:spChg chg="add mod">
          <ac:chgData name="Wehrle, Hannah Marie" userId="88786794-7fb5-4fa5-8c26-c06018e943d0" providerId="ADAL" clId="{E63C443C-283D-4793-A795-4A3A18A12A85}" dt="2025-08-27T09:56:03.674" v="11691"/>
          <ac:spMkLst>
            <pc:docMk/>
            <pc:sldMk cId="3125527860" sldId="406"/>
            <ac:spMk id="19" creationId="{A49301EB-5181-0357-AF4D-5300336B75A9}"/>
          </ac:spMkLst>
        </pc:spChg>
        <pc:spChg chg="add mod">
          <ac:chgData name="Wehrle, Hannah Marie" userId="88786794-7fb5-4fa5-8c26-c06018e943d0" providerId="ADAL" clId="{E63C443C-283D-4793-A795-4A3A18A12A85}" dt="2025-08-27T09:56:03.674" v="11691"/>
          <ac:spMkLst>
            <pc:docMk/>
            <pc:sldMk cId="3125527860" sldId="406"/>
            <ac:spMk id="20" creationId="{7BA991F6-ED7F-D86B-296C-0CC8BD7C93E8}"/>
          </ac:spMkLst>
        </pc:spChg>
        <pc:spChg chg="mod">
          <ac:chgData name="Wehrle, Hannah Marie" userId="88786794-7fb5-4fa5-8c26-c06018e943d0" providerId="ADAL" clId="{E63C443C-283D-4793-A795-4A3A18A12A85}" dt="2025-08-26T12:43:12.688" v="8868" actId="20577"/>
          <ac:spMkLst>
            <pc:docMk/>
            <pc:sldMk cId="3125527860" sldId="406"/>
            <ac:spMk id="26" creationId="{A30B6625-35AC-4BB2-2693-8814AADAE551}"/>
          </ac:spMkLst>
        </pc:spChg>
        <pc:spChg chg="mod">
          <ac:chgData name="Wehrle, Hannah Marie" userId="88786794-7fb5-4fa5-8c26-c06018e943d0" providerId="ADAL" clId="{E63C443C-283D-4793-A795-4A3A18A12A85}" dt="2025-08-26T13:19:00.623" v="9153" actId="1076"/>
          <ac:spMkLst>
            <pc:docMk/>
            <pc:sldMk cId="3125527860" sldId="406"/>
            <ac:spMk id="28" creationId="{1BB68F51-F7BD-EF03-CABA-E2A818501A6C}"/>
          </ac:spMkLst>
        </pc:spChg>
        <pc:graphicFrameChg chg="mod modGraphic">
          <ac:chgData name="Wehrle, Hannah Marie" userId="88786794-7fb5-4fa5-8c26-c06018e943d0" providerId="ADAL" clId="{E63C443C-283D-4793-A795-4A3A18A12A85}" dt="2025-08-26T14:12:29.141" v="9828"/>
          <ac:graphicFrameMkLst>
            <pc:docMk/>
            <pc:sldMk cId="3125527860" sldId="406"/>
            <ac:graphicFrameMk id="12" creationId="{542512AC-877D-C09F-3C99-34E2272E138F}"/>
          </ac:graphicFrameMkLst>
        </pc:graphicFrameChg>
        <pc:graphicFrameChg chg="add mod modGraphic">
          <ac:chgData name="Wehrle, Hannah Marie" userId="88786794-7fb5-4fa5-8c26-c06018e943d0" providerId="ADAL" clId="{E63C443C-283D-4793-A795-4A3A18A12A85}" dt="2025-08-26T13:20:34.240" v="9157"/>
          <ac:graphicFrameMkLst>
            <pc:docMk/>
            <pc:sldMk cId="3125527860" sldId="406"/>
            <ac:graphicFrameMk id="14" creationId="{5C080B4F-6E32-02C1-D43B-1C377EB3C3FC}"/>
          </ac:graphicFrameMkLst>
        </pc:graphicFrameChg>
        <pc:picChg chg="mod">
          <ac:chgData name="Wehrle, Hannah Marie" userId="88786794-7fb5-4fa5-8c26-c06018e943d0" providerId="ADAL" clId="{E63C443C-283D-4793-A795-4A3A18A12A85}" dt="2025-08-26T13:08:31.667" v="8968" actId="1076"/>
          <ac:picMkLst>
            <pc:docMk/>
            <pc:sldMk cId="3125527860" sldId="406"/>
            <ac:picMk id="6" creationId="{E5A00C7B-357C-5C5D-C515-D5B32C59013C}"/>
          </ac:picMkLst>
        </pc:picChg>
        <pc:picChg chg="mod">
          <ac:chgData name="Wehrle, Hannah Marie" userId="88786794-7fb5-4fa5-8c26-c06018e943d0" providerId="ADAL" clId="{E63C443C-283D-4793-A795-4A3A18A12A85}" dt="2025-08-26T13:08:23.875" v="8967" actId="1076"/>
          <ac:picMkLst>
            <pc:docMk/>
            <pc:sldMk cId="3125527860" sldId="406"/>
            <ac:picMk id="7" creationId="{BBAB1C77-4D65-CC5E-3B83-68B62364DFF0}"/>
          </ac:picMkLst>
        </pc:picChg>
        <pc:picChg chg="add mod">
          <ac:chgData name="Wehrle, Hannah Marie" userId="88786794-7fb5-4fa5-8c26-c06018e943d0" providerId="ADAL" clId="{E63C443C-283D-4793-A795-4A3A18A12A85}" dt="2025-08-26T13:09:50.186" v="8977" actId="1076"/>
          <ac:picMkLst>
            <pc:docMk/>
            <pc:sldMk cId="3125527860" sldId="406"/>
            <ac:picMk id="8" creationId="{6B86B1D7-E0EC-984D-7E8B-83DB3A8E72BE}"/>
          </ac:picMkLst>
        </pc:picChg>
        <pc:picChg chg="add mod">
          <ac:chgData name="Wehrle, Hannah Marie" userId="88786794-7fb5-4fa5-8c26-c06018e943d0" providerId="ADAL" clId="{E63C443C-283D-4793-A795-4A3A18A12A85}" dt="2025-08-26T13:10:10.134" v="8978" actId="1076"/>
          <ac:picMkLst>
            <pc:docMk/>
            <pc:sldMk cId="3125527860" sldId="406"/>
            <ac:picMk id="9" creationId="{21D4A796-D226-AAFC-C527-9E99DCE0EBA9}"/>
          </ac:picMkLst>
        </pc:picChg>
        <pc:picChg chg="mod">
          <ac:chgData name="Wehrle, Hannah Marie" userId="88786794-7fb5-4fa5-8c26-c06018e943d0" providerId="ADAL" clId="{E63C443C-283D-4793-A795-4A3A18A12A85}" dt="2025-08-26T13:08:16.142" v="8966" actId="1076"/>
          <ac:picMkLst>
            <pc:docMk/>
            <pc:sldMk cId="3125527860" sldId="406"/>
            <ac:picMk id="10" creationId="{10B9E6C9-4D50-27F1-78FF-5A9EC1EF00AC}"/>
          </ac:picMkLst>
        </pc:picChg>
        <pc:picChg chg="add mod">
          <ac:chgData name="Wehrle, Hannah Marie" userId="88786794-7fb5-4fa5-8c26-c06018e943d0" providerId="ADAL" clId="{E63C443C-283D-4793-A795-4A3A18A12A85}" dt="2025-08-26T13:10:42.572" v="8981" actId="1076"/>
          <ac:picMkLst>
            <pc:docMk/>
            <pc:sldMk cId="3125527860" sldId="406"/>
            <ac:picMk id="11" creationId="{D43B731E-2A03-0C32-8528-7BC57CC68BE8}"/>
          </ac:picMkLst>
        </pc:picChg>
        <pc:picChg chg="add mod">
          <ac:chgData name="Wehrle, Hannah Marie" userId="88786794-7fb5-4fa5-8c26-c06018e943d0" providerId="ADAL" clId="{E63C443C-283D-4793-A795-4A3A18A12A85}" dt="2025-08-26T13:11:12.579" v="8983" actId="1076"/>
          <ac:picMkLst>
            <pc:docMk/>
            <pc:sldMk cId="3125527860" sldId="406"/>
            <ac:picMk id="13" creationId="{7DC214C0-AA4B-6489-21B6-FC254A535C7C}"/>
          </ac:picMkLst>
        </pc:picChg>
        <pc:picChg chg="add mod">
          <ac:chgData name="Wehrle, Hannah Marie" userId="88786794-7fb5-4fa5-8c26-c06018e943d0" providerId="ADAL" clId="{E63C443C-283D-4793-A795-4A3A18A12A85}" dt="2025-08-26T13:19:00.623" v="9153" actId="1076"/>
          <ac:picMkLst>
            <pc:docMk/>
            <pc:sldMk cId="3125527860" sldId="406"/>
            <ac:picMk id="15" creationId="{24A72B88-FAB9-94A7-3FA1-6089F8D633D4}"/>
          </ac:picMkLst>
        </pc:picChg>
        <pc:picChg chg="add mod">
          <ac:chgData name="Wehrle, Hannah Marie" userId="88786794-7fb5-4fa5-8c26-c06018e943d0" providerId="ADAL" clId="{E63C443C-283D-4793-A795-4A3A18A12A85}" dt="2025-08-26T13:19:00.623" v="9153" actId="1076"/>
          <ac:picMkLst>
            <pc:docMk/>
            <pc:sldMk cId="3125527860" sldId="406"/>
            <ac:picMk id="16" creationId="{EEAF23C7-8B4E-9765-B4DE-86F0105B1F1A}"/>
          </ac:picMkLst>
        </pc:picChg>
        <pc:picChg chg="add mod">
          <ac:chgData name="Wehrle, Hannah Marie" userId="88786794-7fb5-4fa5-8c26-c06018e943d0" providerId="ADAL" clId="{E63C443C-283D-4793-A795-4A3A18A12A85}" dt="2025-08-26T13:09:17.182" v="8972" actId="1076"/>
          <ac:picMkLst>
            <pc:docMk/>
            <pc:sldMk cId="3125527860" sldId="406"/>
            <ac:picMk id="34" creationId="{D0DBAB38-FE28-D7AF-DDFE-9936501911AD}"/>
          </ac:picMkLst>
        </pc:picChg>
      </pc:sldChg>
      <pc:sldChg chg="addSp delSp modSp add mod ord">
        <pc:chgData name="Wehrle, Hannah Marie" userId="88786794-7fb5-4fa5-8c26-c06018e943d0" providerId="ADAL" clId="{E63C443C-283D-4793-A795-4A3A18A12A85}" dt="2025-08-27T09:56:08.700" v="11693"/>
        <pc:sldMkLst>
          <pc:docMk/>
          <pc:sldMk cId="917233136" sldId="407"/>
        </pc:sldMkLst>
        <pc:spChg chg="mod">
          <ac:chgData name="Wehrle, Hannah Marie" userId="88786794-7fb5-4fa5-8c26-c06018e943d0" providerId="ADAL" clId="{E63C443C-283D-4793-A795-4A3A18A12A85}" dt="2025-08-26T13:27:30.467" v="9191" actId="20577"/>
          <ac:spMkLst>
            <pc:docMk/>
            <pc:sldMk cId="917233136" sldId="407"/>
            <ac:spMk id="3" creationId="{36E89630-407C-6620-DA13-74339F4F8A48}"/>
          </ac:spMkLst>
        </pc:spChg>
        <pc:spChg chg="del">
          <ac:chgData name="Wehrle, Hannah Marie" userId="88786794-7fb5-4fa5-8c26-c06018e943d0" providerId="ADAL" clId="{E63C443C-283D-4793-A795-4A3A18A12A85}" dt="2025-08-27T09:56:08.247" v="11692" actId="478"/>
          <ac:spMkLst>
            <pc:docMk/>
            <pc:sldMk cId="917233136" sldId="407"/>
            <ac:spMk id="5" creationId="{ED3BA348-1CE7-A322-45AB-51BE3068673D}"/>
          </ac:spMkLst>
        </pc:spChg>
        <pc:spChg chg="add mod">
          <ac:chgData name="Wehrle, Hannah Marie" userId="88786794-7fb5-4fa5-8c26-c06018e943d0" providerId="ADAL" clId="{E63C443C-283D-4793-A795-4A3A18A12A85}" dt="2025-08-27T09:56:08.700" v="11693"/>
          <ac:spMkLst>
            <pc:docMk/>
            <pc:sldMk cId="917233136" sldId="407"/>
            <ac:spMk id="15" creationId="{7C9E6D98-003D-CAE4-DB21-A7CBFA980C56}"/>
          </ac:spMkLst>
        </pc:spChg>
        <pc:spChg chg="add mod">
          <ac:chgData name="Wehrle, Hannah Marie" userId="88786794-7fb5-4fa5-8c26-c06018e943d0" providerId="ADAL" clId="{E63C443C-283D-4793-A795-4A3A18A12A85}" dt="2025-08-26T14:06:57.925" v="9794" actId="14100"/>
          <ac:spMkLst>
            <pc:docMk/>
            <pc:sldMk cId="917233136" sldId="407"/>
            <ac:spMk id="16" creationId="{DFAEB460-FE1D-14A7-C79A-4FB3B2BF1586}"/>
          </ac:spMkLst>
        </pc:spChg>
        <pc:spChg chg="add mod">
          <ac:chgData name="Wehrle, Hannah Marie" userId="88786794-7fb5-4fa5-8c26-c06018e943d0" providerId="ADAL" clId="{E63C443C-283D-4793-A795-4A3A18A12A85}" dt="2025-08-26T14:07:07.208" v="9795" actId="1076"/>
          <ac:spMkLst>
            <pc:docMk/>
            <pc:sldMk cId="917233136" sldId="407"/>
            <ac:spMk id="17" creationId="{21F39300-547E-01B4-EA04-C2DB6DA15536}"/>
          </ac:spMkLst>
        </pc:spChg>
        <pc:spChg chg="mod">
          <ac:chgData name="Wehrle, Hannah Marie" userId="88786794-7fb5-4fa5-8c26-c06018e943d0" providerId="ADAL" clId="{E63C443C-283D-4793-A795-4A3A18A12A85}" dt="2025-08-26T14:12:50.123" v="9829" actId="20577"/>
          <ac:spMkLst>
            <pc:docMk/>
            <pc:sldMk cId="917233136" sldId="407"/>
            <ac:spMk id="26" creationId="{E7A504DC-8BBF-303C-CDCB-A02C226A77E0}"/>
          </ac:spMkLst>
        </pc:spChg>
        <pc:spChg chg="add mod">
          <ac:chgData name="Wehrle, Hannah Marie" userId="88786794-7fb5-4fa5-8c26-c06018e943d0" providerId="ADAL" clId="{E63C443C-283D-4793-A795-4A3A18A12A85}" dt="2025-08-27T09:56:08.700" v="11693"/>
          <ac:spMkLst>
            <pc:docMk/>
            <pc:sldMk cId="917233136" sldId="407"/>
            <ac:spMk id="28" creationId="{4EF0967A-8E5A-4E25-025B-AA7CA2A185AE}"/>
          </ac:spMkLst>
        </pc:spChg>
        <pc:graphicFrameChg chg="mod modGraphic">
          <ac:chgData name="Wehrle, Hannah Marie" userId="88786794-7fb5-4fa5-8c26-c06018e943d0" providerId="ADAL" clId="{E63C443C-283D-4793-A795-4A3A18A12A85}" dt="2025-08-26T14:10:10.560" v="9827"/>
          <ac:graphicFrameMkLst>
            <pc:docMk/>
            <pc:sldMk cId="917233136" sldId="407"/>
            <ac:graphicFrameMk id="12" creationId="{7BC9DD43-F7F5-DDC5-6319-D77596FC42CC}"/>
          </ac:graphicFrameMkLst>
        </pc:graphicFrameChg>
        <pc:picChg chg="add mod">
          <ac:chgData name="Wehrle, Hannah Marie" userId="88786794-7fb5-4fa5-8c26-c06018e943d0" providerId="ADAL" clId="{E63C443C-283D-4793-A795-4A3A18A12A85}" dt="2025-08-26T13:32:50.694" v="9432" actId="1076"/>
          <ac:picMkLst>
            <pc:docMk/>
            <pc:sldMk cId="917233136" sldId="407"/>
            <ac:picMk id="8" creationId="{66CB2E9B-A14E-87A2-2A61-6208D5B6C328}"/>
          </ac:picMkLst>
        </pc:picChg>
        <pc:picChg chg="add mod">
          <ac:chgData name="Wehrle, Hannah Marie" userId="88786794-7fb5-4fa5-8c26-c06018e943d0" providerId="ADAL" clId="{E63C443C-283D-4793-A795-4A3A18A12A85}" dt="2025-08-26T13:33:20.776" v="9434" actId="1076"/>
          <ac:picMkLst>
            <pc:docMk/>
            <pc:sldMk cId="917233136" sldId="407"/>
            <ac:picMk id="9" creationId="{6A97CCD2-65FD-7C13-D3E3-1A0CB263C2C4}"/>
          </ac:picMkLst>
        </pc:picChg>
        <pc:picChg chg="add mod">
          <ac:chgData name="Wehrle, Hannah Marie" userId="88786794-7fb5-4fa5-8c26-c06018e943d0" providerId="ADAL" clId="{E63C443C-283D-4793-A795-4A3A18A12A85}" dt="2025-08-26T13:33:20.776" v="9434" actId="1076"/>
          <ac:picMkLst>
            <pc:docMk/>
            <pc:sldMk cId="917233136" sldId="407"/>
            <ac:picMk id="11" creationId="{9BDD6D56-D7B2-D156-4ADF-C1C622586D8E}"/>
          </ac:picMkLst>
        </pc:picChg>
        <pc:picChg chg="add mod">
          <ac:chgData name="Wehrle, Hannah Marie" userId="88786794-7fb5-4fa5-8c26-c06018e943d0" providerId="ADAL" clId="{E63C443C-283D-4793-A795-4A3A18A12A85}" dt="2025-08-26T13:33:20.776" v="9434" actId="1076"/>
          <ac:picMkLst>
            <pc:docMk/>
            <pc:sldMk cId="917233136" sldId="407"/>
            <ac:picMk id="13" creationId="{125ED835-A0E4-3624-1CBB-C8D89415EA49}"/>
          </ac:picMkLst>
        </pc:picChg>
        <pc:picChg chg="add mod">
          <ac:chgData name="Wehrle, Hannah Marie" userId="88786794-7fb5-4fa5-8c26-c06018e943d0" providerId="ADAL" clId="{E63C443C-283D-4793-A795-4A3A18A12A85}" dt="2025-08-26T13:33:20.776" v="9434" actId="1076"/>
          <ac:picMkLst>
            <pc:docMk/>
            <pc:sldMk cId="917233136" sldId="407"/>
            <ac:picMk id="14" creationId="{C6F38C9F-18C4-05B0-6E6C-DD8D2078E054}"/>
          </ac:picMkLst>
        </pc:picChg>
        <pc:picChg chg="add mod">
          <ac:chgData name="Wehrle, Hannah Marie" userId="88786794-7fb5-4fa5-8c26-c06018e943d0" providerId="ADAL" clId="{E63C443C-283D-4793-A795-4A3A18A12A85}" dt="2025-08-26T14:06:25.518" v="9789" actId="1076"/>
          <ac:picMkLst>
            <pc:docMk/>
            <pc:sldMk cId="917233136" sldId="407"/>
            <ac:picMk id="18" creationId="{833512E0-72FC-7EC4-A5C1-421A1C644B1A}"/>
          </ac:picMkLst>
        </pc:picChg>
        <pc:picChg chg="add mod">
          <ac:chgData name="Wehrle, Hannah Marie" userId="88786794-7fb5-4fa5-8c26-c06018e943d0" providerId="ADAL" clId="{E63C443C-283D-4793-A795-4A3A18A12A85}" dt="2025-08-26T14:06:25.518" v="9789" actId="1076"/>
          <ac:picMkLst>
            <pc:docMk/>
            <pc:sldMk cId="917233136" sldId="407"/>
            <ac:picMk id="19" creationId="{04F02AAE-592B-7CDA-0B1B-D89985E4F8F1}"/>
          </ac:picMkLst>
        </pc:picChg>
        <pc:picChg chg="add mod">
          <ac:chgData name="Wehrle, Hannah Marie" userId="88786794-7fb5-4fa5-8c26-c06018e943d0" providerId="ADAL" clId="{E63C443C-283D-4793-A795-4A3A18A12A85}" dt="2025-08-26T14:06:25.518" v="9789" actId="1076"/>
          <ac:picMkLst>
            <pc:docMk/>
            <pc:sldMk cId="917233136" sldId="407"/>
            <ac:picMk id="20" creationId="{1E51A306-71F8-F207-E746-B90585DB87E8}"/>
          </ac:picMkLst>
        </pc:picChg>
        <pc:picChg chg="add mod">
          <ac:chgData name="Wehrle, Hannah Marie" userId="88786794-7fb5-4fa5-8c26-c06018e943d0" providerId="ADAL" clId="{E63C443C-283D-4793-A795-4A3A18A12A85}" dt="2025-08-26T14:06:25.518" v="9789" actId="1076"/>
          <ac:picMkLst>
            <pc:docMk/>
            <pc:sldMk cId="917233136" sldId="407"/>
            <ac:picMk id="21" creationId="{8019EBF9-D517-3FD9-47FD-183E6493AD2E}"/>
          </ac:picMkLst>
        </pc:picChg>
        <pc:picChg chg="add mod">
          <ac:chgData name="Wehrle, Hannah Marie" userId="88786794-7fb5-4fa5-8c26-c06018e943d0" providerId="ADAL" clId="{E63C443C-283D-4793-A795-4A3A18A12A85}" dt="2025-08-26T14:06:35.621" v="9791" actId="1076"/>
          <ac:picMkLst>
            <pc:docMk/>
            <pc:sldMk cId="917233136" sldId="407"/>
            <ac:picMk id="22" creationId="{A614F4D6-F003-8A44-0450-FE5F2C7A6282}"/>
          </ac:picMkLst>
        </pc:picChg>
        <pc:picChg chg="add mod">
          <ac:chgData name="Wehrle, Hannah Marie" userId="88786794-7fb5-4fa5-8c26-c06018e943d0" providerId="ADAL" clId="{E63C443C-283D-4793-A795-4A3A18A12A85}" dt="2025-08-26T14:06:35.621" v="9791" actId="1076"/>
          <ac:picMkLst>
            <pc:docMk/>
            <pc:sldMk cId="917233136" sldId="407"/>
            <ac:picMk id="23" creationId="{AB042CAD-F0F1-7FEB-A033-2B83024CBF92}"/>
          </ac:picMkLst>
        </pc:picChg>
        <pc:picChg chg="add mod">
          <ac:chgData name="Wehrle, Hannah Marie" userId="88786794-7fb5-4fa5-8c26-c06018e943d0" providerId="ADAL" clId="{E63C443C-283D-4793-A795-4A3A18A12A85}" dt="2025-08-26T14:06:35.621" v="9791" actId="1076"/>
          <ac:picMkLst>
            <pc:docMk/>
            <pc:sldMk cId="917233136" sldId="407"/>
            <ac:picMk id="24" creationId="{77D088E1-597F-8BF2-E3F5-CCC82C05645D}"/>
          </ac:picMkLst>
        </pc:picChg>
        <pc:picChg chg="add mod">
          <ac:chgData name="Wehrle, Hannah Marie" userId="88786794-7fb5-4fa5-8c26-c06018e943d0" providerId="ADAL" clId="{E63C443C-283D-4793-A795-4A3A18A12A85}" dt="2025-08-26T14:06:35.621" v="9791" actId="1076"/>
          <ac:picMkLst>
            <pc:docMk/>
            <pc:sldMk cId="917233136" sldId="407"/>
            <ac:picMk id="25" creationId="{A13144DF-2457-8017-9F8D-432F9E216662}"/>
          </ac:picMkLst>
        </pc:picChg>
        <pc:picChg chg="add mod">
          <ac:chgData name="Wehrle, Hannah Marie" userId="88786794-7fb5-4fa5-8c26-c06018e943d0" providerId="ADAL" clId="{E63C443C-283D-4793-A795-4A3A18A12A85}" dt="2025-08-26T14:06:47.555" v="9793" actId="1076"/>
          <ac:picMkLst>
            <pc:docMk/>
            <pc:sldMk cId="917233136" sldId="407"/>
            <ac:picMk id="27" creationId="{13642297-DA1E-3D87-1E73-5119D64F67CE}"/>
          </ac:picMkLst>
        </pc:picChg>
        <pc:picChg chg="add mod">
          <ac:chgData name="Wehrle, Hannah Marie" userId="88786794-7fb5-4fa5-8c26-c06018e943d0" providerId="ADAL" clId="{E63C443C-283D-4793-A795-4A3A18A12A85}" dt="2025-08-26T14:06:47.555" v="9793" actId="1076"/>
          <ac:picMkLst>
            <pc:docMk/>
            <pc:sldMk cId="917233136" sldId="407"/>
            <ac:picMk id="31" creationId="{8D2CCE74-5167-7CBD-DEAB-72112EB66E1A}"/>
          </ac:picMkLst>
        </pc:picChg>
        <pc:picChg chg="add mod">
          <ac:chgData name="Wehrle, Hannah Marie" userId="88786794-7fb5-4fa5-8c26-c06018e943d0" providerId="ADAL" clId="{E63C443C-283D-4793-A795-4A3A18A12A85}" dt="2025-08-26T14:06:47.555" v="9793" actId="1076"/>
          <ac:picMkLst>
            <pc:docMk/>
            <pc:sldMk cId="917233136" sldId="407"/>
            <ac:picMk id="33" creationId="{4DD83F12-05EC-8C09-1A93-92232F6FC7FD}"/>
          </ac:picMkLst>
        </pc:picChg>
        <pc:picChg chg="add mod">
          <ac:chgData name="Wehrle, Hannah Marie" userId="88786794-7fb5-4fa5-8c26-c06018e943d0" providerId="ADAL" clId="{E63C443C-283D-4793-A795-4A3A18A12A85}" dt="2025-08-26T14:06:47.555" v="9793" actId="1076"/>
          <ac:picMkLst>
            <pc:docMk/>
            <pc:sldMk cId="917233136" sldId="407"/>
            <ac:picMk id="34" creationId="{4271FBDD-084C-10C9-0D63-9F666FC11A8B}"/>
          </ac:picMkLst>
        </pc:picChg>
      </pc:sldChg>
      <pc:sldChg chg="addSp delSp modSp add mod">
        <pc:chgData name="Wehrle, Hannah Marie" userId="88786794-7fb5-4fa5-8c26-c06018e943d0" providerId="ADAL" clId="{E63C443C-283D-4793-A795-4A3A18A12A85}" dt="2025-08-27T09:56:12.885" v="11695"/>
        <pc:sldMkLst>
          <pc:docMk/>
          <pc:sldMk cId="1328936994" sldId="408"/>
        </pc:sldMkLst>
        <pc:spChg chg="mod">
          <ac:chgData name="Wehrle, Hannah Marie" userId="88786794-7fb5-4fa5-8c26-c06018e943d0" providerId="ADAL" clId="{E63C443C-283D-4793-A795-4A3A18A12A85}" dt="2025-08-26T14:13:39.526" v="9868" actId="20577"/>
          <ac:spMkLst>
            <pc:docMk/>
            <pc:sldMk cId="1328936994" sldId="408"/>
            <ac:spMk id="3" creationId="{BA48ECC8-A82F-8E9B-0E61-DE667697018E}"/>
          </ac:spMkLst>
        </pc:spChg>
        <pc:spChg chg="del">
          <ac:chgData name="Wehrle, Hannah Marie" userId="88786794-7fb5-4fa5-8c26-c06018e943d0" providerId="ADAL" clId="{E63C443C-283D-4793-A795-4A3A18A12A85}" dt="2025-08-27T09:56:12.426" v="11694" actId="478"/>
          <ac:spMkLst>
            <pc:docMk/>
            <pc:sldMk cId="1328936994" sldId="408"/>
            <ac:spMk id="5" creationId="{117FD152-E1E2-1117-C1DD-C92C0DBEE347}"/>
          </ac:spMkLst>
        </pc:spChg>
        <pc:spChg chg="add mod">
          <ac:chgData name="Wehrle, Hannah Marie" userId="88786794-7fb5-4fa5-8c26-c06018e943d0" providerId="ADAL" clId="{E63C443C-283D-4793-A795-4A3A18A12A85}" dt="2025-08-27T09:56:12.885" v="11695"/>
          <ac:spMkLst>
            <pc:docMk/>
            <pc:sldMk cId="1328936994" sldId="408"/>
            <ac:spMk id="8" creationId="{21AF2A19-DA64-66B2-77DD-C3C2254F73F4}"/>
          </ac:spMkLst>
        </pc:spChg>
        <pc:spChg chg="add mod">
          <ac:chgData name="Wehrle, Hannah Marie" userId="88786794-7fb5-4fa5-8c26-c06018e943d0" providerId="ADAL" clId="{E63C443C-283D-4793-A795-4A3A18A12A85}" dt="2025-08-27T09:56:12.885" v="11695"/>
          <ac:spMkLst>
            <pc:docMk/>
            <pc:sldMk cId="1328936994" sldId="408"/>
            <ac:spMk id="14" creationId="{1E6E6C85-F588-F337-2B3A-2FC89FF1C6DD}"/>
          </ac:spMkLst>
        </pc:spChg>
        <pc:spChg chg="add mod">
          <ac:chgData name="Wehrle, Hannah Marie" userId="88786794-7fb5-4fa5-8c26-c06018e943d0" providerId="ADAL" clId="{E63C443C-283D-4793-A795-4A3A18A12A85}" dt="2025-08-26T14:17:51.353" v="10000" actId="207"/>
          <ac:spMkLst>
            <pc:docMk/>
            <pc:sldMk cId="1328936994" sldId="408"/>
            <ac:spMk id="15" creationId="{77B240B3-E7F1-3E22-0A17-A7363FBA4494}"/>
          </ac:spMkLst>
        </pc:spChg>
        <pc:spChg chg="add mod">
          <ac:chgData name="Wehrle, Hannah Marie" userId="88786794-7fb5-4fa5-8c26-c06018e943d0" providerId="ADAL" clId="{E63C443C-283D-4793-A795-4A3A18A12A85}" dt="2025-08-26T14:18:12.481" v="10001" actId="1076"/>
          <ac:spMkLst>
            <pc:docMk/>
            <pc:sldMk cId="1328936994" sldId="408"/>
            <ac:spMk id="28" creationId="{BDECCEC1-7385-C99A-EE31-5ED82A0C2A38}"/>
          </ac:spMkLst>
        </pc:spChg>
        <pc:graphicFrameChg chg="mod modGraphic">
          <ac:chgData name="Wehrle, Hannah Marie" userId="88786794-7fb5-4fa5-8c26-c06018e943d0" providerId="ADAL" clId="{E63C443C-283D-4793-A795-4A3A18A12A85}" dt="2025-08-26T14:21:16.249" v="10150" actId="20577"/>
          <ac:graphicFrameMkLst>
            <pc:docMk/>
            <pc:sldMk cId="1328936994" sldId="408"/>
            <ac:graphicFrameMk id="12" creationId="{AD4A4A11-62F7-7BC5-20AF-B118034CDBF4}"/>
          </ac:graphicFrameMkLst>
        </pc:graphicFrameChg>
        <pc:picChg chg="mod">
          <ac:chgData name="Wehrle, Hannah Marie" userId="88786794-7fb5-4fa5-8c26-c06018e943d0" providerId="ADAL" clId="{E63C443C-283D-4793-A795-4A3A18A12A85}" dt="2025-08-26T14:18:50.134" v="10007" actId="1076"/>
          <ac:picMkLst>
            <pc:docMk/>
            <pc:sldMk cId="1328936994" sldId="408"/>
            <ac:picMk id="6" creationId="{92C741D3-7E30-B5CE-C8D3-E897245E40FB}"/>
          </ac:picMkLst>
        </pc:picChg>
        <pc:picChg chg="mod">
          <ac:chgData name="Wehrle, Hannah Marie" userId="88786794-7fb5-4fa5-8c26-c06018e943d0" providerId="ADAL" clId="{E63C443C-283D-4793-A795-4A3A18A12A85}" dt="2025-08-26T14:18:44.625" v="10006" actId="1076"/>
          <ac:picMkLst>
            <pc:docMk/>
            <pc:sldMk cId="1328936994" sldId="408"/>
            <ac:picMk id="7" creationId="{0063F400-410B-9F6A-7890-9578E177C96B}"/>
          </ac:picMkLst>
        </pc:picChg>
        <pc:picChg chg="mod">
          <ac:chgData name="Wehrle, Hannah Marie" userId="88786794-7fb5-4fa5-8c26-c06018e943d0" providerId="ADAL" clId="{E63C443C-283D-4793-A795-4A3A18A12A85}" dt="2025-08-26T14:19:02.470" v="10008" actId="1076"/>
          <ac:picMkLst>
            <pc:docMk/>
            <pc:sldMk cId="1328936994" sldId="408"/>
            <ac:picMk id="9" creationId="{E40F621C-AC54-50D8-AF1B-0B249284DA5F}"/>
          </ac:picMkLst>
        </pc:picChg>
        <pc:picChg chg="mod">
          <ac:chgData name="Wehrle, Hannah Marie" userId="88786794-7fb5-4fa5-8c26-c06018e943d0" providerId="ADAL" clId="{E63C443C-283D-4793-A795-4A3A18A12A85}" dt="2025-08-26T14:18:39.920" v="10005" actId="1076"/>
          <ac:picMkLst>
            <pc:docMk/>
            <pc:sldMk cId="1328936994" sldId="408"/>
            <ac:picMk id="10" creationId="{AF6C288E-6B31-543D-4445-3FB008ACF6DB}"/>
          </ac:picMkLst>
        </pc:picChg>
        <pc:picChg chg="mod">
          <ac:chgData name="Wehrle, Hannah Marie" userId="88786794-7fb5-4fa5-8c26-c06018e943d0" providerId="ADAL" clId="{E63C443C-283D-4793-A795-4A3A18A12A85}" dt="2025-08-26T14:19:02.470" v="10008" actId="1076"/>
          <ac:picMkLst>
            <pc:docMk/>
            <pc:sldMk cId="1328936994" sldId="408"/>
            <ac:picMk id="11" creationId="{F95FD53E-CCF4-1942-939A-7B5C94EA2FCC}"/>
          </ac:picMkLst>
        </pc:picChg>
        <pc:picChg chg="mod">
          <ac:chgData name="Wehrle, Hannah Marie" userId="88786794-7fb5-4fa5-8c26-c06018e943d0" providerId="ADAL" clId="{E63C443C-283D-4793-A795-4A3A18A12A85}" dt="2025-08-26T14:19:02.470" v="10008" actId="1076"/>
          <ac:picMkLst>
            <pc:docMk/>
            <pc:sldMk cId="1328936994" sldId="408"/>
            <ac:picMk id="13" creationId="{98598850-0565-8E5A-51D9-ED9141FA4D7C}"/>
          </ac:picMkLst>
        </pc:picChg>
        <pc:picChg chg="mod">
          <ac:chgData name="Wehrle, Hannah Marie" userId="88786794-7fb5-4fa5-8c26-c06018e943d0" providerId="ADAL" clId="{E63C443C-283D-4793-A795-4A3A18A12A85}" dt="2025-08-26T14:19:20.066" v="10010" actId="1076"/>
          <ac:picMkLst>
            <pc:docMk/>
            <pc:sldMk cId="1328936994" sldId="408"/>
            <ac:picMk id="18" creationId="{B9F8CB96-CBAF-5482-8560-D2E91A3B5BA9}"/>
          </ac:picMkLst>
        </pc:picChg>
        <pc:picChg chg="mod">
          <ac:chgData name="Wehrle, Hannah Marie" userId="88786794-7fb5-4fa5-8c26-c06018e943d0" providerId="ADAL" clId="{E63C443C-283D-4793-A795-4A3A18A12A85}" dt="2025-08-26T14:19:20.066" v="10010" actId="1076"/>
          <ac:picMkLst>
            <pc:docMk/>
            <pc:sldMk cId="1328936994" sldId="408"/>
            <ac:picMk id="19" creationId="{AF085B78-B34E-8905-D66C-3E899B0EC647}"/>
          </ac:picMkLst>
        </pc:picChg>
        <pc:picChg chg="mod">
          <ac:chgData name="Wehrle, Hannah Marie" userId="88786794-7fb5-4fa5-8c26-c06018e943d0" providerId="ADAL" clId="{E63C443C-283D-4793-A795-4A3A18A12A85}" dt="2025-08-26T14:19:20.066" v="10010" actId="1076"/>
          <ac:picMkLst>
            <pc:docMk/>
            <pc:sldMk cId="1328936994" sldId="408"/>
            <ac:picMk id="20" creationId="{A2F0F902-8C42-6CC2-794C-FE0A34475629}"/>
          </ac:picMkLst>
        </pc:picChg>
        <pc:picChg chg="mod">
          <ac:chgData name="Wehrle, Hannah Marie" userId="88786794-7fb5-4fa5-8c26-c06018e943d0" providerId="ADAL" clId="{E63C443C-283D-4793-A795-4A3A18A12A85}" dt="2025-08-26T14:19:10.510" v="10009" actId="1076"/>
          <ac:picMkLst>
            <pc:docMk/>
            <pc:sldMk cId="1328936994" sldId="408"/>
            <ac:picMk id="21" creationId="{170FC13A-032A-95EF-D388-A758B26E50F8}"/>
          </ac:picMkLst>
        </pc:picChg>
      </pc:sldChg>
      <pc:sldChg chg="addSp delSp modSp add mod">
        <pc:chgData name="Wehrle, Hannah Marie" userId="88786794-7fb5-4fa5-8c26-c06018e943d0" providerId="ADAL" clId="{E63C443C-283D-4793-A795-4A3A18A12A85}" dt="2025-08-27T09:56:17.303" v="11697"/>
        <pc:sldMkLst>
          <pc:docMk/>
          <pc:sldMk cId="3336716772" sldId="409"/>
        </pc:sldMkLst>
        <pc:spChg chg="mod">
          <ac:chgData name="Wehrle, Hannah Marie" userId="88786794-7fb5-4fa5-8c26-c06018e943d0" providerId="ADAL" clId="{E63C443C-283D-4793-A795-4A3A18A12A85}" dt="2025-08-26T14:21:59.641" v="10169" actId="20577"/>
          <ac:spMkLst>
            <pc:docMk/>
            <pc:sldMk cId="3336716772" sldId="409"/>
            <ac:spMk id="3" creationId="{7ACD5FFB-29ED-B1D4-B7DE-8C157F6FACFA}"/>
          </ac:spMkLst>
        </pc:spChg>
        <pc:spChg chg="del">
          <ac:chgData name="Wehrle, Hannah Marie" userId="88786794-7fb5-4fa5-8c26-c06018e943d0" providerId="ADAL" clId="{E63C443C-283D-4793-A795-4A3A18A12A85}" dt="2025-08-27T09:56:16.907" v="11696" actId="478"/>
          <ac:spMkLst>
            <pc:docMk/>
            <pc:sldMk cId="3336716772" sldId="409"/>
            <ac:spMk id="5" creationId="{067943ED-CF16-7BB8-413E-C7C33D5943BE}"/>
          </ac:spMkLst>
        </pc:spChg>
        <pc:spChg chg="add mod">
          <ac:chgData name="Wehrle, Hannah Marie" userId="88786794-7fb5-4fa5-8c26-c06018e943d0" providerId="ADAL" clId="{E63C443C-283D-4793-A795-4A3A18A12A85}" dt="2025-08-27T09:56:17.303" v="11697"/>
          <ac:spMkLst>
            <pc:docMk/>
            <pc:sldMk cId="3336716772" sldId="409"/>
            <ac:spMk id="6" creationId="{C23E3E11-1356-3AE9-AA25-BA5AC6462F00}"/>
          </ac:spMkLst>
        </pc:spChg>
        <pc:spChg chg="add mod">
          <ac:chgData name="Wehrle, Hannah Marie" userId="88786794-7fb5-4fa5-8c26-c06018e943d0" providerId="ADAL" clId="{E63C443C-283D-4793-A795-4A3A18A12A85}" dt="2025-08-27T09:56:17.303" v="11697"/>
          <ac:spMkLst>
            <pc:docMk/>
            <pc:sldMk cId="3336716772" sldId="409"/>
            <ac:spMk id="7" creationId="{172CD47E-0E28-E09D-1E50-8088705B4CBF}"/>
          </ac:spMkLst>
        </pc:spChg>
        <pc:spChg chg="add mod">
          <ac:chgData name="Wehrle, Hannah Marie" userId="88786794-7fb5-4fa5-8c26-c06018e943d0" providerId="ADAL" clId="{E63C443C-283D-4793-A795-4A3A18A12A85}" dt="2025-08-27T05:34:17.235" v="10531" actId="113"/>
          <ac:spMkLst>
            <pc:docMk/>
            <pc:sldMk cId="3336716772" sldId="409"/>
            <ac:spMk id="14" creationId="{092EC78C-165A-1A18-D2AC-9B7816688C4D}"/>
          </ac:spMkLst>
        </pc:spChg>
        <pc:graphicFrameChg chg="mod modGraphic">
          <ac:chgData name="Wehrle, Hannah Marie" userId="88786794-7fb5-4fa5-8c26-c06018e943d0" providerId="ADAL" clId="{E63C443C-283D-4793-A795-4A3A18A12A85}" dt="2025-08-26T14:30:33.138" v="10354" actId="20577"/>
          <ac:graphicFrameMkLst>
            <pc:docMk/>
            <pc:sldMk cId="3336716772" sldId="409"/>
            <ac:graphicFrameMk id="12" creationId="{13034A08-DCDC-7BC1-DF4E-41BD1C4F7A05}"/>
          </ac:graphicFrameMkLst>
        </pc:graphicFrameChg>
        <pc:graphicFrameChg chg="add mod modGraphic">
          <ac:chgData name="Wehrle, Hannah Marie" userId="88786794-7fb5-4fa5-8c26-c06018e943d0" providerId="ADAL" clId="{E63C443C-283D-4793-A795-4A3A18A12A85}" dt="2025-08-26T14:39:29.982" v="10515" actId="1076"/>
          <ac:graphicFrameMkLst>
            <pc:docMk/>
            <pc:sldMk cId="3336716772" sldId="409"/>
            <ac:graphicFrameMk id="16" creationId="{AA3FC08A-F81A-98D6-997B-D331CB3DB464}"/>
          </ac:graphicFrameMkLst>
        </pc:graphicFrameChg>
        <pc:picChg chg="add mod">
          <ac:chgData name="Wehrle, Hannah Marie" userId="88786794-7fb5-4fa5-8c26-c06018e943d0" providerId="ADAL" clId="{E63C443C-283D-4793-A795-4A3A18A12A85}" dt="2025-08-26T14:28:48.254" v="10314" actId="1076"/>
          <ac:picMkLst>
            <pc:docMk/>
            <pc:sldMk cId="3336716772" sldId="409"/>
            <ac:picMk id="8" creationId="{6233F8B0-6F7D-7FC9-04CE-0B9F84813E09}"/>
          </ac:picMkLst>
        </pc:picChg>
        <pc:picChg chg="mod">
          <ac:chgData name="Wehrle, Hannah Marie" userId="88786794-7fb5-4fa5-8c26-c06018e943d0" providerId="ADAL" clId="{E63C443C-283D-4793-A795-4A3A18A12A85}" dt="2025-08-26T14:28:13.321" v="10295" actId="1076"/>
          <ac:picMkLst>
            <pc:docMk/>
            <pc:sldMk cId="3336716772" sldId="409"/>
            <ac:picMk id="21" creationId="{9B7D262F-4E5D-C3CE-D742-6F270F0F7ED0}"/>
          </ac:picMkLst>
        </pc:picChg>
      </pc:sldChg>
      <pc:sldChg chg="addSp delSp modSp add mod">
        <pc:chgData name="Wehrle, Hannah Marie" userId="88786794-7fb5-4fa5-8c26-c06018e943d0" providerId="ADAL" clId="{E63C443C-283D-4793-A795-4A3A18A12A85}" dt="2025-08-27T09:56:21.823" v="11699"/>
        <pc:sldMkLst>
          <pc:docMk/>
          <pc:sldMk cId="1919465225" sldId="410"/>
        </pc:sldMkLst>
        <pc:spChg chg="mod">
          <ac:chgData name="Wehrle, Hannah Marie" userId="88786794-7fb5-4fa5-8c26-c06018e943d0" providerId="ADAL" clId="{E63C443C-283D-4793-A795-4A3A18A12A85}" dt="2025-08-26T14:40:21.706" v="10517" actId="20577"/>
          <ac:spMkLst>
            <pc:docMk/>
            <pc:sldMk cId="1919465225" sldId="410"/>
            <ac:spMk id="3" creationId="{BC95C0AF-E4F2-C426-217D-B1620C2426C2}"/>
          </ac:spMkLst>
        </pc:spChg>
        <pc:spChg chg="del">
          <ac:chgData name="Wehrle, Hannah Marie" userId="88786794-7fb5-4fa5-8c26-c06018e943d0" providerId="ADAL" clId="{E63C443C-283D-4793-A795-4A3A18A12A85}" dt="2025-08-27T09:56:21.407" v="11698" actId="478"/>
          <ac:spMkLst>
            <pc:docMk/>
            <pc:sldMk cId="1919465225" sldId="410"/>
            <ac:spMk id="5" creationId="{2377832F-BED4-D44B-7308-EE6A7CB016FD}"/>
          </ac:spMkLst>
        </pc:spChg>
        <pc:spChg chg="add mod">
          <ac:chgData name="Wehrle, Hannah Marie" userId="88786794-7fb5-4fa5-8c26-c06018e943d0" providerId="ADAL" clId="{E63C443C-283D-4793-A795-4A3A18A12A85}" dt="2025-08-27T07:36:49.208" v="10799" actId="113"/>
          <ac:spMkLst>
            <pc:docMk/>
            <pc:sldMk cId="1919465225" sldId="410"/>
            <ac:spMk id="6" creationId="{7F7739CC-10F9-5B6E-9559-6F42FE7CE8E8}"/>
          </ac:spMkLst>
        </pc:spChg>
        <pc:spChg chg="add mod">
          <ac:chgData name="Wehrle, Hannah Marie" userId="88786794-7fb5-4fa5-8c26-c06018e943d0" providerId="ADAL" clId="{E63C443C-283D-4793-A795-4A3A18A12A85}" dt="2025-08-27T09:56:21.823" v="11699"/>
          <ac:spMkLst>
            <pc:docMk/>
            <pc:sldMk cId="1919465225" sldId="410"/>
            <ac:spMk id="7" creationId="{7D3936A1-724E-3EE3-F535-4D43BB9169A1}"/>
          </ac:spMkLst>
        </pc:spChg>
        <pc:spChg chg="add mod">
          <ac:chgData name="Wehrle, Hannah Marie" userId="88786794-7fb5-4fa5-8c26-c06018e943d0" providerId="ADAL" clId="{E63C443C-283D-4793-A795-4A3A18A12A85}" dt="2025-08-27T09:56:21.823" v="11699"/>
          <ac:spMkLst>
            <pc:docMk/>
            <pc:sldMk cId="1919465225" sldId="410"/>
            <ac:spMk id="8" creationId="{599DD443-966A-A256-4AD0-C3DE31729C48}"/>
          </ac:spMkLst>
        </pc:spChg>
        <pc:spChg chg="mod">
          <ac:chgData name="Wehrle, Hannah Marie" userId="88786794-7fb5-4fa5-8c26-c06018e943d0" providerId="ADAL" clId="{E63C443C-283D-4793-A795-4A3A18A12A85}" dt="2025-08-27T07:33:46.984" v="10706" actId="113"/>
          <ac:spMkLst>
            <pc:docMk/>
            <pc:sldMk cId="1919465225" sldId="410"/>
            <ac:spMk id="14" creationId="{0F780000-0EA3-00FA-9E48-538679E2A9A4}"/>
          </ac:spMkLst>
        </pc:spChg>
        <pc:graphicFrameChg chg="mod modGraphic">
          <ac:chgData name="Wehrle, Hannah Marie" userId="88786794-7fb5-4fa5-8c26-c06018e943d0" providerId="ADAL" clId="{E63C443C-283D-4793-A795-4A3A18A12A85}" dt="2025-08-27T07:35:22.537" v="10770" actId="20577"/>
          <ac:graphicFrameMkLst>
            <pc:docMk/>
            <pc:sldMk cId="1919465225" sldId="410"/>
            <ac:graphicFrameMk id="12" creationId="{ADAE06AF-966C-BEA9-9324-0D901A820E91}"/>
          </ac:graphicFrameMkLst>
        </pc:graphicFrameChg>
        <pc:graphicFrameChg chg="modGraphic">
          <ac:chgData name="Wehrle, Hannah Marie" userId="88786794-7fb5-4fa5-8c26-c06018e943d0" providerId="ADAL" clId="{E63C443C-283D-4793-A795-4A3A18A12A85}" dt="2025-08-27T07:35:47.910" v="10793" actId="20577"/>
          <ac:graphicFrameMkLst>
            <pc:docMk/>
            <pc:sldMk cId="1919465225" sldId="410"/>
            <ac:graphicFrameMk id="16" creationId="{CBA2D64D-71FA-91D8-4A79-8E3D945E0253}"/>
          </ac:graphicFrameMkLst>
        </pc:graphicFrameChg>
      </pc:sldChg>
      <pc:sldChg chg="addSp delSp modSp add mod">
        <pc:chgData name="Wehrle, Hannah Marie" userId="88786794-7fb5-4fa5-8c26-c06018e943d0" providerId="ADAL" clId="{E63C443C-283D-4793-A795-4A3A18A12A85}" dt="2025-08-27T09:56:26.632" v="11701"/>
        <pc:sldMkLst>
          <pc:docMk/>
          <pc:sldMk cId="1895327895" sldId="411"/>
        </pc:sldMkLst>
        <pc:spChg chg="mod">
          <ac:chgData name="Wehrle, Hannah Marie" userId="88786794-7fb5-4fa5-8c26-c06018e943d0" providerId="ADAL" clId="{E63C443C-283D-4793-A795-4A3A18A12A85}" dt="2025-08-27T07:44:26.111" v="10803" actId="20577"/>
          <ac:spMkLst>
            <pc:docMk/>
            <pc:sldMk cId="1895327895" sldId="411"/>
            <ac:spMk id="3" creationId="{C01B296C-1007-0979-4C49-8C3B1FBE176E}"/>
          </ac:spMkLst>
        </pc:spChg>
        <pc:spChg chg="del">
          <ac:chgData name="Wehrle, Hannah Marie" userId="88786794-7fb5-4fa5-8c26-c06018e943d0" providerId="ADAL" clId="{E63C443C-283D-4793-A795-4A3A18A12A85}" dt="2025-08-27T09:56:26.196" v="11700" actId="478"/>
          <ac:spMkLst>
            <pc:docMk/>
            <pc:sldMk cId="1895327895" sldId="411"/>
            <ac:spMk id="5" creationId="{5D5EC141-A8C6-F9F8-7DA6-C8266AF4F950}"/>
          </ac:spMkLst>
        </pc:spChg>
        <pc:spChg chg="del">
          <ac:chgData name="Wehrle, Hannah Marie" userId="88786794-7fb5-4fa5-8c26-c06018e943d0" providerId="ADAL" clId="{E63C443C-283D-4793-A795-4A3A18A12A85}" dt="2025-08-27T07:46:25.867" v="10804" actId="478"/>
          <ac:spMkLst>
            <pc:docMk/>
            <pc:sldMk cId="1895327895" sldId="411"/>
            <ac:spMk id="6" creationId="{A04624B3-BDB0-F507-7D61-73BC48F7D795}"/>
          </ac:spMkLst>
        </pc:spChg>
        <pc:spChg chg="add mod">
          <ac:chgData name="Wehrle, Hannah Marie" userId="88786794-7fb5-4fa5-8c26-c06018e943d0" providerId="ADAL" clId="{E63C443C-283D-4793-A795-4A3A18A12A85}" dt="2025-08-27T08:37:02.997" v="10965" actId="1076"/>
          <ac:spMkLst>
            <pc:docMk/>
            <pc:sldMk cId="1895327895" sldId="411"/>
            <ac:spMk id="7" creationId="{6069A878-D028-4411-A53E-B3C55D6B0F63}"/>
          </ac:spMkLst>
        </pc:spChg>
        <pc:spChg chg="del">
          <ac:chgData name="Wehrle, Hannah Marie" userId="88786794-7fb5-4fa5-8c26-c06018e943d0" providerId="ADAL" clId="{E63C443C-283D-4793-A795-4A3A18A12A85}" dt="2025-08-27T07:46:30.550" v="10805" actId="478"/>
          <ac:spMkLst>
            <pc:docMk/>
            <pc:sldMk cId="1895327895" sldId="411"/>
            <ac:spMk id="14" creationId="{09FC4840-2CC8-34A8-2F64-C67EB3BB3965}"/>
          </ac:spMkLst>
        </pc:spChg>
        <pc:spChg chg="add mod">
          <ac:chgData name="Wehrle, Hannah Marie" userId="88786794-7fb5-4fa5-8c26-c06018e943d0" providerId="ADAL" clId="{E63C443C-283D-4793-A795-4A3A18A12A85}" dt="2025-08-27T09:56:26.632" v="11701"/>
          <ac:spMkLst>
            <pc:docMk/>
            <pc:sldMk cId="1895327895" sldId="411"/>
            <ac:spMk id="20" creationId="{744E7788-9395-1AD6-05A8-1076B3060D00}"/>
          </ac:spMkLst>
        </pc:spChg>
        <pc:spChg chg="add mod">
          <ac:chgData name="Wehrle, Hannah Marie" userId="88786794-7fb5-4fa5-8c26-c06018e943d0" providerId="ADAL" clId="{E63C443C-283D-4793-A795-4A3A18A12A85}" dt="2025-08-27T09:56:26.632" v="11701"/>
          <ac:spMkLst>
            <pc:docMk/>
            <pc:sldMk cId="1895327895" sldId="411"/>
            <ac:spMk id="21" creationId="{0B80E51A-DF5D-D60B-F534-1862418FEED1}"/>
          </ac:spMkLst>
        </pc:spChg>
        <pc:graphicFrameChg chg="mod modGraphic">
          <ac:chgData name="Wehrle, Hannah Marie" userId="88786794-7fb5-4fa5-8c26-c06018e943d0" providerId="ADAL" clId="{E63C443C-283D-4793-A795-4A3A18A12A85}" dt="2025-08-27T09:07:08.736" v="11388" actId="20577"/>
          <ac:graphicFrameMkLst>
            <pc:docMk/>
            <pc:sldMk cId="1895327895" sldId="411"/>
            <ac:graphicFrameMk id="12" creationId="{22EFB8A1-ABED-C629-2F9B-35E3B6BF67F5}"/>
          </ac:graphicFrameMkLst>
        </pc:graphicFrameChg>
        <pc:graphicFrameChg chg="del">
          <ac:chgData name="Wehrle, Hannah Marie" userId="88786794-7fb5-4fa5-8c26-c06018e943d0" providerId="ADAL" clId="{E63C443C-283D-4793-A795-4A3A18A12A85}" dt="2025-08-27T07:46:25.867" v="10804" actId="478"/>
          <ac:graphicFrameMkLst>
            <pc:docMk/>
            <pc:sldMk cId="1895327895" sldId="411"/>
            <ac:graphicFrameMk id="16" creationId="{1EC53807-E06C-8FA4-76A9-2542F9F9F287}"/>
          </ac:graphicFrameMkLst>
        </pc:graphicFrameChg>
        <pc:picChg chg="add mod">
          <ac:chgData name="Wehrle, Hannah Marie" userId="88786794-7fb5-4fa5-8c26-c06018e943d0" providerId="ADAL" clId="{E63C443C-283D-4793-A795-4A3A18A12A85}" dt="2025-08-27T09:07:35.950" v="11392" actId="1076"/>
          <ac:picMkLst>
            <pc:docMk/>
            <pc:sldMk cId="1895327895" sldId="411"/>
            <ac:picMk id="8" creationId="{67A63632-FCED-1AAA-B99C-9B8F7651077E}"/>
          </ac:picMkLst>
        </pc:picChg>
        <pc:picChg chg="add mod">
          <ac:chgData name="Wehrle, Hannah Marie" userId="88786794-7fb5-4fa5-8c26-c06018e943d0" providerId="ADAL" clId="{E63C443C-283D-4793-A795-4A3A18A12A85}" dt="2025-08-27T09:07:40.893" v="11395" actId="1076"/>
          <ac:picMkLst>
            <pc:docMk/>
            <pc:sldMk cId="1895327895" sldId="411"/>
            <ac:picMk id="9" creationId="{D1B10B36-2B5F-1C72-BC9F-9D607347C53C}"/>
          </ac:picMkLst>
        </pc:picChg>
        <pc:picChg chg="add mod">
          <ac:chgData name="Wehrle, Hannah Marie" userId="88786794-7fb5-4fa5-8c26-c06018e943d0" providerId="ADAL" clId="{E63C443C-283D-4793-A795-4A3A18A12A85}" dt="2025-08-27T09:07:47.078" v="11397" actId="1076"/>
          <ac:picMkLst>
            <pc:docMk/>
            <pc:sldMk cId="1895327895" sldId="411"/>
            <ac:picMk id="10" creationId="{54A9C363-AEE7-0716-66A7-3DD27695D260}"/>
          </ac:picMkLst>
        </pc:picChg>
        <pc:picChg chg="add mod">
          <ac:chgData name="Wehrle, Hannah Marie" userId="88786794-7fb5-4fa5-8c26-c06018e943d0" providerId="ADAL" clId="{E63C443C-283D-4793-A795-4A3A18A12A85}" dt="2025-08-27T09:07:51.698" v="11399" actId="1076"/>
          <ac:picMkLst>
            <pc:docMk/>
            <pc:sldMk cId="1895327895" sldId="411"/>
            <ac:picMk id="11" creationId="{858615DA-AB97-3BEE-D97D-EBD138E87EDC}"/>
          </ac:picMkLst>
        </pc:picChg>
        <pc:picChg chg="add mod">
          <ac:chgData name="Wehrle, Hannah Marie" userId="88786794-7fb5-4fa5-8c26-c06018e943d0" providerId="ADAL" clId="{E63C443C-283D-4793-A795-4A3A18A12A85}" dt="2025-08-27T09:07:56.343" v="11401" actId="1076"/>
          <ac:picMkLst>
            <pc:docMk/>
            <pc:sldMk cId="1895327895" sldId="411"/>
            <ac:picMk id="13" creationId="{15C1F613-7461-EC49-843E-4F722636E589}"/>
          </ac:picMkLst>
        </pc:picChg>
        <pc:picChg chg="add mod">
          <ac:chgData name="Wehrle, Hannah Marie" userId="88786794-7fb5-4fa5-8c26-c06018e943d0" providerId="ADAL" clId="{E63C443C-283D-4793-A795-4A3A18A12A85}" dt="2025-08-27T09:08:03.046" v="11403" actId="1076"/>
          <ac:picMkLst>
            <pc:docMk/>
            <pc:sldMk cId="1895327895" sldId="411"/>
            <ac:picMk id="15" creationId="{1882C545-F11A-226C-EEDA-AFD0C5D5C978}"/>
          </ac:picMkLst>
        </pc:picChg>
        <pc:picChg chg="add mod">
          <ac:chgData name="Wehrle, Hannah Marie" userId="88786794-7fb5-4fa5-8c26-c06018e943d0" providerId="ADAL" clId="{E63C443C-283D-4793-A795-4A3A18A12A85}" dt="2025-08-27T09:08:12.199" v="11405" actId="1076"/>
          <ac:picMkLst>
            <pc:docMk/>
            <pc:sldMk cId="1895327895" sldId="411"/>
            <ac:picMk id="17" creationId="{F5FCB767-99F4-CDC2-BBFB-9CE676D7A775}"/>
          </ac:picMkLst>
        </pc:picChg>
        <pc:picChg chg="add mod">
          <ac:chgData name="Wehrle, Hannah Marie" userId="88786794-7fb5-4fa5-8c26-c06018e943d0" providerId="ADAL" clId="{E63C443C-283D-4793-A795-4A3A18A12A85}" dt="2025-08-27T09:08:21.139" v="11407" actId="1076"/>
          <ac:picMkLst>
            <pc:docMk/>
            <pc:sldMk cId="1895327895" sldId="411"/>
            <ac:picMk id="18" creationId="{CEFA81A1-8C9F-BA1C-2904-C50D14DDDE39}"/>
          </ac:picMkLst>
        </pc:picChg>
        <pc:picChg chg="add mod">
          <ac:chgData name="Wehrle, Hannah Marie" userId="88786794-7fb5-4fa5-8c26-c06018e943d0" providerId="ADAL" clId="{E63C443C-283D-4793-A795-4A3A18A12A85}" dt="2025-08-27T09:09:08.772" v="11411" actId="1076"/>
          <ac:picMkLst>
            <pc:docMk/>
            <pc:sldMk cId="1895327895" sldId="411"/>
            <ac:picMk id="19" creationId="{65C91366-EC83-6430-0008-49705B374BC0}"/>
          </ac:picMkLst>
        </pc:picChg>
      </pc:sldChg>
      <pc:sldChg chg="addSp delSp modSp add mod ord">
        <pc:chgData name="Wehrle, Hannah Marie" userId="88786794-7fb5-4fa5-8c26-c06018e943d0" providerId="ADAL" clId="{E63C443C-283D-4793-A795-4A3A18A12A85}" dt="2025-08-27T09:56:31.096" v="11703"/>
        <pc:sldMkLst>
          <pc:docMk/>
          <pc:sldMk cId="2502061414" sldId="412"/>
        </pc:sldMkLst>
        <pc:spChg chg="mod">
          <ac:chgData name="Wehrle, Hannah Marie" userId="88786794-7fb5-4fa5-8c26-c06018e943d0" providerId="ADAL" clId="{E63C443C-283D-4793-A795-4A3A18A12A85}" dt="2025-08-27T08:39:29.406" v="10986" actId="20577"/>
          <ac:spMkLst>
            <pc:docMk/>
            <pc:sldMk cId="2502061414" sldId="412"/>
            <ac:spMk id="3" creationId="{E75D8D1A-E78E-53F3-8125-E9EA97FE378B}"/>
          </ac:spMkLst>
        </pc:spChg>
        <pc:spChg chg="del">
          <ac:chgData name="Wehrle, Hannah Marie" userId="88786794-7fb5-4fa5-8c26-c06018e943d0" providerId="ADAL" clId="{E63C443C-283D-4793-A795-4A3A18A12A85}" dt="2025-08-27T09:56:30.686" v="11702" actId="478"/>
          <ac:spMkLst>
            <pc:docMk/>
            <pc:sldMk cId="2502061414" sldId="412"/>
            <ac:spMk id="5" creationId="{080CA1CC-BC93-F79B-8735-5891DCF5C1E3}"/>
          </ac:spMkLst>
        </pc:spChg>
        <pc:spChg chg="mod">
          <ac:chgData name="Wehrle, Hannah Marie" userId="88786794-7fb5-4fa5-8c26-c06018e943d0" providerId="ADAL" clId="{E63C443C-283D-4793-A795-4A3A18A12A85}" dt="2025-08-27T08:43:10.186" v="11030" actId="1076"/>
          <ac:spMkLst>
            <pc:docMk/>
            <pc:sldMk cId="2502061414" sldId="412"/>
            <ac:spMk id="6" creationId="{2623951E-EC3F-E2C5-768A-F6135F338E66}"/>
          </ac:spMkLst>
        </pc:spChg>
        <pc:spChg chg="del">
          <ac:chgData name="Wehrle, Hannah Marie" userId="88786794-7fb5-4fa5-8c26-c06018e943d0" providerId="ADAL" clId="{E63C443C-283D-4793-A795-4A3A18A12A85}" dt="2025-08-27T08:40:21.855" v="10999" actId="478"/>
          <ac:spMkLst>
            <pc:docMk/>
            <pc:sldMk cId="2502061414" sldId="412"/>
            <ac:spMk id="14" creationId="{AFD4710D-0F48-7E7A-5DEB-0F8F6F2F99A6}"/>
          </ac:spMkLst>
        </pc:spChg>
        <pc:spChg chg="add mod">
          <ac:chgData name="Wehrle, Hannah Marie" userId="88786794-7fb5-4fa5-8c26-c06018e943d0" providerId="ADAL" clId="{E63C443C-283D-4793-A795-4A3A18A12A85}" dt="2025-08-27T09:56:31.096" v="11703"/>
          <ac:spMkLst>
            <pc:docMk/>
            <pc:sldMk cId="2502061414" sldId="412"/>
            <ac:spMk id="15" creationId="{BC9FE6E0-CF35-A7CB-F179-B74AC1E83A03}"/>
          </ac:spMkLst>
        </pc:spChg>
        <pc:spChg chg="add mod">
          <ac:chgData name="Wehrle, Hannah Marie" userId="88786794-7fb5-4fa5-8c26-c06018e943d0" providerId="ADAL" clId="{E63C443C-283D-4793-A795-4A3A18A12A85}" dt="2025-08-27T09:56:31.096" v="11703"/>
          <ac:spMkLst>
            <pc:docMk/>
            <pc:sldMk cId="2502061414" sldId="412"/>
            <ac:spMk id="17" creationId="{D93D7883-D32B-70A5-623A-972DC646149C}"/>
          </ac:spMkLst>
        </pc:spChg>
        <pc:graphicFrameChg chg="mod modGraphic">
          <ac:chgData name="Wehrle, Hannah Marie" userId="88786794-7fb5-4fa5-8c26-c06018e943d0" providerId="ADAL" clId="{E63C443C-283D-4793-A795-4A3A18A12A85}" dt="2025-08-27T08:56:21.003" v="11209"/>
          <ac:graphicFrameMkLst>
            <pc:docMk/>
            <pc:sldMk cId="2502061414" sldId="412"/>
            <ac:graphicFrameMk id="12" creationId="{BCC65E47-4C54-FCF5-B138-D2EF2D3ADA3E}"/>
          </ac:graphicFrameMkLst>
        </pc:graphicFrameChg>
        <pc:graphicFrameChg chg="del">
          <ac:chgData name="Wehrle, Hannah Marie" userId="88786794-7fb5-4fa5-8c26-c06018e943d0" providerId="ADAL" clId="{E63C443C-283D-4793-A795-4A3A18A12A85}" dt="2025-08-27T08:40:18.477" v="10998" actId="478"/>
          <ac:graphicFrameMkLst>
            <pc:docMk/>
            <pc:sldMk cId="2502061414" sldId="412"/>
            <ac:graphicFrameMk id="16" creationId="{F06C52BC-AAF5-41E6-42BB-5380EB17BCF5}"/>
          </ac:graphicFrameMkLst>
        </pc:graphicFrameChg>
        <pc:picChg chg="add mod">
          <ac:chgData name="Wehrle, Hannah Marie" userId="88786794-7fb5-4fa5-8c26-c06018e943d0" providerId="ADAL" clId="{E63C443C-283D-4793-A795-4A3A18A12A85}" dt="2025-08-27T08:49:06.600" v="11096" actId="1076"/>
          <ac:picMkLst>
            <pc:docMk/>
            <pc:sldMk cId="2502061414" sldId="412"/>
            <ac:picMk id="7" creationId="{58853DCF-FD9C-E331-9C85-4F4FF60364CA}"/>
          </ac:picMkLst>
        </pc:picChg>
        <pc:picChg chg="add mod">
          <ac:chgData name="Wehrle, Hannah Marie" userId="88786794-7fb5-4fa5-8c26-c06018e943d0" providerId="ADAL" clId="{E63C443C-283D-4793-A795-4A3A18A12A85}" dt="2025-08-27T08:49:13.748" v="11098" actId="1076"/>
          <ac:picMkLst>
            <pc:docMk/>
            <pc:sldMk cId="2502061414" sldId="412"/>
            <ac:picMk id="8" creationId="{070E83CB-F1B2-A316-A0EA-D0C2A29E0F46}"/>
          </ac:picMkLst>
        </pc:picChg>
        <pc:picChg chg="add mod">
          <ac:chgData name="Wehrle, Hannah Marie" userId="88786794-7fb5-4fa5-8c26-c06018e943d0" providerId="ADAL" clId="{E63C443C-283D-4793-A795-4A3A18A12A85}" dt="2025-08-27T08:49:22.717" v="11100" actId="1076"/>
          <ac:picMkLst>
            <pc:docMk/>
            <pc:sldMk cId="2502061414" sldId="412"/>
            <ac:picMk id="9" creationId="{1D15C47C-A0EC-EACD-4972-9C804C006AA2}"/>
          </ac:picMkLst>
        </pc:picChg>
        <pc:picChg chg="add mod">
          <ac:chgData name="Wehrle, Hannah Marie" userId="88786794-7fb5-4fa5-8c26-c06018e943d0" providerId="ADAL" clId="{E63C443C-283D-4793-A795-4A3A18A12A85}" dt="2025-08-27T08:49:29.790" v="11102" actId="1076"/>
          <ac:picMkLst>
            <pc:docMk/>
            <pc:sldMk cId="2502061414" sldId="412"/>
            <ac:picMk id="10" creationId="{53ABBDC9-AAD0-2FAD-39C3-6D3273EBAF32}"/>
          </ac:picMkLst>
        </pc:picChg>
        <pc:picChg chg="add mod">
          <ac:chgData name="Wehrle, Hannah Marie" userId="88786794-7fb5-4fa5-8c26-c06018e943d0" providerId="ADAL" clId="{E63C443C-283D-4793-A795-4A3A18A12A85}" dt="2025-08-27T08:49:34.792" v="11104" actId="1076"/>
          <ac:picMkLst>
            <pc:docMk/>
            <pc:sldMk cId="2502061414" sldId="412"/>
            <ac:picMk id="11" creationId="{6B91803C-7BB0-2296-931A-492114A406BE}"/>
          </ac:picMkLst>
        </pc:picChg>
        <pc:picChg chg="add mod">
          <ac:chgData name="Wehrle, Hannah Marie" userId="88786794-7fb5-4fa5-8c26-c06018e943d0" providerId="ADAL" clId="{E63C443C-283D-4793-A795-4A3A18A12A85}" dt="2025-08-27T08:49:41.888" v="11106" actId="1076"/>
          <ac:picMkLst>
            <pc:docMk/>
            <pc:sldMk cId="2502061414" sldId="412"/>
            <ac:picMk id="13" creationId="{5A80F947-E110-DBE1-666E-B545E0244A5B}"/>
          </ac:picMkLst>
        </pc:picChg>
      </pc:sldChg>
      <pc:sldChg chg="addSp delSp modSp add mod ord">
        <pc:chgData name="Wehrle, Hannah Marie" userId="88786794-7fb5-4fa5-8c26-c06018e943d0" providerId="ADAL" clId="{E63C443C-283D-4793-A795-4A3A18A12A85}" dt="2025-08-27T09:56:34.666" v="11705"/>
        <pc:sldMkLst>
          <pc:docMk/>
          <pc:sldMk cId="2831360616" sldId="413"/>
        </pc:sldMkLst>
        <pc:spChg chg="mod">
          <ac:chgData name="Wehrle, Hannah Marie" userId="88786794-7fb5-4fa5-8c26-c06018e943d0" providerId="ADAL" clId="{E63C443C-283D-4793-A795-4A3A18A12A85}" dt="2025-08-27T08:58:17.561" v="11267" actId="20577"/>
          <ac:spMkLst>
            <pc:docMk/>
            <pc:sldMk cId="2831360616" sldId="413"/>
            <ac:spMk id="3" creationId="{A070C735-0681-0ED8-F2B5-0AAD488158F0}"/>
          </ac:spMkLst>
        </pc:spChg>
        <pc:spChg chg="del">
          <ac:chgData name="Wehrle, Hannah Marie" userId="88786794-7fb5-4fa5-8c26-c06018e943d0" providerId="ADAL" clId="{E63C443C-283D-4793-A795-4A3A18A12A85}" dt="2025-08-27T09:56:34.257" v="11704" actId="478"/>
          <ac:spMkLst>
            <pc:docMk/>
            <pc:sldMk cId="2831360616" sldId="413"/>
            <ac:spMk id="5" creationId="{F08AF78C-C96D-81D7-B065-E41E9E6B1D6B}"/>
          </ac:spMkLst>
        </pc:spChg>
        <pc:spChg chg="add mod">
          <ac:chgData name="Wehrle, Hannah Marie" userId="88786794-7fb5-4fa5-8c26-c06018e943d0" providerId="ADAL" clId="{E63C443C-283D-4793-A795-4A3A18A12A85}" dt="2025-08-27T09:00:15.585" v="11293" actId="20577"/>
          <ac:spMkLst>
            <pc:docMk/>
            <pc:sldMk cId="2831360616" sldId="413"/>
            <ac:spMk id="6" creationId="{72BD8D6D-7328-A4C9-0790-91F2A45A0256}"/>
          </ac:spMkLst>
        </pc:spChg>
        <pc:spChg chg="del">
          <ac:chgData name="Wehrle, Hannah Marie" userId="88786794-7fb5-4fa5-8c26-c06018e943d0" providerId="ADAL" clId="{E63C443C-283D-4793-A795-4A3A18A12A85}" dt="2025-08-27T09:02:52.510" v="11369" actId="478"/>
          <ac:spMkLst>
            <pc:docMk/>
            <pc:sldMk cId="2831360616" sldId="413"/>
            <ac:spMk id="7" creationId="{6C170CF2-288A-7EC5-0C56-6FF84F63C53F}"/>
          </ac:spMkLst>
        </pc:spChg>
        <pc:spChg chg="add mod">
          <ac:chgData name="Wehrle, Hannah Marie" userId="88786794-7fb5-4fa5-8c26-c06018e943d0" providerId="ADAL" clId="{E63C443C-283D-4793-A795-4A3A18A12A85}" dt="2025-08-27T09:03:03.450" v="11371" actId="1076"/>
          <ac:spMkLst>
            <pc:docMk/>
            <pc:sldMk cId="2831360616" sldId="413"/>
            <ac:spMk id="8" creationId="{45A4A41F-1151-4F4D-B8A1-DD3DB50119AF}"/>
          </ac:spMkLst>
        </pc:spChg>
        <pc:spChg chg="add mod">
          <ac:chgData name="Wehrle, Hannah Marie" userId="88786794-7fb5-4fa5-8c26-c06018e943d0" providerId="ADAL" clId="{E63C443C-283D-4793-A795-4A3A18A12A85}" dt="2025-08-27T09:56:34.666" v="11705"/>
          <ac:spMkLst>
            <pc:docMk/>
            <pc:sldMk cId="2831360616" sldId="413"/>
            <ac:spMk id="10" creationId="{0FDCABE8-C97E-4546-88B1-9DFBDD7F719A}"/>
          </ac:spMkLst>
        </pc:spChg>
        <pc:spChg chg="add mod">
          <ac:chgData name="Wehrle, Hannah Marie" userId="88786794-7fb5-4fa5-8c26-c06018e943d0" providerId="ADAL" clId="{E63C443C-283D-4793-A795-4A3A18A12A85}" dt="2025-08-27T09:56:34.666" v="11705"/>
          <ac:spMkLst>
            <pc:docMk/>
            <pc:sldMk cId="2831360616" sldId="413"/>
            <ac:spMk id="11" creationId="{778E9F1A-DCE0-18B1-A314-C4E7FEEFF0CC}"/>
          </ac:spMkLst>
        </pc:spChg>
        <pc:graphicFrameChg chg="add mod modGraphic">
          <ac:chgData name="Wehrle, Hannah Marie" userId="88786794-7fb5-4fa5-8c26-c06018e943d0" providerId="ADAL" clId="{E63C443C-283D-4793-A795-4A3A18A12A85}" dt="2025-08-27T09:43:16.921" v="11568" actId="255"/>
          <ac:graphicFrameMkLst>
            <pc:docMk/>
            <pc:sldMk cId="2831360616" sldId="413"/>
            <ac:graphicFrameMk id="9" creationId="{DE654EBA-E9C0-3E8E-B78E-4FF9363D1DAC}"/>
          </ac:graphicFrameMkLst>
        </pc:graphicFrameChg>
        <pc:graphicFrameChg chg="mod modGraphic">
          <ac:chgData name="Wehrle, Hannah Marie" userId="88786794-7fb5-4fa5-8c26-c06018e943d0" providerId="ADAL" clId="{E63C443C-283D-4793-A795-4A3A18A12A85}" dt="2025-08-27T09:02:46.060" v="11368" actId="20577"/>
          <ac:graphicFrameMkLst>
            <pc:docMk/>
            <pc:sldMk cId="2831360616" sldId="413"/>
            <ac:graphicFrameMk id="12" creationId="{67D10631-216B-CD11-BF55-0870C1DB5F4B}"/>
          </ac:graphicFrameMkLst>
        </pc:graphicFrameChg>
      </pc:sldChg>
      <pc:sldChg chg="add del">
        <pc:chgData name="Wehrle, Hannah Marie" userId="88786794-7fb5-4fa5-8c26-c06018e943d0" providerId="ADAL" clId="{E63C443C-283D-4793-A795-4A3A18A12A85}" dt="2025-08-27T09:08:44.736" v="11409" actId="2696"/>
        <pc:sldMkLst>
          <pc:docMk/>
          <pc:sldMk cId="56251756" sldId="414"/>
        </pc:sldMkLst>
      </pc:sldChg>
      <pc:sldChg chg="modSp add mod">
        <pc:chgData name="Wehrle, Hannah Marie" userId="88786794-7fb5-4fa5-8c26-c06018e943d0" providerId="ADAL" clId="{E63C443C-283D-4793-A795-4A3A18A12A85}" dt="2025-08-27T11:11:13.003" v="12294" actId="20577"/>
        <pc:sldMkLst>
          <pc:docMk/>
          <pc:sldMk cId="2232845925" sldId="414"/>
        </pc:sldMkLst>
        <pc:spChg chg="mod">
          <ac:chgData name="Wehrle, Hannah Marie" userId="88786794-7fb5-4fa5-8c26-c06018e943d0" providerId="ADAL" clId="{E63C443C-283D-4793-A795-4A3A18A12A85}" dt="2025-08-27T10:50:24.783" v="11965" actId="20577"/>
          <ac:spMkLst>
            <pc:docMk/>
            <pc:sldMk cId="2232845925" sldId="414"/>
            <ac:spMk id="3" creationId="{B6DD3F14-1E42-736F-CFF8-1DA75EB3C591}"/>
          </ac:spMkLst>
        </pc:spChg>
        <pc:spChg chg="mod">
          <ac:chgData name="Wehrle, Hannah Marie" userId="88786794-7fb5-4fa5-8c26-c06018e943d0" providerId="ADAL" clId="{E63C443C-283D-4793-A795-4A3A18A12A85}" dt="2025-08-27T10:58:21.258" v="12002" actId="255"/>
          <ac:spMkLst>
            <pc:docMk/>
            <pc:sldMk cId="2232845925" sldId="414"/>
            <ac:spMk id="8" creationId="{52ECE933-4A7D-CDCF-9617-3DAF5D6730F6}"/>
          </ac:spMkLst>
        </pc:spChg>
        <pc:spChg chg="mod">
          <ac:chgData name="Wehrle, Hannah Marie" userId="88786794-7fb5-4fa5-8c26-c06018e943d0" providerId="ADAL" clId="{E63C443C-283D-4793-A795-4A3A18A12A85}" dt="2025-08-27T11:10:24.019" v="12275" actId="14100"/>
          <ac:spMkLst>
            <pc:docMk/>
            <pc:sldMk cId="2232845925" sldId="414"/>
            <ac:spMk id="10" creationId="{DC11FFEC-C1FE-E419-3540-741DBABB97DE}"/>
          </ac:spMkLst>
        </pc:spChg>
        <pc:graphicFrameChg chg="mod modGraphic">
          <ac:chgData name="Wehrle, Hannah Marie" userId="88786794-7fb5-4fa5-8c26-c06018e943d0" providerId="ADAL" clId="{E63C443C-283D-4793-A795-4A3A18A12A85}" dt="2025-08-27T11:11:13.003" v="12294" actId="20577"/>
          <ac:graphicFrameMkLst>
            <pc:docMk/>
            <pc:sldMk cId="2232845925" sldId="414"/>
            <ac:graphicFrameMk id="9" creationId="{56170EC5-1FE1-6ADE-2252-0B4B0D644BD1}"/>
          </ac:graphicFrameMkLst>
        </pc:graphicFrameChg>
      </pc:sldChg>
      <pc:sldChg chg="addSp delSp modSp add mod">
        <pc:chgData name="Wehrle, Hannah Marie" userId="88786794-7fb5-4fa5-8c26-c06018e943d0" providerId="ADAL" clId="{E63C443C-283D-4793-A795-4A3A18A12A85}" dt="2025-08-27T12:27:16.477" v="12729" actId="1076"/>
        <pc:sldMkLst>
          <pc:docMk/>
          <pc:sldMk cId="4169207844" sldId="415"/>
        </pc:sldMkLst>
        <pc:spChg chg="mod">
          <ac:chgData name="Wehrle, Hannah Marie" userId="88786794-7fb5-4fa5-8c26-c06018e943d0" providerId="ADAL" clId="{E63C443C-283D-4793-A795-4A3A18A12A85}" dt="2025-08-27T11:12:33.480" v="12299" actId="20577"/>
          <ac:spMkLst>
            <pc:docMk/>
            <pc:sldMk cId="4169207844" sldId="415"/>
            <ac:spMk id="3" creationId="{533B7918-D6F9-586D-2B68-FF564B490C48}"/>
          </ac:spMkLst>
        </pc:spChg>
        <pc:spChg chg="mod">
          <ac:chgData name="Wehrle, Hannah Marie" userId="88786794-7fb5-4fa5-8c26-c06018e943d0" providerId="ADAL" clId="{E63C443C-283D-4793-A795-4A3A18A12A85}" dt="2025-08-27T12:19:26.731" v="12632" actId="20577"/>
          <ac:spMkLst>
            <pc:docMk/>
            <pc:sldMk cId="4169207844" sldId="415"/>
            <ac:spMk id="8" creationId="{8892788A-21E4-019D-AB3A-08209C344577}"/>
          </ac:spMkLst>
        </pc:spChg>
        <pc:spChg chg="mod">
          <ac:chgData name="Wehrle, Hannah Marie" userId="88786794-7fb5-4fa5-8c26-c06018e943d0" providerId="ADAL" clId="{E63C443C-283D-4793-A795-4A3A18A12A85}" dt="2025-08-27T12:27:16.477" v="12729" actId="1076"/>
          <ac:spMkLst>
            <pc:docMk/>
            <pc:sldMk cId="4169207844" sldId="415"/>
            <ac:spMk id="10" creationId="{84FF3A31-FBD0-932C-52CF-08514E236E7A}"/>
          </ac:spMkLst>
        </pc:spChg>
        <pc:graphicFrameChg chg="add del mod modGraphic">
          <ac:chgData name="Wehrle, Hannah Marie" userId="88786794-7fb5-4fa5-8c26-c06018e943d0" providerId="ADAL" clId="{E63C443C-283D-4793-A795-4A3A18A12A85}" dt="2025-08-27T12:23:21.173" v="12728" actId="20577"/>
          <ac:graphicFrameMkLst>
            <pc:docMk/>
            <pc:sldMk cId="4169207844" sldId="415"/>
            <ac:graphicFrameMk id="9" creationId="{EEA0048C-C11B-6976-82CB-AF18CB9A3498}"/>
          </ac:graphicFrameMkLst>
        </pc:graphicFrameChg>
      </pc:sldChg>
      <pc:sldChg chg="addSp delSp modSp add mod">
        <pc:chgData name="Wehrle, Hannah Marie" userId="88786794-7fb5-4fa5-8c26-c06018e943d0" providerId="ADAL" clId="{E63C443C-283D-4793-A795-4A3A18A12A85}" dt="2025-08-27T12:29:38.970" v="12779" actId="1076"/>
        <pc:sldMkLst>
          <pc:docMk/>
          <pc:sldMk cId="2748380419" sldId="416"/>
        </pc:sldMkLst>
        <pc:spChg chg="mod">
          <ac:chgData name="Wehrle, Hannah Marie" userId="88786794-7fb5-4fa5-8c26-c06018e943d0" providerId="ADAL" clId="{E63C443C-283D-4793-A795-4A3A18A12A85}" dt="2025-08-27T12:28:29.431" v="12759" actId="20577"/>
          <ac:spMkLst>
            <pc:docMk/>
            <pc:sldMk cId="2748380419" sldId="416"/>
            <ac:spMk id="2" creationId="{13480865-98A5-C6F2-1D74-7FB1EC0D3DCC}"/>
          </ac:spMkLst>
        </pc:spChg>
        <pc:spChg chg="mod">
          <ac:chgData name="Wehrle, Hannah Marie" userId="88786794-7fb5-4fa5-8c26-c06018e943d0" providerId="ADAL" clId="{E63C443C-283D-4793-A795-4A3A18A12A85}" dt="2025-08-27T12:28:32.983" v="12768" actId="20577"/>
          <ac:spMkLst>
            <pc:docMk/>
            <pc:sldMk cId="2748380419" sldId="416"/>
            <ac:spMk id="3" creationId="{3F407F80-ECC9-66C8-CFDD-D2CADA919FBC}"/>
          </ac:spMkLst>
        </pc:spChg>
        <pc:spChg chg="mod">
          <ac:chgData name="Wehrle, Hannah Marie" userId="88786794-7fb5-4fa5-8c26-c06018e943d0" providerId="ADAL" clId="{E63C443C-283D-4793-A795-4A3A18A12A85}" dt="2025-08-27T12:29:00.977" v="12776"/>
          <ac:spMkLst>
            <pc:docMk/>
            <pc:sldMk cId="2748380419" sldId="416"/>
            <ac:spMk id="4" creationId="{00093487-E50E-7FA8-598C-B77F9F9421F1}"/>
          </ac:spMkLst>
        </pc:spChg>
        <pc:spChg chg="add mod">
          <ac:chgData name="Wehrle, Hannah Marie" userId="88786794-7fb5-4fa5-8c26-c06018e943d0" providerId="ADAL" clId="{E63C443C-283D-4793-A795-4A3A18A12A85}" dt="2025-08-27T12:29:20.634" v="12777"/>
          <ac:spMkLst>
            <pc:docMk/>
            <pc:sldMk cId="2748380419" sldId="416"/>
            <ac:spMk id="6" creationId="{BBE776B3-7AED-F772-8F2F-2853C97D4970}"/>
          </ac:spMkLst>
        </pc:spChg>
        <pc:spChg chg="del">
          <ac:chgData name="Wehrle, Hannah Marie" userId="88786794-7fb5-4fa5-8c26-c06018e943d0" providerId="ADAL" clId="{E63C443C-283D-4793-A795-4A3A18A12A85}" dt="2025-08-27T12:28:38.920" v="12769" actId="478"/>
          <ac:spMkLst>
            <pc:docMk/>
            <pc:sldMk cId="2748380419" sldId="416"/>
            <ac:spMk id="7" creationId="{9FCC7DA7-2A77-B265-2036-79E60C760264}"/>
          </ac:spMkLst>
        </pc:spChg>
        <pc:picChg chg="del">
          <ac:chgData name="Wehrle, Hannah Marie" userId="88786794-7fb5-4fa5-8c26-c06018e943d0" providerId="ADAL" clId="{E63C443C-283D-4793-A795-4A3A18A12A85}" dt="2025-08-27T12:28:48.206" v="12771" actId="478"/>
          <ac:picMkLst>
            <pc:docMk/>
            <pc:sldMk cId="2748380419" sldId="416"/>
            <ac:picMk id="9" creationId="{1FDAF6BF-576F-C809-4058-D7086118AA71}"/>
          </ac:picMkLst>
        </pc:picChg>
        <pc:picChg chg="del">
          <ac:chgData name="Wehrle, Hannah Marie" userId="88786794-7fb5-4fa5-8c26-c06018e943d0" providerId="ADAL" clId="{E63C443C-283D-4793-A795-4A3A18A12A85}" dt="2025-08-27T12:28:48.206" v="12771" actId="478"/>
          <ac:picMkLst>
            <pc:docMk/>
            <pc:sldMk cId="2748380419" sldId="416"/>
            <ac:picMk id="11" creationId="{1347FF51-5261-7E66-E2AC-36FBED9FECE7}"/>
          </ac:picMkLst>
        </pc:picChg>
        <pc:picChg chg="add mod">
          <ac:chgData name="Wehrle, Hannah Marie" userId="88786794-7fb5-4fa5-8c26-c06018e943d0" providerId="ADAL" clId="{E63C443C-283D-4793-A795-4A3A18A12A85}" dt="2025-08-27T12:29:38.970" v="12779" actId="1076"/>
          <ac:picMkLst>
            <pc:docMk/>
            <pc:sldMk cId="2748380419" sldId="416"/>
            <ac:picMk id="12" creationId="{B9E74EFF-B4C7-C2E6-1EFA-CD0F53ADD712}"/>
          </ac:picMkLst>
        </pc:picChg>
        <pc:picChg chg="del">
          <ac:chgData name="Wehrle, Hannah Marie" userId="88786794-7fb5-4fa5-8c26-c06018e943d0" providerId="ADAL" clId="{E63C443C-283D-4793-A795-4A3A18A12A85}" dt="2025-08-27T12:28:48.206" v="12771" actId="478"/>
          <ac:picMkLst>
            <pc:docMk/>
            <pc:sldMk cId="2748380419" sldId="416"/>
            <ac:picMk id="13" creationId="{68FE3435-EAB0-D807-C9A2-6659321C2D79}"/>
          </ac:picMkLst>
        </pc:picChg>
        <pc:picChg chg="del">
          <ac:chgData name="Wehrle, Hannah Marie" userId="88786794-7fb5-4fa5-8c26-c06018e943d0" providerId="ADAL" clId="{E63C443C-283D-4793-A795-4A3A18A12A85}" dt="2025-08-27T12:28:48.206" v="12771" actId="478"/>
          <ac:picMkLst>
            <pc:docMk/>
            <pc:sldMk cId="2748380419" sldId="416"/>
            <ac:picMk id="15" creationId="{CBBD69E3-E2E0-EEF8-2856-98563507C040}"/>
          </ac:picMkLst>
        </pc:picChg>
        <pc:picChg chg="del">
          <ac:chgData name="Wehrle, Hannah Marie" userId="88786794-7fb5-4fa5-8c26-c06018e943d0" providerId="ADAL" clId="{E63C443C-283D-4793-A795-4A3A18A12A85}" dt="2025-08-27T12:28:48.206" v="12771" actId="478"/>
          <ac:picMkLst>
            <pc:docMk/>
            <pc:sldMk cId="2748380419" sldId="416"/>
            <ac:picMk id="17" creationId="{5307928D-EE1F-558F-E644-7CE5BD9C3997}"/>
          </ac:picMkLst>
        </pc:picChg>
        <pc:picChg chg="del">
          <ac:chgData name="Wehrle, Hannah Marie" userId="88786794-7fb5-4fa5-8c26-c06018e943d0" providerId="ADAL" clId="{E63C443C-283D-4793-A795-4A3A18A12A85}" dt="2025-08-27T12:28:48.206" v="12771" actId="478"/>
          <ac:picMkLst>
            <pc:docMk/>
            <pc:sldMk cId="2748380419" sldId="416"/>
            <ac:picMk id="19" creationId="{A18542AB-0DD8-BCBF-AF0E-A33353CA7632}"/>
          </ac:picMkLst>
        </pc:picChg>
        <pc:picChg chg="del">
          <ac:chgData name="Wehrle, Hannah Marie" userId="88786794-7fb5-4fa5-8c26-c06018e943d0" providerId="ADAL" clId="{E63C443C-283D-4793-A795-4A3A18A12A85}" dt="2025-08-27T12:28:48.206" v="12771" actId="478"/>
          <ac:picMkLst>
            <pc:docMk/>
            <pc:sldMk cId="2748380419" sldId="416"/>
            <ac:picMk id="21" creationId="{5028DC69-2BE8-6CA7-C22E-B2BAE1794AA9}"/>
          </ac:picMkLst>
        </pc:picChg>
        <pc:picChg chg="del">
          <ac:chgData name="Wehrle, Hannah Marie" userId="88786794-7fb5-4fa5-8c26-c06018e943d0" providerId="ADAL" clId="{E63C443C-283D-4793-A795-4A3A18A12A85}" dt="2025-08-27T12:28:48.206" v="12771" actId="478"/>
          <ac:picMkLst>
            <pc:docMk/>
            <pc:sldMk cId="2748380419" sldId="416"/>
            <ac:picMk id="22" creationId="{0C98BBFF-8812-A2AF-D886-B7805CE7FB1B}"/>
          </ac:picMkLst>
        </pc:picChg>
      </pc:sldChg>
      <pc:sldChg chg="modSp add mod">
        <pc:chgData name="Wehrle, Hannah Marie" userId="88786794-7fb5-4fa5-8c26-c06018e943d0" providerId="ADAL" clId="{E63C443C-283D-4793-A795-4A3A18A12A85}" dt="2025-08-27T12:33:30.689" v="12811" actId="113"/>
        <pc:sldMkLst>
          <pc:docMk/>
          <pc:sldMk cId="2746410439" sldId="417"/>
        </pc:sldMkLst>
        <pc:spChg chg="mod">
          <ac:chgData name="Wehrle, Hannah Marie" userId="88786794-7fb5-4fa5-8c26-c06018e943d0" providerId="ADAL" clId="{E63C443C-283D-4793-A795-4A3A18A12A85}" dt="2025-08-27T12:30:44.995" v="12781"/>
          <ac:spMkLst>
            <pc:docMk/>
            <pc:sldMk cId="2746410439" sldId="417"/>
            <ac:spMk id="3" creationId="{FAEE6FBA-7948-1816-53D8-98ECFDBB5805}"/>
          </ac:spMkLst>
        </pc:spChg>
        <pc:spChg chg="mod">
          <ac:chgData name="Wehrle, Hannah Marie" userId="88786794-7fb5-4fa5-8c26-c06018e943d0" providerId="ADAL" clId="{E63C443C-283D-4793-A795-4A3A18A12A85}" dt="2025-08-27T12:33:30.689" v="12811" actId="113"/>
          <ac:spMkLst>
            <pc:docMk/>
            <pc:sldMk cId="2746410439" sldId="417"/>
            <ac:spMk id="4" creationId="{59876B3E-777A-E225-ED31-96555DEF1C90}"/>
          </ac:spMkLst>
        </pc:spChg>
      </pc:sldChg>
      <pc:sldChg chg="modSp add mod">
        <pc:chgData name="Wehrle, Hannah Marie" userId="88786794-7fb5-4fa5-8c26-c06018e943d0" providerId="ADAL" clId="{E63C443C-283D-4793-A795-4A3A18A12A85}" dt="2025-08-27T12:43:19.368" v="12902" actId="115"/>
        <pc:sldMkLst>
          <pc:docMk/>
          <pc:sldMk cId="40341787" sldId="418"/>
        </pc:sldMkLst>
        <pc:spChg chg="mod">
          <ac:chgData name="Wehrle, Hannah Marie" userId="88786794-7fb5-4fa5-8c26-c06018e943d0" providerId="ADAL" clId="{E63C443C-283D-4793-A795-4A3A18A12A85}" dt="2025-08-27T12:34:00.377" v="12841" actId="20577"/>
          <ac:spMkLst>
            <pc:docMk/>
            <pc:sldMk cId="40341787" sldId="418"/>
            <ac:spMk id="3" creationId="{E99DCD60-F714-D6B6-3744-4EBA2144B782}"/>
          </ac:spMkLst>
        </pc:spChg>
        <pc:spChg chg="mod">
          <ac:chgData name="Wehrle, Hannah Marie" userId="88786794-7fb5-4fa5-8c26-c06018e943d0" providerId="ADAL" clId="{E63C443C-283D-4793-A795-4A3A18A12A85}" dt="2025-08-27T12:43:19.368" v="12902" actId="115"/>
          <ac:spMkLst>
            <pc:docMk/>
            <pc:sldMk cId="40341787" sldId="418"/>
            <ac:spMk id="4" creationId="{A7377341-6798-CD89-D7D7-6C6BD607AF56}"/>
          </ac:spMkLst>
        </pc:spChg>
      </pc:sldChg>
      <pc:sldChg chg="addSp delSp modSp add mod ord">
        <pc:chgData name="Wehrle, Hannah Marie" userId="88786794-7fb5-4fa5-8c26-c06018e943d0" providerId="ADAL" clId="{E63C443C-283D-4793-A795-4A3A18A12A85}" dt="2025-08-27T13:53:59.942" v="13198" actId="20577"/>
        <pc:sldMkLst>
          <pc:docMk/>
          <pc:sldMk cId="2987650715" sldId="419"/>
        </pc:sldMkLst>
        <pc:spChg chg="mod">
          <ac:chgData name="Wehrle, Hannah Marie" userId="88786794-7fb5-4fa5-8c26-c06018e943d0" providerId="ADAL" clId="{E63C443C-283D-4793-A795-4A3A18A12A85}" dt="2025-08-27T12:44:01.022" v="12922" actId="20577"/>
          <ac:spMkLst>
            <pc:docMk/>
            <pc:sldMk cId="2987650715" sldId="419"/>
            <ac:spMk id="2" creationId="{05B94951-2302-96E3-F409-044D416900F7}"/>
          </ac:spMkLst>
        </pc:spChg>
        <pc:spChg chg="mod">
          <ac:chgData name="Wehrle, Hannah Marie" userId="88786794-7fb5-4fa5-8c26-c06018e943d0" providerId="ADAL" clId="{E63C443C-283D-4793-A795-4A3A18A12A85}" dt="2025-08-27T12:44:06.901" v="12923" actId="20577"/>
          <ac:spMkLst>
            <pc:docMk/>
            <pc:sldMk cId="2987650715" sldId="419"/>
            <ac:spMk id="3" creationId="{4758CE28-F251-B610-F6FB-4A43DAB6E5CA}"/>
          </ac:spMkLst>
        </pc:spChg>
        <pc:spChg chg="del mod">
          <ac:chgData name="Wehrle, Hannah Marie" userId="88786794-7fb5-4fa5-8c26-c06018e943d0" providerId="ADAL" clId="{E63C443C-283D-4793-A795-4A3A18A12A85}" dt="2025-08-27T12:58:52.133" v="13037" actId="478"/>
          <ac:spMkLst>
            <pc:docMk/>
            <pc:sldMk cId="2987650715" sldId="419"/>
            <ac:spMk id="4" creationId="{9FE0FBD7-75DC-F3DE-B480-7CBA912AF2F3}"/>
          </ac:spMkLst>
        </pc:spChg>
        <pc:spChg chg="mod">
          <ac:chgData name="Wehrle, Hannah Marie" userId="88786794-7fb5-4fa5-8c26-c06018e943d0" providerId="ADAL" clId="{E63C443C-283D-4793-A795-4A3A18A12A85}" dt="2025-08-27T12:59:47.491" v="13044" actId="1076"/>
          <ac:spMkLst>
            <pc:docMk/>
            <pc:sldMk cId="2987650715" sldId="419"/>
            <ac:spMk id="5" creationId="{11A34349-88B0-0BAE-DB2C-27A2BC547AA4}"/>
          </ac:spMkLst>
        </pc:spChg>
        <pc:spChg chg="mod">
          <ac:chgData name="Wehrle, Hannah Marie" userId="88786794-7fb5-4fa5-8c26-c06018e943d0" providerId="ADAL" clId="{E63C443C-283D-4793-A795-4A3A18A12A85}" dt="2025-08-27T12:59:47.491" v="13044" actId="1076"/>
          <ac:spMkLst>
            <pc:docMk/>
            <pc:sldMk cId="2987650715" sldId="419"/>
            <ac:spMk id="8" creationId="{2A2D0BA0-2C16-5B25-C851-1C663C409D90}"/>
          </ac:spMkLst>
        </pc:spChg>
        <pc:spChg chg="mod">
          <ac:chgData name="Wehrle, Hannah Marie" userId="88786794-7fb5-4fa5-8c26-c06018e943d0" providerId="ADAL" clId="{E63C443C-283D-4793-A795-4A3A18A12A85}" dt="2025-08-27T12:59:47.491" v="13044" actId="1076"/>
          <ac:spMkLst>
            <pc:docMk/>
            <pc:sldMk cId="2987650715" sldId="419"/>
            <ac:spMk id="10" creationId="{E180F4B5-C1BC-9B73-0467-0361CF76EED0}"/>
          </ac:spMkLst>
        </pc:spChg>
        <pc:spChg chg="add mod">
          <ac:chgData name="Wehrle, Hannah Marie" userId="88786794-7fb5-4fa5-8c26-c06018e943d0" providerId="ADAL" clId="{E63C443C-283D-4793-A795-4A3A18A12A85}" dt="2025-08-27T13:53:59.942" v="13198" actId="20577"/>
          <ac:spMkLst>
            <pc:docMk/>
            <pc:sldMk cId="2987650715" sldId="419"/>
            <ac:spMk id="17" creationId="{BAA7E2EF-9E3B-4037-C2B6-239548FE3B17}"/>
          </ac:spMkLst>
        </pc:spChg>
        <pc:spChg chg="add mod">
          <ac:chgData name="Wehrle, Hannah Marie" userId="88786794-7fb5-4fa5-8c26-c06018e943d0" providerId="ADAL" clId="{E63C443C-283D-4793-A795-4A3A18A12A85}" dt="2025-08-27T12:52:26.319" v="13000" actId="1076"/>
          <ac:spMkLst>
            <pc:docMk/>
            <pc:sldMk cId="2987650715" sldId="419"/>
            <ac:spMk id="19" creationId="{CDE30D4C-73E3-DB43-F9C7-9821FB206911}"/>
          </ac:spMkLst>
        </pc:spChg>
        <pc:spChg chg="add del mod">
          <ac:chgData name="Wehrle, Hannah Marie" userId="88786794-7fb5-4fa5-8c26-c06018e943d0" providerId="ADAL" clId="{E63C443C-283D-4793-A795-4A3A18A12A85}" dt="2025-08-27T12:59:04.385" v="13038" actId="478"/>
          <ac:spMkLst>
            <pc:docMk/>
            <pc:sldMk cId="2987650715" sldId="419"/>
            <ac:spMk id="28" creationId="{B034BC7F-601E-AECE-821D-8592C2F53E0B}"/>
          </ac:spMkLst>
        </pc:spChg>
        <pc:spChg chg="add mod">
          <ac:chgData name="Wehrle, Hannah Marie" userId="88786794-7fb5-4fa5-8c26-c06018e943d0" providerId="ADAL" clId="{E63C443C-283D-4793-A795-4A3A18A12A85}" dt="2025-08-27T13:01:11.968" v="13069" actId="1076"/>
          <ac:spMkLst>
            <pc:docMk/>
            <pc:sldMk cId="2987650715" sldId="419"/>
            <ac:spMk id="31" creationId="{4CAE8B88-4D22-6DC5-6A1D-D09E9DF2AE54}"/>
          </ac:spMkLst>
        </pc:spChg>
        <pc:grpChg chg="add mod">
          <ac:chgData name="Wehrle, Hannah Marie" userId="88786794-7fb5-4fa5-8c26-c06018e943d0" providerId="ADAL" clId="{E63C443C-283D-4793-A795-4A3A18A12A85}" dt="2025-08-27T12:52:59.533" v="13003" actId="164"/>
          <ac:grpSpMkLst>
            <pc:docMk/>
            <pc:sldMk cId="2987650715" sldId="419"/>
            <ac:grpSpMk id="14" creationId="{9430E204-9B6F-5450-0371-1F6E1829B950}"/>
          </ac:grpSpMkLst>
        </pc:grpChg>
        <pc:grpChg chg="add mod">
          <ac:chgData name="Wehrle, Hannah Marie" userId="88786794-7fb5-4fa5-8c26-c06018e943d0" providerId="ADAL" clId="{E63C443C-283D-4793-A795-4A3A18A12A85}" dt="2025-08-27T12:52:59.533" v="13003" actId="164"/>
          <ac:grpSpMkLst>
            <pc:docMk/>
            <pc:sldMk cId="2987650715" sldId="419"/>
            <ac:grpSpMk id="20" creationId="{CCD7E178-41DD-DAF0-33A9-D82594336832}"/>
          </ac:grpSpMkLst>
        </pc:grpChg>
        <pc:grpChg chg="add mod">
          <ac:chgData name="Wehrle, Hannah Marie" userId="88786794-7fb5-4fa5-8c26-c06018e943d0" providerId="ADAL" clId="{E63C443C-283D-4793-A795-4A3A18A12A85}" dt="2025-08-27T13:00:02.825" v="13045" actId="1076"/>
          <ac:grpSpMkLst>
            <pc:docMk/>
            <pc:sldMk cId="2987650715" sldId="419"/>
            <ac:grpSpMk id="22" creationId="{CCD047B5-92B7-46B7-321E-76036E3B4C09}"/>
          </ac:grpSpMkLst>
        </pc:grpChg>
        <pc:picChg chg="add mod">
          <ac:chgData name="Wehrle, Hannah Marie" userId="88786794-7fb5-4fa5-8c26-c06018e943d0" providerId="ADAL" clId="{E63C443C-283D-4793-A795-4A3A18A12A85}" dt="2025-08-27T13:00:02.825" v="13045" actId="1076"/>
          <ac:picMkLst>
            <pc:docMk/>
            <pc:sldMk cId="2987650715" sldId="419"/>
            <ac:picMk id="7" creationId="{622AE0A6-38E5-333A-3950-C195E59BD324}"/>
          </ac:picMkLst>
        </pc:picChg>
        <pc:picChg chg="add mod">
          <ac:chgData name="Wehrle, Hannah Marie" userId="88786794-7fb5-4fa5-8c26-c06018e943d0" providerId="ADAL" clId="{E63C443C-283D-4793-A795-4A3A18A12A85}" dt="2025-08-27T12:57:09.861" v="13027" actId="164"/>
          <ac:picMkLst>
            <pc:docMk/>
            <pc:sldMk cId="2987650715" sldId="419"/>
            <ac:picMk id="9" creationId="{1C58064D-7272-518A-0A1F-3C1C28C74D02}"/>
          </ac:picMkLst>
        </pc:picChg>
        <pc:picChg chg="add mod">
          <ac:chgData name="Wehrle, Hannah Marie" userId="88786794-7fb5-4fa5-8c26-c06018e943d0" providerId="ADAL" clId="{E63C443C-283D-4793-A795-4A3A18A12A85}" dt="2025-08-27T12:52:44.159" v="13001" actId="1076"/>
          <ac:picMkLst>
            <pc:docMk/>
            <pc:sldMk cId="2987650715" sldId="419"/>
            <ac:picMk id="11" creationId="{C68CB9A1-7A8C-CC36-194E-A0F5C299ADD6}"/>
          </ac:picMkLst>
        </pc:picChg>
        <pc:picChg chg="del">
          <ac:chgData name="Wehrle, Hannah Marie" userId="88786794-7fb5-4fa5-8c26-c06018e943d0" providerId="ADAL" clId="{E63C443C-283D-4793-A795-4A3A18A12A85}" dt="2025-08-27T13:53:00.292" v="13181" actId="478"/>
          <ac:picMkLst>
            <pc:docMk/>
            <pc:sldMk cId="2987650715" sldId="419"/>
            <ac:picMk id="12" creationId="{133C7DC3-9116-95D3-078B-0B4ECB4D2436}"/>
          </ac:picMkLst>
        </pc:picChg>
        <pc:picChg chg="add mod">
          <ac:chgData name="Wehrle, Hannah Marie" userId="88786794-7fb5-4fa5-8c26-c06018e943d0" providerId="ADAL" clId="{E63C443C-283D-4793-A795-4A3A18A12A85}" dt="2025-08-27T12:52:44.159" v="13001" actId="1076"/>
          <ac:picMkLst>
            <pc:docMk/>
            <pc:sldMk cId="2987650715" sldId="419"/>
            <ac:picMk id="13" creationId="{AB409B7C-4679-153F-A244-E2CE21050CF0}"/>
          </ac:picMkLst>
        </pc:picChg>
        <pc:picChg chg="add mod">
          <ac:chgData name="Wehrle, Hannah Marie" userId="88786794-7fb5-4fa5-8c26-c06018e943d0" providerId="ADAL" clId="{E63C443C-283D-4793-A795-4A3A18A12A85}" dt="2025-08-27T12:52:59.533" v="13003" actId="164"/>
          <ac:picMkLst>
            <pc:docMk/>
            <pc:sldMk cId="2987650715" sldId="419"/>
            <ac:picMk id="15" creationId="{AEC4E5AD-CE6E-D419-74DB-EAFB88409096}"/>
          </ac:picMkLst>
        </pc:picChg>
        <pc:picChg chg="add mod">
          <ac:chgData name="Wehrle, Hannah Marie" userId="88786794-7fb5-4fa5-8c26-c06018e943d0" providerId="ADAL" clId="{E63C443C-283D-4793-A795-4A3A18A12A85}" dt="2025-08-27T12:57:09.861" v="13027" actId="164"/>
          <ac:picMkLst>
            <pc:docMk/>
            <pc:sldMk cId="2987650715" sldId="419"/>
            <ac:picMk id="21" creationId="{F030633C-724B-7111-3968-8DDA59F6BE53}"/>
          </ac:picMkLst>
        </pc:picChg>
        <pc:picChg chg="add mod">
          <ac:chgData name="Wehrle, Hannah Marie" userId="88786794-7fb5-4fa5-8c26-c06018e943d0" providerId="ADAL" clId="{E63C443C-283D-4793-A795-4A3A18A12A85}" dt="2025-08-27T13:53:07.397" v="13183" actId="1076"/>
          <ac:picMkLst>
            <pc:docMk/>
            <pc:sldMk cId="2987650715" sldId="419"/>
            <ac:picMk id="32" creationId="{7FD4833F-44F9-46CA-8E00-A7FB0914FEEA}"/>
          </ac:picMkLst>
        </pc:picChg>
        <pc:cxnChg chg="add mod">
          <ac:chgData name="Wehrle, Hannah Marie" userId="88786794-7fb5-4fa5-8c26-c06018e943d0" providerId="ADAL" clId="{E63C443C-283D-4793-A795-4A3A18A12A85}" dt="2025-08-27T13:00:02.825" v="13045" actId="1076"/>
          <ac:cxnSpMkLst>
            <pc:docMk/>
            <pc:sldMk cId="2987650715" sldId="419"/>
            <ac:cxnSpMk id="24" creationId="{B1091D02-4D0D-E6EB-DC4B-33B973BF16CF}"/>
          </ac:cxnSpMkLst>
        </pc:cxnChg>
        <pc:cxnChg chg="add mod">
          <ac:chgData name="Wehrle, Hannah Marie" userId="88786794-7fb5-4fa5-8c26-c06018e943d0" providerId="ADAL" clId="{E63C443C-283D-4793-A795-4A3A18A12A85}" dt="2025-08-27T13:00:08.996" v="13046" actId="14100"/>
          <ac:cxnSpMkLst>
            <pc:docMk/>
            <pc:sldMk cId="2987650715" sldId="419"/>
            <ac:cxnSpMk id="26" creationId="{B72FC40F-B6F1-E4F4-78A6-E36030124455}"/>
          </ac:cxnSpMkLst>
        </pc:cxnChg>
      </pc:sldChg>
      <pc:sldChg chg="addSp delSp modSp add mod ord">
        <pc:chgData name="Wehrle, Hannah Marie" userId="88786794-7fb5-4fa5-8c26-c06018e943d0" providerId="ADAL" clId="{E63C443C-283D-4793-A795-4A3A18A12A85}" dt="2025-08-27T13:53:45.639" v="13188" actId="1076"/>
        <pc:sldMkLst>
          <pc:docMk/>
          <pc:sldMk cId="1967159548" sldId="420"/>
        </pc:sldMkLst>
        <pc:spChg chg="mod">
          <ac:chgData name="Wehrle, Hannah Marie" userId="88786794-7fb5-4fa5-8c26-c06018e943d0" providerId="ADAL" clId="{E63C443C-283D-4793-A795-4A3A18A12A85}" dt="2025-08-27T13:47:47.663" v="13107" actId="20577"/>
          <ac:spMkLst>
            <pc:docMk/>
            <pc:sldMk cId="1967159548" sldId="420"/>
            <ac:spMk id="2" creationId="{63FC7879-6C99-66CE-58EF-31574979C24A}"/>
          </ac:spMkLst>
        </pc:spChg>
        <pc:spChg chg="mod">
          <ac:chgData name="Wehrle, Hannah Marie" userId="88786794-7fb5-4fa5-8c26-c06018e943d0" providerId="ADAL" clId="{E63C443C-283D-4793-A795-4A3A18A12A85}" dt="2025-08-27T13:47:52.310" v="13108" actId="20577"/>
          <ac:spMkLst>
            <pc:docMk/>
            <pc:sldMk cId="1967159548" sldId="420"/>
            <ac:spMk id="3" creationId="{C496B38C-E3D6-C179-76E2-9E8C9E07831C}"/>
          </ac:spMkLst>
        </pc:spChg>
        <pc:spChg chg="mod">
          <ac:chgData name="Wehrle, Hannah Marie" userId="88786794-7fb5-4fa5-8c26-c06018e943d0" providerId="ADAL" clId="{E63C443C-283D-4793-A795-4A3A18A12A85}" dt="2025-08-27T13:53:21.091" v="13186" actId="14100"/>
          <ac:spMkLst>
            <pc:docMk/>
            <pc:sldMk cId="1967159548" sldId="420"/>
            <ac:spMk id="4" creationId="{6C0619D8-A4CE-658D-2468-72E5933E9E07}"/>
          </ac:spMkLst>
        </pc:spChg>
        <pc:spChg chg="add mod">
          <ac:chgData name="Wehrle, Hannah Marie" userId="88786794-7fb5-4fa5-8c26-c06018e943d0" providerId="ADAL" clId="{E63C443C-283D-4793-A795-4A3A18A12A85}" dt="2025-08-27T13:53:45.639" v="13188" actId="1076"/>
          <ac:spMkLst>
            <pc:docMk/>
            <pc:sldMk cId="1967159548" sldId="420"/>
            <ac:spMk id="7" creationId="{F91C4A45-CFF5-934B-F5F5-A01AEAE9C334}"/>
          </ac:spMkLst>
        </pc:spChg>
        <pc:picChg chg="add mod">
          <ac:chgData name="Wehrle, Hannah Marie" userId="88786794-7fb5-4fa5-8c26-c06018e943d0" providerId="ADAL" clId="{E63C443C-283D-4793-A795-4A3A18A12A85}" dt="2025-08-27T13:53:26.609" v="13187" actId="1076"/>
          <ac:picMkLst>
            <pc:docMk/>
            <pc:sldMk cId="1967159548" sldId="420"/>
            <ac:picMk id="9" creationId="{3D7819DF-B85F-0848-6161-82766E410807}"/>
          </ac:picMkLst>
        </pc:picChg>
        <pc:picChg chg="del">
          <ac:chgData name="Wehrle, Hannah Marie" userId="88786794-7fb5-4fa5-8c26-c06018e943d0" providerId="ADAL" clId="{E63C443C-283D-4793-A795-4A3A18A12A85}" dt="2025-08-27T13:53:14.537" v="13185" actId="478"/>
          <ac:picMkLst>
            <pc:docMk/>
            <pc:sldMk cId="1967159548" sldId="420"/>
            <ac:picMk id="12" creationId="{E203A5FB-5114-EA28-1EE1-DD0386102460}"/>
          </ac:picMkLst>
        </pc:picChg>
      </pc:sldChg>
      <pc:sldChg chg="addSp delSp modSp add mod">
        <pc:chgData name="Wehrle, Hannah Marie" userId="88786794-7fb5-4fa5-8c26-c06018e943d0" providerId="ADAL" clId="{E63C443C-283D-4793-A795-4A3A18A12A85}" dt="2025-08-27T14:05:28.073" v="13366" actId="1076"/>
        <pc:sldMkLst>
          <pc:docMk/>
          <pc:sldMk cId="1809264126" sldId="421"/>
        </pc:sldMkLst>
        <pc:spChg chg="mod">
          <ac:chgData name="Wehrle, Hannah Marie" userId="88786794-7fb5-4fa5-8c26-c06018e943d0" providerId="ADAL" clId="{E63C443C-283D-4793-A795-4A3A18A12A85}" dt="2025-08-27T13:54:24.549" v="13217" actId="20577"/>
          <ac:spMkLst>
            <pc:docMk/>
            <pc:sldMk cId="1809264126" sldId="421"/>
            <ac:spMk id="2" creationId="{8BF08293-A5DA-4CF1-15D3-190A8BCECDD8}"/>
          </ac:spMkLst>
        </pc:spChg>
        <pc:spChg chg="del">
          <ac:chgData name="Wehrle, Hannah Marie" userId="88786794-7fb5-4fa5-8c26-c06018e943d0" providerId="ADAL" clId="{E63C443C-283D-4793-A795-4A3A18A12A85}" dt="2025-08-27T13:55:33.976" v="13221" actId="478"/>
          <ac:spMkLst>
            <pc:docMk/>
            <pc:sldMk cId="1809264126" sldId="421"/>
            <ac:spMk id="4" creationId="{6E0E35CD-061D-303E-4B3B-0494254A5B07}"/>
          </ac:spMkLst>
        </pc:spChg>
        <pc:spChg chg="del">
          <ac:chgData name="Wehrle, Hannah Marie" userId="88786794-7fb5-4fa5-8c26-c06018e943d0" providerId="ADAL" clId="{E63C443C-283D-4793-A795-4A3A18A12A85}" dt="2025-08-27T13:54:31.402" v="13218" actId="478"/>
          <ac:spMkLst>
            <pc:docMk/>
            <pc:sldMk cId="1809264126" sldId="421"/>
            <ac:spMk id="7" creationId="{55F59E09-E922-F3FD-C6ED-45BE0AAD4D57}"/>
          </ac:spMkLst>
        </pc:spChg>
        <pc:spChg chg="mod">
          <ac:chgData name="Wehrle, Hannah Marie" userId="88786794-7fb5-4fa5-8c26-c06018e943d0" providerId="ADAL" clId="{E63C443C-283D-4793-A795-4A3A18A12A85}" dt="2025-08-27T13:54:55.289" v="13219"/>
          <ac:spMkLst>
            <pc:docMk/>
            <pc:sldMk cId="1809264126" sldId="421"/>
            <ac:spMk id="13" creationId="{5AFB5C37-595A-86DF-2CE7-5DC0C41CAF5B}"/>
          </ac:spMkLst>
        </pc:spChg>
        <pc:spChg chg="mod">
          <ac:chgData name="Wehrle, Hannah Marie" userId="88786794-7fb5-4fa5-8c26-c06018e943d0" providerId="ADAL" clId="{E63C443C-283D-4793-A795-4A3A18A12A85}" dt="2025-08-27T13:54:55.289" v="13219"/>
          <ac:spMkLst>
            <pc:docMk/>
            <pc:sldMk cId="1809264126" sldId="421"/>
            <ac:spMk id="14" creationId="{1C8C9B12-991E-1031-BF6C-31D8ABD98B93}"/>
          </ac:spMkLst>
        </pc:spChg>
        <pc:spChg chg="mod">
          <ac:chgData name="Wehrle, Hannah Marie" userId="88786794-7fb5-4fa5-8c26-c06018e943d0" providerId="ADAL" clId="{E63C443C-283D-4793-A795-4A3A18A12A85}" dt="2025-08-27T13:54:55.289" v="13219"/>
          <ac:spMkLst>
            <pc:docMk/>
            <pc:sldMk cId="1809264126" sldId="421"/>
            <ac:spMk id="15" creationId="{327304BC-B10E-C7A7-059E-EDAFB5A1F287}"/>
          </ac:spMkLst>
        </pc:spChg>
        <pc:spChg chg="mod">
          <ac:chgData name="Wehrle, Hannah Marie" userId="88786794-7fb5-4fa5-8c26-c06018e943d0" providerId="ADAL" clId="{E63C443C-283D-4793-A795-4A3A18A12A85}" dt="2025-08-27T13:54:55.289" v="13219"/>
          <ac:spMkLst>
            <pc:docMk/>
            <pc:sldMk cId="1809264126" sldId="421"/>
            <ac:spMk id="16" creationId="{ABCF941E-2650-FA55-27BF-A553708B6F07}"/>
          </ac:spMkLst>
        </pc:spChg>
        <pc:spChg chg="mod">
          <ac:chgData name="Wehrle, Hannah Marie" userId="88786794-7fb5-4fa5-8c26-c06018e943d0" providerId="ADAL" clId="{E63C443C-283D-4793-A795-4A3A18A12A85}" dt="2025-08-27T13:54:55.289" v="13219"/>
          <ac:spMkLst>
            <pc:docMk/>
            <pc:sldMk cId="1809264126" sldId="421"/>
            <ac:spMk id="18" creationId="{31D8609F-1C2C-34FA-8FF8-2661145370F5}"/>
          </ac:spMkLst>
        </pc:spChg>
        <pc:spChg chg="mod">
          <ac:chgData name="Wehrle, Hannah Marie" userId="88786794-7fb5-4fa5-8c26-c06018e943d0" providerId="ADAL" clId="{E63C443C-283D-4793-A795-4A3A18A12A85}" dt="2025-08-27T13:54:55.289" v="13219"/>
          <ac:spMkLst>
            <pc:docMk/>
            <pc:sldMk cId="1809264126" sldId="421"/>
            <ac:spMk id="19" creationId="{14C57740-D2C8-37F1-5EFF-609D915D28A9}"/>
          </ac:spMkLst>
        </pc:spChg>
        <pc:spChg chg="mod">
          <ac:chgData name="Wehrle, Hannah Marie" userId="88786794-7fb5-4fa5-8c26-c06018e943d0" providerId="ADAL" clId="{E63C443C-283D-4793-A795-4A3A18A12A85}" dt="2025-08-27T13:54:55.289" v="13219"/>
          <ac:spMkLst>
            <pc:docMk/>
            <pc:sldMk cId="1809264126" sldId="421"/>
            <ac:spMk id="20" creationId="{DAA6FF4B-800A-9AAB-12A6-038EE3D7DBD8}"/>
          </ac:spMkLst>
        </pc:spChg>
        <pc:spChg chg="mod">
          <ac:chgData name="Wehrle, Hannah Marie" userId="88786794-7fb5-4fa5-8c26-c06018e943d0" providerId="ADAL" clId="{E63C443C-283D-4793-A795-4A3A18A12A85}" dt="2025-08-27T13:54:55.289" v="13219"/>
          <ac:spMkLst>
            <pc:docMk/>
            <pc:sldMk cId="1809264126" sldId="421"/>
            <ac:spMk id="21" creationId="{7FFC09F5-DDEA-EFC9-D683-4915DDB9C38A}"/>
          </ac:spMkLst>
        </pc:spChg>
        <pc:spChg chg="add del mod">
          <ac:chgData name="Wehrle, Hannah Marie" userId="88786794-7fb5-4fa5-8c26-c06018e943d0" providerId="ADAL" clId="{E63C443C-283D-4793-A795-4A3A18A12A85}" dt="2025-08-27T13:55:38.879" v="13222" actId="478"/>
          <ac:spMkLst>
            <pc:docMk/>
            <pc:sldMk cId="1809264126" sldId="421"/>
            <ac:spMk id="23" creationId="{84641D58-DD4C-FE30-1B6C-C2A598D01254}"/>
          </ac:spMkLst>
        </pc:spChg>
        <pc:spChg chg="add mod">
          <ac:chgData name="Wehrle, Hannah Marie" userId="88786794-7fb5-4fa5-8c26-c06018e943d0" providerId="ADAL" clId="{E63C443C-283D-4793-A795-4A3A18A12A85}" dt="2025-08-27T14:02:00.804" v="13342" actId="1076"/>
          <ac:spMkLst>
            <pc:docMk/>
            <pc:sldMk cId="1809264126" sldId="421"/>
            <ac:spMk id="24" creationId="{C2FFCE78-F1BF-BC31-A080-CF7E08011F30}"/>
          </ac:spMkLst>
        </pc:spChg>
        <pc:spChg chg="add mod">
          <ac:chgData name="Wehrle, Hannah Marie" userId="88786794-7fb5-4fa5-8c26-c06018e943d0" providerId="ADAL" clId="{E63C443C-283D-4793-A795-4A3A18A12A85}" dt="2025-08-27T14:02:00.804" v="13342" actId="1076"/>
          <ac:spMkLst>
            <pc:docMk/>
            <pc:sldMk cId="1809264126" sldId="421"/>
            <ac:spMk id="25" creationId="{E21F8144-1D43-E396-B24E-BA6BAA3FD622}"/>
          </ac:spMkLst>
        </pc:spChg>
        <pc:spChg chg="add mod">
          <ac:chgData name="Wehrle, Hannah Marie" userId="88786794-7fb5-4fa5-8c26-c06018e943d0" providerId="ADAL" clId="{E63C443C-283D-4793-A795-4A3A18A12A85}" dt="2025-08-27T14:00:06.350" v="13321" actId="1076"/>
          <ac:spMkLst>
            <pc:docMk/>
            <pc:sldMk cId="1809264126" sldId="421"/>
            <ac:spMk id="26" creationId="{F847E638-497F-4459-C4CC-9882FA08C0BF}"/>
          </ac:spMkLst>
        </pc:spChg>
        <pc:spChg chg="add mod">
          <ac:chgData name="Wehrle, Hannah Marie" userId="88786794-7fb5-4fa5-8c26-c06018e943d0" providerId="ADAL" clId="{E63C443C-283D-4793-A795-4A3A18A12A85}" dt="2025-08-27T14:00:11.579" v="13322" actId="1076"/>
          <ac:spMkLst>
            <pc:docMk/>
            <pc:sldMk cId="1809264126" sldId="421"/>
            <ac:spMk id="27" creationId="{24E19C50-CA78-64A3-2073-1DD08D73E3DC}"/>
          </ac:spMkLst>
        </pc:spChg>
        <pc:spChg chg="add mod">
          <ac:chgData name="Wehrle, Hannah Marie" userId="88786794-7fb5-4fa5-8c26-c06018e943d0" providerId="ADAL" clId="{E63C443C-283D-4793-A795-4A3A18A12A85}" dt="2025-08-27T14:00:41.434" v="13330" actId="20577"/>
          <ac:spMkLst>
            <pc:docMk/>
            <pc:sldMk cId="1809264126" sldId="421"/>
            <ac:spMk id="28" creationId="{25CDEE1A-DD18-4DC8-CA8F-C0030EE1BA91}"/>
          </ac:spMkLst>
        </pc:spChg>
        <pc:spChg chg="add mod">
          <ac:chgData name="Wehrle, Hannah Marie" userId="88786794-7fb5-4fa5-8c26-c06018e943d0" providerId="ADAL" clId="{E63C443C-283D-4793-A795-4A3A18A12A85}" dt="2025-08-27T14:00:26.337" v="13324" actId="1076"/>
          <ac:spMkLst>
            <pc:docMk/>
            <pc:sldMk cId="1809264126" sldId="421"/>
            <ac:spMk id="29" creationId="{F9183D0B-7CC5-CD70-F7C3-4CD5FF0D8BC6}"/>
          </ac:spMkLst>
        </pc:spChg>
        <pc:spChg chg="add mod">
          <ac:chgData name="Wehrle, Hannah Marie" userId="88786794-7fb5-4fa5-8c26-c06018e943d0" providerId="ADAL" clId="{E63C443C-283D-4793-A795-4A3A18A12A85}" dt="2025-08-27T14:01:52.443" v="13341" actId="20577"/>
          <ac:spMkLst>
            <pc:docMk/>
            <pc:sldMk cId="1809264126" sldId="421"/>
            <ac:spMk id="30" creationId="{DA9E982F-9A75-6EE5-1A95-4D8F79C80574}"/>
          </ac:spMkLst>
        </pc:spChg>
        <pc:spChg chg="add mod">
          <ac:chgData name="Wehrle, Hannah Marie" userId="88786794-7fb5-4fa5-8c26-c06018e943d0" providerId="ADAL" clId="{E63C443C-283D-4793-A795-4A3A18A12A85}" dt="2025-08-27T14:01:42.153" v="13332" actId="1076"/>
          <ac:spMkLst>
            <pc:docMk/>
            <pc:sldMk cId="1809264126" sldId="421"/>
            <ac:spMk id="31" creationId="{09634543-6569-72D3-A5F8-DBED0658060C}"/>
          </ac:spMkLst>
        </pc:spChg>
        <pc:spChg chg="add mod">
          <ac:chgData name="Wehrle, Hannah Marie" userId="88786794-7fb5-4fa5-8c26-c06018e943d0" providerId="ADAL" clId="{E63C443C-283D-4793-A795-4A3A18A12A85}" dt="2025-08-27T14:05:00.625" v="13363" actId="1076"/>
          <ac:spMkLst>
            <pc:docMk/>
            <pc:sldMk cId="1809264126" sldId="421"/>
            <ac:spMk id="33" creationId="{CAC911DD-5E86-E7CF-0BFE-276FE82A25AD}"/>
          </ac:spMkLst>
        </pc:spChg>
        <pc:spChg chg="add mod">
          <ac:chgData name="Wehrle, Hannah Marie" userId="88786794-7fb5-4fa5-8c26-c06018e943d0" providerId="ADAL" clId="{E63C443C-283D-4793-A795-4A3A18A12A85}" dt="2025-08-27T14:05:00.625" v="13363" actId="1076"/>
          <ac:spMkLst>
            <pc:docMk/>
            <pc:sldMk cId="1809264126" sldId="421"/>
            <ac:spMk id="34" creationId="{B6C9B3C3-8AA4-9105-0147-811F8C9180E0}"/>
          </ac:spMkLst>
        </pc:spChg>
        <pc:spChg chg="add mod">
          <ac:chgData name="Wehrle, Hannah Marie" userId="88786794-7fb5-4fa5-8c26-c06018e943d0" providerId="ADAL" clId="{E63C443C-283D-4793-A795-4A3A18A12A85}" dt="2025-08-27T14:05:00.625" v="13363" actId="1076"/>
          <ac:spMkLst>
            <pc:docMk/>
            <pc:sldMk cId="1809264126" sldId="421"/>
            <ac:spMk id="35" creationId="{05D746BA-30C5-BB4F-6BFB-634ED69C2D2F}"/>
          </ac:spMkLst>
        </pc:spChg>
        <pc:spChg chg="add mod">
          <ac:chgData name="Wehrle, Hannah Marie" userId="88786794-7fb5-4fa5-8c26-c06018e943d0" providerId="ADAL" clId="{E63C443C-283D-4793-A795-4A3A18A12A85}" dt="2025-08-27T14:05:00.625" v="13363" actId="1076"/>
          <ac:spMkLst>
            <pc:docMk/>
            <pc:sldMk cId="1809264126" sldId="421"/>
            <ac:spMk id="36" creationId="{8D49092C-84F8-9012-A2B1-263BC8FBDEFD}"/>
          </ac:spMkLst>
        </pc:spChg>
        <pc:grpChg chg="del mod">
          <ac:chgData name="Wehrle, Hannah Marie" userId="88786794-7fb5-4fa5-8c26-c06018e943d0" providerId="ADAL" clId="{E63C443C-283D-4793-A795-4A3A18A12A85}" dt="2025-08-27T13:56:11.756" v="13225" actId="478"/>
          <ac:grpSpMkLst>
            <pc:docMk/>
            <pc:sldMk cId="1809264126" sldId="421"/>
            <ac:grpSpMk id="12" creationId="{5F697E32-AC9C-F589-F708-07DB08757C81}"/>
          </ac:grpSpMkLst>
        </pc:grpChg>
        <pc:grpChg chg="add del mod">
          <ac:chgData name="Wehrle, Hannah Marie" userId="88786794-7fb5-4fa5-8c26-c06018e943d0" providerId="ADAL" clId="{E63C443C-283D-4793-A795-4A3A18A12A85}" dt="2025-08-27T13:56:13.471" v="13226" actId="478"/>
          <ac:grpSpMkLst>
            <pc:docMk/>
            <pc:sldMk cId="1809264126" sldId="421"/>
            <ac:grpSpMk id="17" creationId="{B6590AA4-354C-F75A-0EEF-4D3AC94DB38C}"/>
          </ac:grpSpMkLst>
        </pc:grpChg>
        <pc:graphicFrameChg chg="add del mod modGraphic">
          <ac:chgData name="Wehrle, Hannah Marie" userId="88786794-7fb5-4fa5-8c26-c06018e943d0" providerId="ADAL" clId="{E63C443C-283D-4793-A795-4A3A18A12A85}" dt="2025-08-27T13:56:08.309" v="13224" actId="478"/>
          <ac:graphicFrameMkLst>
            <pc:docMk/>
            <pc:sldMk cId="1809264126" sldId="421"/>
            <ac:graphicFrameMk id="11" creationId="{574FC4C8-3017-3062-3312-619B6EC23721}"/>
          </ac:graphicFrameMkLst>
        </pc:graphicFrameChg>
        <pc:graphicFrameChg chg="add mod">
          <ac:chgData name="Wehrle, Hannah Marie" userId="88786794-7fb5-4fa5-8c26-c06018e943d0" providerId="ADAL" clId="{E63C443C-283D-4793-A795-4A3A18A12A85}" dt="2025-08-27T14:05:00.625" v="13363" actId="1076"/>
          <ac:graphicFrameMkLst>
            <pc:docMk/>
            <pc:sldMk cId="1809264126" sldId="421"/>
            <ac:graphicFrameMk id="32" creationId="{275033C5-D069-0BFF-3DB8-42974AC62672}"/>
          </ac:graphicFrameMkLst>
        </pc:graphicFrameChg>
        <pc:picChg chg="del">
          <ac:chgData name="Wehrle, Hannah Marie" userId="88786794-7fb5-4fa5-8c26-c06018e943d0" providerId="ADAL" clId="{E63C443C-283D-4793-A795-4A3A18A12A85}" dt="2025-08-27T14:05:22.282" v="13364" actId="478"/>
          <ac:picMkLst>
            <pc:docMk/>
            <pc:sldMk cId="1809264126" sldId="421"/>
            <ac:picMk id="9" creationId="{F56FB904-234F-7460-543F-6F5B93CD6CE4}"/>
          </ac:picMkLst>
        </pc:picChg>
        <pc:picChg chg="add mod">
          <ac:chgData name="Wehrle, Hannah Marie" userId="88786794-7fb5-4fa5-8c26-c06018e943d0" providerId="ADAL" clId="{E63C443C-283D-4793-A795-4A3A18A12A85}" dt="2025-08-27T14:05:28.073" v="13366" actId="1076"/>
          <ac:picMkLst>
            <pc:docMk/>
            <pc:sldMk cId="1809264126" sldId="421"/>
            <ac:picMk id="37" creationId="{365596B1-7450-1380-A5E0-73FDCA1FBDC3}"/>
          </ac:picMkLst>
        </pc:picChg>
      </pc:sldChg>
      <pc:sldChg chg="addSp delSp modSp add mod ord">
        <pc:chgData name="Wehrle, Hannah Marie" userId="88786794-7fb5-4fa5-8c26-c06018e943d0" providerId="ADAL" clId="{E63C443C-283D-4793-A795-4A3A18A12A85}" dt="2025-08-27T14:16:56.262" v="13518" actId="14100"/>
        <pc:sldMkLst>
          <pc:docMk/>
          <pc:sldMk cId="1394652892" sldId="422"/>
        </pc:sldMkLst>
        <pc:spChg chg="mod">
          <ac:chgData name="Wehrle, Hannah Marie" userId="88786794-7fb5-4fa5-8c26-c06018e943d0" providerId="ADAL" clId="{E63C443C-283D-4793-A795-4A3A18A12A85}" dt="2025-08-27T14:06:11.185" v="13406" actId="20577"/>
          <ac:spMkLst>
            <pc:docMk/>
            <pc:sldMk cId="1394652892" sldId="422"/>
            <ac:spMk id="2" creationId="{9F1FD9D3-D21E-887B-A76F-CC3158624CA1}"/>
          </ac:spMkLst>
        </pc:spChg>
        <pc:spChg chg="mod">
          <ac:chgData name="Wehrle, Hannah Marie" userId="88786794-7fb5-4fa5-8c26-c06018e943d0" providerId="ADAL" clId="{E63C443C-283D-4793-A795-4A3A18A12A85}" dt="2025-08-27T14:16:56.262" v="13518" actId="14100"/>
          <ac:spMkLst>
            <pc:docMk/>
            <pc:sldMk cId="1394652892" sldId="422"/>
            <ac:spMk id="4" creationId="{7B8BC421-980F-E2A4-7CA5-05ADA96CBC76}"/>
          </ac:spMkLst>
        </pc:spChg>
        <pc:spChg chg="del">
          <ac:chgData name="Wehrle, Hannah Marie" userId="88786794-7fb5-4fa5-8c26-c06018e943d0" providerId="ADAL" clId="{E63C443C-283D-4793-A795-4A3A18A12A85}" dt="2025-08-27T14:05:55.419" v="13371" actId="478"/>
          <ac:spMkLst>
            <pc:docMk/>
            <pc:sldMk cId="1394652892" sldId="422"/>
            <ac:spMk id="7" creationId="{6F26379C-DB50-69CE-A317-4C8B2A8615F0}"/>
          </ac:spMkLst>
        </pc:spChg>
        <pc:picChg chg="del">
          <ac:chgData name="Wehrle, Hannah Marie" userId="88786794-7fb5-4fa5-8c26-c06018e943d0" providerId="ADAL" clId="{E63C443C-283D-4793-A795-4A3A18A12A85}" dt="2025-08-27T14:05:49.562" v="13370" actId="478"/>
          <ac:picMkLst>
            <pc:docMk/>
            <pc:sldMk cId="1394652892" sldId="422"/>
            <ac:picMk id="9" creationId="{564608DE-03C0-F216-C7C8-F78959B06E2F}"/>
          </ac:picMkLst>
        </pc:picChg>
        <pc:picChg chg="add mod">
          <ac:chgData name="Wehrle, Hannah Marie" userId="88786794-7fb5-4fa5-8c26-c06018e943d0" providerId="ADAL" clId="{E63C443C-283D-4793-A795-4A3A18A12A85}" dt="2025-08-27T14:05:59.908" v="13373" actId="1076"/>
          <ac:picMkLst>
            <pc:docMk/>
            <pc:sldMk cId="1394652892" sldId="422"/>
            <ac:picMk id="11" creationId="{BF2A56E6-75E6-DED9-02D2-230A4AD6C0FE}"/>
          </ac:picMkLst>
        </pc:picChg>
      </pc:sldChg>
      <pc:sldChg chg="addSp delSp modSp add mod">
        <pc:chgData name="Wehrle, Hannah Marie" userId="88786794-7fb5-4fa5-8c26-c06018e943d0" providerId="ADAL" clId="{E63C443C-283D-4793-A795-4A3A18A12A85}" dt="2025-08-27T14:19:08.690" v="13585" actId="20577"/>
        <pc:sldMkLst>
          <pc:docMk/>
          <pc:sldMk cId="3027175612" sldId="423"/>
        </pc:sldMkLst>
        <pc:spChg chg="mod">
          <ac:chgData name="Wehrle, Hannah Marie" userId="88786794-7fb5-4fa5-8c26-c06018e943d0" providerId="ADAL" clId="{E63C443C-283D-4793-A795-4A3A18A12A85}" dt="2025-08-27T14:17:26.696" v="13543" actId="20577"/>
          <ac:spMkLst>
            <pc:docMk/>
            <pc:sldMk cId="3027175612" sldId="423"/>
            <ac:spMk id="2" creationId="{424CE786-05BC-3449-CA55-B33E43FBD716}"/>
          </ac:spMkLst>
        </pc:spChg>
        <pc:spChg chg="mod">
          <ac:chgData name="Wehrle, Hannah Marie" userId="88786794-7fb5-4fa5-8c26-c06018e943d0" providerId="ADAL" clId="{E63C443C-283D-4793-A795-4A3A18A12A85}" dt="2025-08-27T14:18:12.795" v="13556" actId="20577"/>
          <ac:spMkLst>
            <pc:docMk/>
            <pc:sldMk cId="3027175612" sldId="423"/>
            <ac:spMk id="4" creationId="{2F3F4319-14D7-62EC-D6C7-9074DEE658C6}"/>
          </ac:spMkLst>
        </pc:spChg>
        <pc:spChg chg="add mod">
          <ac:chgData name="Wehrle, Hannah Marie" userId="88786794-7fb5-4fa5-8c26-c06018e943d0" providerId="ADAL" clId="{E63C443C-283D-4793-A795-4A3A18A12A85}" dt="2025-08-27T14:19:08.690" v="13585" actId="20577"/>
          <ac:spMkLst>
            <pc:docMk/>
            <pc:sldMk cId="3027175612" sldId="423"/>
            <ac:spMk id="7" creationId="{FACFEA0D-B414-7223-E71C-AF2BD82FCE1C}"/>
          </ac:spMkLst>
        </pc:spChg>
        <pc:spChg chg="add del">
          <ac:chgData name="Wehrle, Hannah Marie" userId="88786794-7fb5-4fa5-8c26-c06018e943d0" providerId="ADAL" clId="{E63C443C-283D-4793-A795-4A3A18A12A85}" dt="2025-08-27T14:18:51.755" v="13580" actId="478"/>
          <ac:spMkLst>
            <pc:docMk/>
            <pc:sldMk cId="3027175612" sldId="423"/>
            <ac:spMk id="12" creationId="{B737BB58-CB78-C852-0120-532BA0A58DF1}"/>
          </ac:spMkLst>
        </pc:spChg>
      </pc:sldChg>
      <pc:sldChg chg="delSp modSp add mod">
        <pc:chgData name="Wehrle, Hannah Marie" userId="88786794-7fb5-4fa5-8c26-c06018e943d0" providerId="ADAL" clId="{E63C443C-283D-4793-A795-4A3A18A12A85}" dt="2025-08-27T14:20:39.678" v="13611" actId="113"/>
        <pc:sldMkLst>
          <pc:docMk/>
          <pc:sldMk cId="3829179308" sldId="424"/>
        </pc:sldMkLst>
        <pc:spChg chg="mod">
          <ac:chgData name="Wehrle, Hannah Marie" userId="88786794-7fb5-4fa5-8c26-c06018e943d0" providerId="ADAL" clId="{E63C443C-283D-4793-A795-4A3A18A12A85}" dt="2025-08-27T14:20:19.752" v="13606" actId="20577"/>
          <ac:spMkLst>
            <pc:docMk/>
            <pc:sldMk cId="3829179308" sldId="424"/>
            <ac:spMk id="2" creationId="{1322E399-1398-DC99-1AE5-FC4D1B50F296}"/>
          </ac:spMkLst>
        </pc:spChg>
        <pc:spChg chg="mod">
          <ac:chgData name="Wehrle, Hannah Marie" userId="88786794-7fb5-4fa5-8c26-c06018e943d0" providerId="ADAL" clId="{E63C443C-283D-4793-A795-4A3A18A12A85}" dt="2025-08-27T14:20:39.678" v="13611" actId="113"/>
          <ac:spMkLst>
            <pc:docMk/>
            <pc:sldMk cId="3829179308" sldId="424"/>
            <ac:spMk id="4" creationId="{B4B2F749-23BB-A5B9-E1CB-CC1BDF59825F}"/>
          </ac:spMkLst>
        </pc:spChg>
        <pc:spChg chg="del">
          <ac:chgData name="Wehrle, Hannah Marie" userId="88786794-7fb5-4fa5-8c26-c06018e943d0" providerId="ADAL" clId="{E63C443C-283D-4793-A795-4A3A18A12A85}" dt="2025-08-27T14:20:30.847" v="13608" actId="478"/>
          <ac:spMkLst>
            <pc:docMk/>
            <pc:sldMk cId="3829179308" sldId="424"/>
            <ac:spMk id="7" creationId="{E7EEC95D-F4DF-8442-D1D7-76DCCE838899}"/>
          </ac:spMkLst>
        </pc:spChg>
      </pc:sldChg>
      <pc:sldChg chg="addSp delSp modSp add mod">
        <pc:chgData name="Wehrle, Hannah Marie" userId="88786794-7fb5-4fa5-8c26-c06018e943d0" providerId="ADAL" clId="{E63C443C-283D-4793-A795-4A3A18A12A85}" dt="2025-08-27T14:25:30.212" v="13748" actId="20577"/>
        <pc:sldMkLst>
          <pc:docMk/>
          <pc:sldMk cId="2968086669" sldId="425"/>
        </pc:sldMkLst>
        <pc:spChg chg="mod">
          <ac:chgData name="Wehrle, Hannah Marie" userId="88786794-7fb5-4fa5-8c26-c06018e943d0" providerId="ADAL" clId="{E63C443C-283D-4793-A795-4A3A18A12A85}" dt="2025-08-27T14:21:10.250" v="13627" actId="20577"/>
          <ac:spMkLst>
            <pc:docMk/>
            <pc:sldMk cId="2968086669" sldId="425"/>
            <ac:spMk id="2" creationId="{0FF91096-1167-F1E8-7FFB-3F3FE1935CDD}"/>
          </ac:spMkLst>
        </pc:spChg>
        <pc:spChg chg="del">
          <ac:chgData name="Wehrle, Hannah Marie" userId="88786794-7fb5-4fa5-8c26-c06018e943d0" providerId="ADAL" clId="{E63C443C-283D-4793-A795-4A3A18A12A85}" dt="2025-08-27T14:21:19.623" v="13628" actId="478"/>
          <ac:spMkLst>
            <pc:docMk/>
            <pc:sldMk cId="2968086669" sldId="425"/>
            <ac:spMk id="4" creationId="{32310CBF-BA42-793B-8BCE-C87AE5CFE4A3}"/>
          </ac:spMkLst>
        </pc:spChg>
        <pc:spChg chg="add del mod">
          <ac:chgData name="Wehrle, Hannah Marie" userId="88786794-7fb5-4fa5-8c26-c06018e943d0" providerId="ADAL" clId="{E63C443C-283D-4793-A795-4A3A18A12A85}" dt="2025-08-27T14:21:46.233" v="13629" actId="478"/>
          <ac:spMkLst>
            <pc:docMk/>
            <pc:sldMk cId="2968086669" sldId="425"/>
            <ac:spMk id="9" creationId="{E7BABD1D-0236-62DA-7E60-A590D57F4BCD}"/>
          </ac:spMkLst>
        </pc:spChg>
        <pc:spChg chg="add mod">
          <ac:chgData name="Wehrle, Hannah Marie" userId="88786794-7fb5-4fa5-8c26-c06018e943d0" providerId="ADAL" clId="{E63C443C-283D-4793-A795-4A3A18A12A85}" dt="2025-08-27T14:22:15.023" v="13671" actId="113"/>
          <ac:spMkLst>
            <pc:docMk/>
            <pc:sldMk cId="2968086669" sldId="425"/>
            <ac:spMk id="12" creationId="{E39DC85B-C2F4-EB23-6F93-24341BEFF932}"/>
          </ac:spMkLst>
        </pc:spChg>
        <pc:spChg chg="add mod">
          <ac:chgData name="Wehrle, Hannah Marie" userId="88786794-7fb5-4fa5-8c26-c06018e943d0" providerId="ADAL" clId="{E63C443C-283D-4793-A795-4A3A18A12A85}" dt="2025-08-27T14:24:00.250" v="13733" actId="113"/>
          <ac:spMkLst>
            <pc:docMk/>
            <pc:sldMk cId="2968086669" sldId="425"/>
            <ac:spMk id="13" creationId="{6F7BE4CE-5B3E-BF70-A848-2D56A0509D95}"/>
          </ac:spMkLst>
        </pc:spChg>
        <pc:spChg chg="add mod">
          <ac:chgData name="Wehrle, Hannah Marie" userId="88786794-7fb5-4fa5-8c26-c06018e943d0" providerId="ADAL" clId="{E63C443C-283D-4793-A795-4A3A18A12A85}" dt="2025-08-27T14:23:19.256" v="13726" actId="1076"/>
          <ac:spMkLst>
            <pc:docMk/>
            <pc:sldMk cId="2968086669" sldId="425"/>
            <ac:spMk id="14" creationId="{1A1C999B-5A14-3132-8E41-50A558782F7F}"/>
          </ac:spMkLst>
        </pc:spChg>
        <pc:spChg chg="add mod">
          <ac:chgData name="Wehrle, Hannah Marie" userId="88786794-7fb5-4fa5-8c26-c06018e943d0" providerId="ADAL" clId="{E63C443C-283D-4793-A795-4A3A18A12A85}" dt="2025-08-27T14:23:56.140" v="13732" actId="113"/>
          <ac:spMkLst>
            <pc:docMk/>
            <pc:sldMk cId="2968086669" sldId="425"/>
            <ac:spMk id="15" creationId="{FA6C0F8F-A63F-8200-AE70-CA0148D2D98F}"/>
          </ac:spMkLst>
        </pc:spChg>
        <pc:spChg chg="add mod">
          <ac:chgData name="Wehrle, Hannah Marie" userId="88786794-7fb5-4fa5-8c26-c06018e943d0" providerId="ADAL" clId="{E63C443C-283D-4793-A795-4A3A18A12A85}" dt="2025-08-27T14:25:30.212" v="13748" actId="20577"/>
          <ac:spMkLst>
            <pc:docMk/>
            <pc:sldMk cId="2968086669" sldId="425"/>
            <ac:spMk id="16" creationId="{00E84AD3-EB65-2912-37D4-054987C00DA1}"/>
          </ac:spMkLst>
        </pc:spChg>
        <pc:spChg chg="add mod">
          <ac:chgData name="Wehrle, Hannah Marie" userId="88786794-7fb5-4fa5-8c26-c06018e943d0" providerId="ADAL" clId="{E63C443C-283D-4793-A795-4A3A18A12A85}" dt="2025-08-27T14:25:20.162" v="13739" actId="113"/>
          <ac:spMkLst>
            <pc:docMk/>
            <pc:sldMk cId="2968086669" sldId="425"/>
            <ac:spMk id="17" creationId="{A3707D4B-7143-030E-3AD4-C1991140958A}"/>
          </ac:spMkLst>
        </pc:spChg>
      </pc:sldChg>
      <pc:sldChg chg="addSp modSp add mod ord">
        <pc:chgData name="Wehrle, Hannah Marie" userId="88786794-7fb5-4fa5-8c26-c06018e943d0" providerId="ADAL" clId="{E63C443C-283D-4793-A795-4A3A18A12A85}" dt="2025-08-27T14:28:41.570" v="13890" actId="1076"/>
        <pc:sldMkLst>
          <pc:docMk/>
          <pc:sldMk cId="1003578161" sldId="426"/>
        </pc:sldMkLst>
        <pc:spChg chg="mod">
          <ac:chgData name="Wehrle, Hannah Marie" userId="88786794-7fb5-4fa5-8c26-c06018e943d0" providerId="ADAL" clId="{E63C443C-283D-4793-A795-4A3A18A12A85}" dt="2025-08-27T14:26:06.085" v="13783" actId="20577"/>
          <ac:spMkLst>
            <pc:docMk/>
            <pc:sldMk cId="1003578161" sldId="426"/>
            <ac:spMk id="2" creationId="{983E1315-A448-2CF2-C67B-2B58A9471897}"/>
          </ac:spMkLst>
        </pc:spChg>
        <pc:spChg chg="mod">
          <ac:chgData name="Wehrle, Hannah Marie" userId="88786794-7fb5-4fa5-8c26-c06018e943d0" providerId="ADAL" clId="{E63C443C-283D-4793-A795-4A3A18A12A85}" dt="2025-08-27T14:26:23.887" v="13786" actId="113"/>
          <ac:spMkLst>
            <pc:docMk/>
            <pc:sldMk cId="1003578161" sldId="426"/>
            <ac:spMk id="4" creationId="{E5771A5B-8097-1305-3943-BCD730275C0F}"/>
          </ac:spMkLst>
        </pc:spChg>
        <pc:spChg chg="add mod">
          <ac:chgData name="Wehrle, Hannah Marie" userId="88786794-7fb5-4fa5-8c26-c06018e943d0" providerId="ADAL" clId="{E63C443C-283D-4793-A795-4A3A18A12A85}" dt="2025-08-27T14:28:39.069" v="13889" actId="1076"/>
          <ac:spMkLst>
            <pc:docMk/>
            <pc:sldMk cId="1003578161" sldId="426"/>
            <ac:spMk id="7" creationId="{A90ADDAF-924A-CF64-E8D8-386851A0A0C2}"/>
          </ac:spMkLst>
        </pc:spChg>
        <pc:picChg chg="add mod">
          <ac:chgData name="Wehrle, Hannah Marie" userId="88786794-7fb5-4fa5-8c26-c06018e943d0" providerId="ADAL" clId="{E63C443C-283D-4793-A795-4A3A18A12A85}" dt="2025-08-27T14:28:41.570" v="13890" actId="1076"/>
          <ac:picMkLst>
            <pc:docMk/>
            <pc:sldMk cId="1003578161" sldId="426"/>
            <ac:picMk id="9" creationId="{98223E1C-5926-2D5C-9363-FB06F1423F20}"/>
          </ac:picMkLst>
        </pc:picChg>
      </pc:sldChg>
      <pc:sldChg chg="addSp delSp modSp add mod ord">
        <pc:chgData name="Wehrle, Hannah Marie" userId="88786794-7fb5-4fa5-8c26-c06018e943d0" providerId="ADAL" clId="{E63C443C-283D-4793-A795-4A3A18A12A85}" dt="2025-08-28T11:50:29.011" v="13922" actId="1076"/>
        <pc:sldMkLst>
          <pc:docMk/>
          <pc:sldMk cId="2681572358" sldId="427"/>
        </pc:sldMkLst>
        <pc:spChg chg="mod">
          <ac:chgData name="Wehrle, Hannah Marie" userId="88786794-7fb5-4fa5-8c26-c06018e943d0" providerId="ADAL" clId="{E63C443C-283D-4793-A795-4A3A18A12A85}" dt="2025-08-28T11:49:23.950" v="13913" actId="947"/>
          <ac:spMkLst>
            <pc:docMk/>
            <pc:sldMk cId="2681572358" sldId="427"/>
            <ac:spMk id="2" creationId="{E6389E0E-30BC-3D76-C565-209558230874}"/>
          </ac:spMkLst>
        </pc:spChg>
        <pc:spChg chg="mod">
          <ac:chgData name="Wehrle, Hannah Marie" userId="88786794-7fb5-4fa5-8c26-c06018e943d0" providerId="ADAL" clId="{E63C443C-283D-4793-A795-4A3A18A12A85}" dt="2025-08-28T11:49:56.519" v="13919" actId="20577"/>
          <ac:spMkLst>
            <pc:docMk/>
            <pc:sldMk cId="2681572358" sldId="427"/>
            <ac:spMk id="4" creationId="{2B07D6A4-63A1-4FE6-06D6-3A3515D23D3C}"/>
          </ac:spMkLst>
        </pc:spChg>
        <pc:spChg chg="del">
          <ac:chgData name="Wehrle, Hannah Marie" userId="88786794-7fb5-4fa5-8c26-c06018e943d0" providerId="ADAL" clId="{E63C443C-283D-4793-A795-4A3A18A12A85}" dt="2025-08-28T11:49:38.174" v="13914" actId="478"/>
          <ac:spMkLst>
            <pc:docMk/>
            <pc:sldMk cId="2681572358" sldId="427"/>
            <ac:spMk id="7" creationId="{664772AE-123D-E1E8-4A74-30713D6230AF}"/>
          </ac:spMkLst>
        </pc:spChg>
        <pc:picChg chg="del">
          <ac:chgData name="Wehrle, Hannah Marie" userId="88786794-7fb5-4fa5-8c26-c06018e943d0" providerId="ADAL" clId="{E63C443C-283D-4793-A795-4A3A18A12A85}" dt="2025-08-28T11:49:38.895" v="13915" actId="478"/>
          <ac:picMkLst>
            <pc:docMk/>
            <pc:sldMk cId="2681572358" sldId="427"/>
            <ac:picMk id="9" creationId="{0276E3E3-57BE-3FE0-36FE-1AD8AFCA2261}"/>
          </ac:picMkLst>
        </pc:picChg>
        <pc:picChg chg="del">
          <ac:chgData name="Wehrle, Hannah Marie" userId="88786794-7fb5-4fa5-8c26-c06018e943d0" providerId="ADAL" clId="{E63C443C-283D-4793-A795-4A3A18A12A85}" dt="2025-08-28T11:50:24.181" v="13920" actId="478"/>
          <ac:picMkLst>
            <pc:docMk/>
            <pc:sldMk cId="2681572358" sldId="427"/>
            <ac:picMk id="11" creationId="{A5D82CFC-28CF-C912-1DD6-A02E131933EF}"/>
          </ac:picMkLst>
        </pc:picChg>
        <pc:picChg chg="add mod">
          <ac:chgData name="Wehrle, Hannah Marie" userId="88786794-7fb5-4fa5-8c26-c06018e943d0" providerId="ADAL" clId="{E63C443C-283D-4793-A795-4A3A18A12A85}" dt="2025-08-28T11:50:29.011" v="13922" actId="1076"/>
          <ac:picMkLst>
            <pc:docMk/>
            <pc:sldMk cId="2681572358" sldId="427"/>
            <ac:picMk id="12" creationId="{D34B6E72-2430-37F8-E8CD-F60BFB8B5577}"/>
          </ac:picMkLst>
        </pc:picChg>
      </pc:sldChg>
      <pc:sldChg chg="addSp delSp modSp new mod">
        <pc:chgData name="Wehrle, Hannah Marie" userId="88786794-7fb5-4fa5-8c26-c06018e943d0" providerId="ADAL" clId="{E63C443C-283D-4793-A795-4A3A18A12A85}" dt="2025-08-28T12:02:15.155" v="14085"/>
        <pc:sldMkLst>
          <pc:docMk/>
          <pc:sldMk cId="50279961" sldId="428"/>
        </pc:sldMkLst>
        <pc:spChg chg="mod">
          <ac:chgData name="Wehrle, Hannah Marie" userId="88786794-7fb5-4fa5-8c26-c06018e943d0" providerId="ADAL" clId="{E63C443C-283D-4793-A795-4A3A18A12A85}" dt="2025-08-28T11:51:07.406" v="13934" actId="20577"/>
          <ac:spMkLst>
            <pc:docMk/>
            <pc:sldMk cId="50279961" sldId="428"/>
            <ac:spMk id="2" creationId="{C858E32A-0BAF-AE7B-DCA9-F9B9F9E766D3}"/>
          </ac:spMkLst>
        </pc:spChg>
        <pc:spChg chg="mod">
          <ac:chgData name="Wehrle, Hannah Marie" userId="88786794-7fb5-4fa5-8c26-c06018e943d0" providerId="ADAL" clId="{E63C443C-283D-4793-A795-4A3A18A12A85}" dt="2025-08-28T11:51:57.352" v="14007" actId="20577"/>
          <ac:spMkLst>
            <pc:docMk/>
            <pc:sldMk cId="50279961" sldId="428"/>
            <ac:spMk id="3" creationId="{A3A4E697-26CA-B93C-2709-CF18921C3547}"/>
          </ac:spMkLst>
        </pc:spChg>
        <pc:spChg chg="mod">
          <ac:chgData name="Wehrle, Hannah Marie" userId="88786794-7fb5-4fa5-8c26-c06018e943d0" providerId="ADAL" clId="{E63C443C-283D-4793-A795-4A3A18A12A85}" dt="2025-08-28T11:57:12.269" v="14052" actId="14100"/>
          <ac:spMkLst>
            <pc:docMk/>
            <pc:sldMk cId="50279961" sldId="428"/>
            <ac:spMk id="4" creationId="{0ED0FEB5-443B-505E-99D1-366329775596}"/>
          </ac:spMkLst>
        </pc:spChg>
        <pc:spChg chg="del">
          <ac:chgData name="Wehrle, Hannah Marie" userId="88786794-7fb5-4fa5-8c26-c06018e943d0" providerId="ADAL" clId="{E63C443C-283D-4793-A795-4A3A18A12A85}" dt="2025-08-28T12:02:14.521" v="14084" actId="478"/>
          <ac:spMkLst>
            <pc:docMk/>
            <pc:sldMk cId="50279961" sldId="428"/>
            <ac:spMk id="6" creationId="{5196B39B-6A0D-297C-125C-5DFFEF126584}"/>
          </ac:spMkLst>
        </pc:spChg>
        <pc:spChg chg="add mod">
          <ac:chgData name="Wehrle, Hannah Marie" userId="88786794-7fb5-4fa5-8c26-c06018e943d0" providerId="ADAL" clId="{E63C443C-283D-4793-A795-4A3A18A12A85}" dt="2025-08-28T12:02:15.155" v="14085"/>
          <ac:spMkLst>
            <pc:docMk/>
            <pc:sldMk cId="50279961" sldId="428"/>
            <ac:spMk id="11" creationId="{B9173243-9DA9-CDE7-8357-A0AC4AE917DC}"/>
          </ac:spMkLst>
        </pc:spChg>
        <pc:spChg chg="add mod">
          <ac:chgData name="Wehrle, Hannah Marie" userId="88786794-7fb5-4fa5-8c26-c06018e943d0" providerId="ADAL" clId="{E63C443C-283D-4793-A795-4A3A18A12A85}" dt="2025-08-28T12:02:15.155" v="14085"/>
          <ac:spMkLst>
            <pc:docMk/>
            <pc:sldMk cId="50279961" sldId="428"/>
            <ac:spMk id="12" creationId="{EC9A5703-841A-A0C4-3E11-22CD503F452C}"/>
          </ac:spMkLst>
        </pc:spChg>
        <pc:picChg chg="add mod">
          <ac:chgData name="Wehrle, Hannah Marie" userId="88786794-7fb5-4fa5-8c26-c06018e943d0" providerId="ADAL" clId="{E63C443C-283D-4793-A795-4A3A18A12A85}" dt="2025-08-28T11:57:17.777" v="14053" actId="1076"/>
          <ac:picMkLst>
            <pc:docMk/>
            <pc:sldMk cId="50279961" sldId="428"/>
            <ac:picMk id="7" creationId="{41636075-D3CF-AA55-5518-6BFBD2039CC8}"/>
          </ac:picMkLst>
        </pc:picChg>
        <pc:cxnChg chg="add mod">
          <ac:chgData name="Wehrle, Hannah Marie" userId="88786794-7fb5-4fa5-8c26-c06018e943d0" providerId="ADAL" clId="{E63C443C-283D-4793-A795-4A3A18A12A85}" dt="2025-08-28T11:57:34.222" v="14055" actId="14100"/>
          <ac:cxnSpMkLst>
            <pc:docMk/>
            <pc:sldMk cId="50279961" sldId="428"/>
            <ac:cxnSpMk id="9" creationId="{ECF81A5D-5F17-31D8-0A4C-BFDA32C1CCD1}"/>
          </ac:cxnSpMkLst>
        </pc:cxnChg>
      </pc:sldChg>
      <pc:sldChg chg="addSp delSp modSp add mod ord">
        <pc:chgData name="Wehrle, Hannah Marie" userId="88786794-7fb5-4fa5-8c26-c06018e943d0" providerId="ADAL" clId="{E63C443C-283D-4793-A795-4A3A18A12A85}" dt="2025-08-28T12:14:27.562" v="14156" actId="11529"/>
        <pc:sldMkLst>
          <pc:docMk/>
          <pc:sldMk cId="2033655841" sldId="429"/>
        </pc:sldMkLst>
        <pc:spChg chg="mod">
          <ac:chgData name="Wehrle, Hannah Marie" userId="88786794-7fb5-4fa5-8c26-c06018e943d0" providerId="ADAL" clId="{E63C443C-283D-4793-A795-4A3A18A12A85}" dt="2025-08-28T12:01:48.551" v="14080" actId="947"/>
          <ac:spMkLst>
            <pc:docMk/>
            <pc:sldMk cId="2033655841" sldId="429"/>
            <ac:spMk id="2" creationId="{A734493A-4852-A721-CE09-F4164C17EDA4}"/>
          </ac:spMkLst>
        </pc:spChg>
        <pc:spChg chg="mod">
          <ac:chgData name="Wehrle, Hannah Marie" userId="88786794-7fb5-4fa5-8c26-c06018e943d0" providerId="ADAL" clId="{E63C443C-283D-4793-A795-4A3A18A12A85}" dt="2025-08-28T12:01:55.832" v="14081" actId="20577"/>
          <ac:spMkLst>
            <pc:docMk/>
            <pc:sldMk cId="2033655841" sldId="429"/>
            <ac:spMk id="3" creationId="{870BEA85-414F-81C8-A036-A954454A9ADF}"/>
          </ac:spMkLst>
        </pc:spChg>
        <pc:spChg chg="del">
          <ac:chgData name="Wehrle, Hannah Marie" userId="88786794-7fb5-4fa5-8c26-c06018e943d0" providerId="ADAL" clId="{E63C443C-283D-4793-A795-4A3A18A12A85}" dt="2025-08-28T12:01:26.067" v="14060" actId="478"/>
          <ac:spMkLst>
            <pc:docMk/>
            <pc:sldMk cId="2033655841" sldId="429"/>
            <ac:spMk id="4" creationId="{4F46D0F1-1190-EF01-1566-F3C41E139C0C}"/>
          </ac:spMkLst>
        </pc:spChg>
        <pc:spChg chg="del">
          <ac:chgData name="Wehrle, Hannah Marie" userId="88786794-7fb5-4fa5-8c26-c06018e943d0" providerId="ADAL" clId="{E63C443C-283D-4793-A795-4A3A18A12A85}" dt="2025-08-28T12:02:17.959" v="14086" actId="478"/>
          <ac:spMkLst>
            <pc:docMk/>
            <pc:sldMk cId="2033655841" sldId="429"/>
            <ac:spMk id="6" creationId="{D7964A50-37BB-B876-B43F-B9304B77661C}"/>
          </ac:spMkLst>
        </pc:spChg>
        <pc:spChg chg="add del mod">
          <ac:chgData name="Wehrle, Hannah Marie" userId="88786794-7fb5-4fa5-8c26-c06018e943d0" providerId="ADAL" clId="{E63C443C-283D-4793-A795-4A3A18A12A85}" dt="2025-08-28T12:01:59.225" v="14082" actId="478"/>
          <ac:spMkLst>
            <pc:docMk/>
            <pc:sldMk cId="2033655841" sldId="429"/>
            <ac:spMk id="10" creationId="{2845B91A-5374-6593-5ABF-FF62EFA2DAC5}"/>
          </ac:spMkLst>
        </pc:spChg>
        <pc:spChg chg="add mod">
          <ac:chgData name="Wehrle, Hannah Marie" userId="88786794-7fb5-4fa5-8c26-c06018e943d0" providerId="ADAL" clId="{E63C443C-283D-4793-A795-4A3A18A12A85}" dt="2025-08-28T12:02:18.333" v="14087"/>
          <ac:spMkLst>
            <pc:docMk/>
            <pc:sldMk cId="2033655841" sldId="429"/>
            <ac:spMk id="11" creationId="{2839EA69-C0D0-A813-D102-81FF8933522F}"/>
          </ac:spMkLst>
        </pc:spChg>
        <pc:spChg chg="add mod">
          <ac:chgData name="Wehrle, Hannah Marie" userId="88786794-7fb5-4fa5-8c26-c06018e943d0" providerId="ADAL" clId="{E63C443C-283D-4793-A795-4A3A18A12A85}" dt="2025-08-28T12:02:18.333" v="14087"/>
          <ac:spMkLst>
            <pc:docMk/>
            <pc:sldMk cId="2033655841" sldId="429"/>
            <ac:spMk id="12" creationId="{AB45AB1A-A407-7D4E-60B6-8C21040FDC3A}"/>
          </ac:spMkLst>
        </pc:spChg>
        <pc:spChg chg="add mod">
          <ac:chgData name="Wehrle, Hannah Marie" userId="88786794-7fb5-4fa5-8c26-c06018e943d0" providerId="ADAL" clId="{E63C443C-283D-4793-A795-4A3A18A12A85}" dt="2025-08-28T12:10:22.880" v="14123" actId="164"/>
          <ac:spMkLst>
            <pc:docMk/>
            <pc:sldMk cId="2033655841" sldId="429"/>
            <ac:spMk id="15" creationId="{808C0680-29AA-66EE-3F63-32F9E725C59D}"/>
          </ac:spMkLst>
        </pc:spChg>
        <pc:spChg chg="add mod">
          <ac:chgData name="Wehrle, Hannah Marie" userId="88786794-7fb5-4fa5-8c26-c06018e943d0" providerId="ADAL" clId="{E63C443C-283D-4793-A795-4A3A18A12A85}" dt="2025-08-28T12:10:22.880" v="14123" actId="164"/>
          <ac:spMkLst>
            <pc:docMk/>
            <pc:sldMk cId="2033655841" sldId="429"/>
            <ac:spMk id="16" creationId="{F7DBD706-56CC-3326-7BA7-DF96C369B28C}"/>
          </ac:spMkLst>
        </pc:spChg>
        <pc:spChg chg="add mod">
          <ac:chgData name="Wehrle, Hannah Marie" userId="88786794-7fb5-4fa5-8c26-c06018e943d0" providerId="ADAL" clId="{E63C443C-283D-4793-A795-4A3A18A12A85}" dt="2025-08-28T12:12:41.244" v="14139" actId="1076"/>
          <ac:spMkLst>
            <pc:docMk/>
            <pc:sldMk cId="2033655841" sldId="429"/>
            <ac:spMk id="19" creationId="{99778A18-A1B4-E2E6-162A-D2BC1B52B539}"/>
          </ac:spMkLst>
        </pc:spChg>
        <pc:spChg chg="add del mod">
          <ac:chgData name="Wehrle, Hannah Marie" userId="88786794-7fb5-4fa5-8c26-c06018e943d0" providerId="ADAL" clId="{E63C443C-283D-4793-A795-4A3A18A12A85}" dt="2025-08-28T12:13:50.223" v="14153" actId="478"/>
          <ac:spMkLst>
            <pc:docMk/>
            <pc:sldMk cId="2033655841" sldId="429"/>
            <ac:spMk id="23" creationId="{8912F0B5-B85E-26D5-C268-DEF9A8A443EE}"/>
          </ac:spMkLst>
        </pc:spChg>
        <pc:grpChg chg="add mod">
          <ac:chgData name="Wehrle, Hannah Marie" userId="88786794-7fb5-4fa5-8c26-c06018e943d0" providerId="ADAL" clId="{E63C443C-283D-4793-A795-4A3A18A12A85}" dt="2025-08-28T12:11:30.904" v="14129" actId="14861"/>
          <ac:grpSpMkLst>
            <pc:docMk/>
            <pc:sldMk cId="2033655841" sldId="429"/>
            <ac:grpSpMk id="22" creationId="{0A8374BB-DC7B-BA2F-DB39-D221CBBA908B}"/>
          </ac:grpSpMkLst>
        </pc:grpChg>
        <pc:picChg chg="del">
          <ac:chgData name="Wehrle, Hannah Marie" userId="88786794-7fb5-4fa5-8c26-c06018e943d0" providerId="ADAL" clId="{E63C443C-283D-4793-A795-4A3A18A12A85}" dt="2025-08-28T12:01:24.229" v="14059" actId="478"/>
          <ac:picMkLst>
            <pc:docMk/>
            <pc:sldMk cId="2033655841" sldId="429"/>
            <ac:picMk id="7" creationId="{2BEB8655-9B45-B4FC-D8AE-CE37FB276BF1}"/>
          </ac:picMkLst>
        </pc:picChg>
        <pc:picChg chg="add mod modCrop">
          <ac:chgData name="Wehrle, Hannah Marie" userId="88786794-7fb5-4fa5-8c26-c06018e943d0" providerId="ADAL" clId="{E63C443C-283D-4793-A795-4A3A18A12A85}" dt="2025-08-28T12:10:50.755" v="14127" actId="108"/>
          <ac:picMkLst>
            <pc:docMk/>
            <pc:sldMk cId="2033655841" sldId="429"/>
            <ac:picMk id="14" creationId="{6E2C52F5-0C94-37D4-5C6E-B77026CF0C91}"/>
          </ac:picMkLst>
        </pc:picChg>
        <pc:picChg chg="add mod">
          <ac:chgData name="Wehrle, Hannah Marie" userId="88786794-7fb5-4fa5-8c26-c06018e943d0" providerId="ADAL" clId="{E63C443C-283D-4793-A795-4A3A18A12A85}" dt="2025-08-28T12:12:25.335" v="14136" actId="14100"/>
          <ac:picMkLst>
            <pc:docMk/>
            <pc:sldMk cId="2033655841" sldId="429"/>
            <ac:picMk id="18" creationId="{EFA86D6A-3974-7A87-EBE4-F46E63D74FCC}"/>
          </ac:picMkLst>
        </pc:picChg>
        <pc:picChg chg="add mod">
          <ac:chgData name="Wehrle, Hannah Marie" userId="88786794-7fb5-4fa5-8c26-c06018e943d0" providerId="ADAL" clId="{E63C443C-283D-4793-A795-4A3A18A12A85}" dt="2025-08-28T12:12:11.529" v="14134" actId="14100"/>
          <ac:picMkLst>
            <pc:docMk/>
            <pc:sldMk cId="2033655841" sldId="429"/>
            <ac:picMk id="21" creationId="{B1A7D324-ECE8-B083-0B3A-5D0AAE8C3069}"/>
          </ac:picMkLst>
        </pc:picChg>
        <pc:cxnChg chg="del">
          <ac:chgData name="Wehrle, Hannah Marie" userId="88786794-7fb5-4fa5-8c26-c06018e943d0" providerId="ADAL" clId="{E63C443C-283D-4793-A795-4A3A18A12A85}" dt="2025-08-28T12:02:04.199" v="14083" actId="478"/>
          <ac:cxnSpMkLst>
            <pc:docMk/>
            <pc:sldMk cId="2033655841" sldId="429"/>
            <ac:cxnSpMk id="9" creationId="{C0A57FC7-3D0C-035E-339B-22E3B88BC906}"/>
          </ac:cxnSpMkLst>
        </pc:cxnChg>
        <pc:cxnChg chg="add">
          <ac:chgData name="Wehrle, Hannah Marie" userId="88786794-7fb5-4fa5-8c26-c06018e943d0" providerId="ADAL" clId="{E63C443C-283D-4793-A795-4A3A18A12A85}" dt="2025-08-28T12:14:04.245" v="14154" actId="11529"/>
          <ac:cxnSpMkLst>
            <pc:docMk/>
            <pc:sldMk cId="2033655841" sldId="429"/>
            <ac:cxnSpMk id="25" creationId="{8CCD2AAF-FEE9-E201-74B2-F91FEC304863}"/>
          </ac:cxnSpMkLst>
        </pc:cxnChg>
        <pc:cxnChg chg="add">
          <ac:chgData name="Wehrle, Hannah Marie" userId="88786794-7fb5-4fa5-8c26-c06018e943d0" providerId="ADAL" clId="{E63C443C-283D-4793-A795-4A3A18A12A85}" dt="2025-08-28T12:14:17.227" v="14155" actId="11529"/>
          <ac:cxnSpMkLst>
            <pc:docMk/>
            <pc:sldMk cId="2033655841" sldId="429"/>
            <ac:cxnSpMk id="27" creationId="{3089F415-51A0-BF82-265F-DED85BEBAA6B}"/>
          </ac:cxnSpMkLst>
        </pc:cxnChg>
        <pc:cxnChg chg="add">
          <ac:chgData name="Wehrle, Hannah Marie" userId="88786794-7fb5-4fa5-8c26-c06018e943d0" providerId="ADAL" clId="{E63C443C-283D-4793-A795-4A3A18A12A85}" dt="2025-08-28T12:14:27.562" v="14156" actId="11529"/>
          <ac:cxnSpMkLst>
            <pc:docMk/>
            <pc:sldMk cId="2033655841" sldId="429"/>
            <ac:cxnSpMk id="29" creationId="{9F423B4D-651D-BA9C-40B5-FD994D2E452E}"/>
          </ac:cxnSpMkLst>
        </pc:cxnChg>
      </pc:sldChg>
      <pc:sldChg chg="addSp delSp modSp add mod">
        <pc:chgData name="Wehrle, Hannah Marie" userId="88786794-7fb5-4fa5-8c26-c06018e943d0" providerId="ADAL" clId="{E63C443C-283D-4793-A795-4A3A18A12A85}" dt="2025-08-28T12:32:41.276" v="14355" actId="1076"/>
        <pc:sldMkLst>
          <pc:docMk/>
          <pc:sldMk cId="359460250" sldId="430"/>
        </pc:sldMkLst>
        <pc:spChg chg="mod">
          <ac:chgData name="Wehrle, Hannah Marie" userId="88786794-7fb5-4fa5-8c26-c06018e943d0" providerId="ADAL" clId="{E63C443C-283D-4793-A795-4A3A18A12A85}" dt="2025-08-28T12:15:17.150" v="14167" actId="20577"/>
          <ac:spMkLst>
            <pc:docMk/>
            <pc:sldMk cId="359460250" sldId="430"/>
            <ac:spMk id="2" creationId="{CF923DF3-FC4E-74A6-6BA6-90F392C25981}"/>
          </ac:spMkLst>
        </pc:spChg>
        <pc:spChg chg="add mod">
          <ac:chgData name="Wehrle, Hannah Marie" userId="88786794-7fb5-4fa5-8c26-c06018e943d0" providerId="ADAL" clId="{E63C443C-283D-4793-A795-4A3A18A12A85}" dt="2025-08-28T12:32:01.004" v="14347" actId="14100"/>
          <ac:spMkLst>
            <pc:docMk/>
            <pc:sldMk cId="359460250" sldId="430"/>
            <ac:spMk id="4" creationId="{724A5B4D-3A13-C913-8F35-8FF97C2E845F}"/>
          </ac:spMkLst>
        </pc:spChg>
        <pc:spChg chg="add del mod">
          <ac:chgData name="Wehrle, Hannah Marie" userId="88786794-7fb5-4fa5-8c26-c06018e943d0" providerId="ADAL" clId="{E63C443C-283D-4793-A795-4A3A18A12A85}" dt="2025-08-28T12:31:56.909" v="14346" actId="478"/>
          <ac:spMkLst>
            <pc:docMk/>
            <pc:sldMk cId="359460250" sldId="430"/>
            <ac:spMk id="13" creationId="{2D5857E0-8685-1303-07F1-C53B3C33E2F8}"/>
          </ac:spMkLst>
        </pc:spChg>
        <pc:spChg chg="add mod">
          <ac:chgData name="Wehrle, Hannah Marie" userId="88786794-7fb5-4fa5-8c26-c06018e943d0" providerId="ADAL" clId="{E63C443C-283D-4793-A795-4A3A18A12A85}" dt="2025-08-28T12:27:34.481" v="14344" actId="1076"/>
          <ac:spMkLst>
            <pc:docMk/>
            <pc:sldMk cId="359460250" sldId="430"/>
            <ac:spMk id="17" creationId="{742D33F4-1DFB-6EB0-709F-793120EF0178}"/>
          </ac:spMkLst>
        </pc:spChg>
        <pc:spChg chg="del">
          <ac:chgData name="Wehrle, Hannah Marie" userId="88786794-7fb5-4fa5-8c26-c06018e943d0" providerId="ADAL" clId="{E63C443C-283D-4793-A795-4A3A18A12A85}" dt="2025-08-28T12:15:30.078" v="14174" actId="478"/>
          <ac:spMkLst>
            <pc:docMk/>
            <pc:sldMk cId="359460250" sldId="430"/>
            <ac:spMk id="19" creationId="{5B661CE5-3C13-9FB9-60D8-0897F8E1B95B}"/>
          </ac:spMkLst>
        </pc:spChg>
        <pc:grpChg chg="add del mod">
          <ac:chgData name="Wehrle, Hannah Marie" userId="88786794-7fb5-4fa5-8c26-c06018e943d0" providerId="ADAL" clId="{E63C443C-283D-4793-A795-4A3A18A12A85}" dt="2025-08-28T12:31:54.097" v="14345" actId="478"/>
          <ac:grpSpMkLst>
            <pc:docMk/>
            <pc:sldMk cId="359460250" sldId="430"/>
            <ac:grpSpMk id="10" creationId="{00547B31-E565-BE72-1938-0AAA1A31482A}"/>
          </ac:grpSpMkLst>
        </pc:grpChg>
        <pc:grpChg chg="del">
          <ac:chgData name="Wehrle, Hannah Marie" userId="88786794-7fb5-4fa5-8c26-c06018e943d0" providerId="ADAL" clId="{E63C443C-283D-4793-A795-4A3A18A12A85}" dt="2025-08-28T12:15:23.893" v="14168" actId="478"/>
          <ac:grpSpMkLst>
            <pc:docMk/>
            <pc:sldMk cId="359460250" sldId="430"/>
            <ac:grpSpMk id="22" creationId="{F32A283A-4560-C5F3-A80D-A0890FED827F}"/>
          </ac:grpSpMkLst>
        </pc:grpChg>
        <pc:picChg chg="add mod modCrop">
          <ac:chgData name="Wehrle, Hannah Marie" userId="88786794-7fb5-4fa5-8c26-c06018e943d0" providerId="ADAL" clId="{E63C443C-283D-4793-A795-4A3A18A12A85}" dt="2025-08-28T12:22:51.224" v="14283" actId="164"/>
          <ac:picMkLst>
            <pc:docMk/>
            <pc:sldMk cId="359460250" sldId="430"/>
            <ac:picMk id="7" creationId="{0D7847C7-BD89-E2DC-2E1B-BD9926CC2A2C}"/>
          </ac:picMkLst>
        </pc:picChg>
        <pc:picChg chg="add mod modCrop">
          <ac:chgData name="Wehrle, Hannah Marie" userId="88786794-7fb5-4fa5-8c26-c06018e943d0" providerId="ADAL" clId="{E63C443C-283D-4793-A795-4A3A18A12A85}" dt="2025-08-28T12:22:51.224" v="14283" actId="164"/>
          <ac:picMkLst>
            <pc:docMk/>
            <pc:sldMk cId="359460250" sldId="430"/>
            <ac:picMk id="9" creationId="{E8EF7683-3333-267E-D220-D025D6B2FADF}"/>
          </ac:picMkLst>
        </pc:picChg>
        <pc:picChg chg="del">
          <ac:chgData name="Wehrle, Hannah Marie" userId="88786794-7fb5-4fa5-8c26-c06018e943d0" providerId="ADAL" clId="{E63C443C-283D-4793-A795-4A3A18A12A85}" dt="2025-08-28T12:15:24.953" v="14169" actId="478"/>
          <ac:picMkLst>
            <pc:docMk/>
            <pc:sldMk cId="359460250" sldId="430"/>
            <ac:picMk id="18" creationId="{526EC163-E4A4-E5B3-8B51-31F327048C9C}"/>
          </ac:picMkLst>
        </pc:picChg>
        <pc:picChg chg="add mod">
          <ac:chgData name="Wehrle, Hannah Marie" userId="88786794-7fb5-4fa5-8c26-c06018e943d0" providerId="ADAL" clId="{E63C443C-283D-4793-A795-4A3A18A12A85}" dt="2025-08-28T12:32:41.276" v="14355" actId="1076"/>
          <ac:picMkLst>
            <pc:docMk/>
            <pc:sldMk cId="359460250" sldId="430"/>
            <ac:picMk id="20" creationId="{2E58B784-2B43-0250-2508-CFFBF422D8A8}"/>
          </ac:picMkLst>
        </pc:picChg>
        <pc:picChg chg="del">
          <ac:chgData name="Wehrle, Hannah Marie" userId="88786794-7fb5-4fa5-8c26-c06018e943d0" providerId="ADAL" clId="{E63C443C-283D-4793-A795-4A3A18A12A85}" dt="2025-08-28T12:15:26.066" v="14170" actId="478"/>
          <ac:picMkLst>
            <pc:docMk/>
            <pc:sldMk cId="359460250" sldId="430"/>
            <ac:picMk id="21" creationId="{ECD0675E-B6D6-1138-DDA1-8E8A47BCAC73}"/>
          </ac:picMkLst>
        </pc:picChg>
        <pc:picChg chg="add mod">
          <ac:chgData name="Wehrle, Hannah Marie" userId="88786794-7fb5-4fa5-8c26-c06018e943d0" providerId="ADAL" clId="{E63C443C-283D-4793-A795-4A3A18A12A85}" dt="2025-08-28T12:32:21.150" v="14352" actId="1076"/>
          <ac:picMkLst>
            <pc:docMk/>
            <pc:sldMk cId="359460250" sldId="430"/>
            <ac:picMk id="23" creationId="{C542458F-C47F-64F3-2FC1-7326CBDD3016}"/>
          </ac:picMkLst>
        </pc:picChg>
        <pc:cxnChg chg="del mod">
          <ac:chgData name="Wehrle, Hannah Marie" userId="88786794-7fb5-4fa5-8c26-c06018e943d0" providerId="ADAL" clId="{E63C443C-283D-4793-A795-4A3A18A12A85}" dt="2025-08-28T12:15:27.312" v="14171" actId="478"/>
          <ac:cxnSpMkLst>
            <pc:docMk/>
            <pc:sldMk cId="359460250" sldId="430"/>
            <ac:cxnSpMk id="25" creationId="{975ACDEE-BA8F-88C1-0099-69CC244EF7DB}"/>
          </ac:cxnSpMkLst>
        </pc:cxnChg>
        <pc:cxnChg chg="del mod">
          <ac:chgData name="Wehrle, Hannah Marie" userId="88786794-7fb5-4fa5-8c26-c06018e943d0" providerId="ADAL" clId="{E63C443C-283D-4793-A795-4A3A18A12A85}" dt="2025-08-28T12:15:27.854" v="14172" actId="478"/>
          <ac:cxnSpMkLst>
            <pc:docMk/>
            <pc:sldMk cId="359460250" sldId="430"/>
            <ac:cxnSpMk id="27" creationId="{664E9230-FA17-6009-B177-0DBCA816B7C1}"/>
          </ac:cxnSpMkLst>
        </pc:cxnChg>
        <pc:cxnChg chg="del">
          <ac:chgData name="Wehrle, Hannah Marie" userId="88786794-7fb5-4fa5-8c26-c06018e943d0" providerId="ADAL" clId="{E63C443C-283D-4793-A795-4A3A18A12A85}" dt="2025-08-28T12:15:28.864" v="14173" actId="478"/>
          <ac:cxnSpMkLst>
            <pc:docMk/>
            <pc:sldMk cId="359460250" sldId="430"/>
            <ac:cxnSpMk id="29" creationId="{B29CE051-6123-0AE6-E983-4522F54730E6}"/>
          </ac:cxnSpMkLst>
        </pc:cxnChg>
      </pc:sldChg>
      <pc:sldChg chg="addSp delSp modSp add mod">
        <pc:chgData name="Wehrle, Hannah Marie" userId="88786794-7fb5-4fa5-8c26-c06018e943d0" providerId="ADAL" clId="{E63C443C-283D-4793-A795-4A3A18A12A85}" dt="2025-08-28T12:35:02.787" v="14371" actId="1076"/>
        <pc:sldMkLst>
          <pc:docMk/>
          <pc:sldMk cId="4258563869" sldId="431"/>
        </pc:sldMkLst>
        <pc:spChg chg="mod">
          <ac:chgData name="Wehrle, Hannah Marie" userId="88786794-7fb5-4fa5-8c26-c06018e943d0" providerId="ADAL" clId="{E63C443C-283D-4793-A795-4A3A18A12A85}" dt="2025-08-28T12:33:09.167" v="14361" actId="20577"/>
          <ac:spMkLst>
            <pc:docMk/>
            <pc:sldMk cId="4258563869" sldId="431"/>
            <ac:spMk id="2" creationId="{D40B84E9-C367-CD57-663C-12BBED200AC2}"/>
          </ac:spMkLst>
        </pc:spChg>
        <pc:spChg chg="del">
          <ac:chgData name="Wehrle, Hannah Marie" userId="88786794-7fb5-4fa5-8c26-c06018e943d0" providerId="ADAL" clId="{E63C443C-283D-4793-A795-4A3A18A12A85}" dt="2025-08-28T12:33:12.488" v="14362" actId="478"/>
          <ac:spMkLst>
            <pc:docMk/>
            <pc:sldMk cId="4258563869" sldId="431"/>
            <ac:spMk id="4" creationId="{9D5F98DF-1D62-9B12-B5D6-88FB09F8885A}"/>
          </ac:spMkLst>
        </pc:spChg>
        <pc:spChg chg="add del mod">
          <ac:chgData name="Wehrle, Hannah Marie" userId="88786794-7fb5-4fa5-8c26-c06018e943d0" providerId="ADAL" clId="{E63C443C-283D-4793-A795-4A3A18A12A85}" dt="2025-08-28T12:33:15.659" v="14363" actId="478"/>
          <ac:spMkLst>
            <pc:docMk/>
            <pc:sldMk cId="4258563869" sldId="431"/>
            <ac:spMk id="7" creationId="{D1B9252C-3C6A-9453-A859-46FB53FED002}"/>
          </ac:spMkLst>
        </pc:spChg>
        <pc:picChg chg="add mod">
          <ac:chgData name="Wehrle, Hannah Marie" userId="88786794-7fb5-4fa5-8c26-c06018e943d0" providerId="ADAL" clId="{E63C443C-283D-4793-A795-4A3A18A12A85}" dt="2025-08-28T12:33:34.448" v="14367" actId="1076"/>
          <ac:picMkLst>
            <pc:docMk/>
            <pc:sldMk cId="4258563869" sldId="431"/>
            <ac:picMk id="8" creationId="{27A6516F-0834-BE67-7609-F29068B440A4}"/>
          </ac:picMkLst>
        </pc:picChg>
        <pc:picChg chg="add mod">
          <ac:chgData name="Wehrle, Hannah Marie" userId="88786794-7fb5-4fa5-8c26-c06018e943d0" providerId="ADAL" clId="{E63C443C-283D-4793-A795-4A3A18A12A85}" dt="2025-08-28T12:33:46.854" v="14369" actId="1076"/>
          <ac:picMkLst>
            <pc:docMk/>
            <pc:sldMk cId="4258563869" sldId="431"/>
            <ac:picMk id="9" creationId="{01070A6E-ECD6-512C-7370-149C5CECB951}"/>
          </ac:picMkLst>
        </pc:picChg>
        <pc:picChg chg="add mod">
          <ac:chgData name="Wehrle, Hannah Marie" userId="88786794-7fb5-4fa5-8c26-c06018e943d0" providerId="ADAL" clId="{E63C443C-283D-4793-A795-4A3A18A12A85}" dt="2025-08-28T12:35:02.787" v="14371" actId="1076"/>
          <ac:picMkLst>
            <pc:docMk/>
            <pc:sldMk cId="4258563869" sldId="431"/>
            <ac:picMk id="10" creationId="{CF4C51A6-841A-E55C-5C05-6FD4039808E4}"/>
          </ac:picMkLst>
        </pc:picChg>
        <pc:picChg chg="del">
          <ac:chgData name="Wehrle, Hannah Marie" userId="88786794-7fb5-4fa5-8c26-c06018e943d0" providerId="ADAL" clId="{E63C443C-283D-4793-A795-4A3A18A12A85}" dt="2025-08-28T12:33:17.013" v="14365" actId="478"/>
          <ac:picMkLst>
            <pc:docMk/>
            <pc:sldMk cId="4258563869" sldId="431"/>
            <ac:picMk id="20" creationId="{85C65B1E-0F8B-843B-8693-91EA0A6FB40A}"/>
          </ac:picMkLst>
        </pc:picChg>
        <pc:picChg chg="del">
          <ac:chgData name="Wehrle, Hannah Marie" userId="88786794-7fb5-4fa5-8c26-c06018e943d0" providerId="ADAL" clId="{E63C443C-283D-4793-A795-4A3A18A12A85}" dt="2025-08-28T12:33:16.675" v="14364" actId="478"/>
          <ac:picMkLst>
            <pc:docMk/>
            <pc:sldMk cId="4258563869" sldId="431"/>
            <ac:picMk id="23" creationId="{28049F82-5D01-9A3C-994C-1B82A9EA64D3}"/>
          </ac:picMkLst>
        </pc:picChg>
      </pc:sldChg>
      <pc:sldChg chg="addSp delSp modSp add mod">
        <pc:chgData name="Wehrle, Hannah Marie" userId="88786794-7fb5-4fa5-8c26-c06018e943d0" providerId="ADAL" clId="{E63C443C-283D-4793-A795-4A3A18A12A85}" dt="2025-08-28T12:48:27.421" v="14543" actId="1076"/>
        <pc:sldMkLst>
          <pc:docMk/>
          <pc:sldMk cId="2473771665" sldId="432"/>
        </pc:sldMkLst>
        <pc:spChg chg="add mod">
          <ac:chgData name="Wehrle, Hannah Marie" userId="88786794-7fb5-4fa5-8c26-c06018e943d0" providerId="ADAL" clId="{E63C443C-283D-4793-A795-4A3A18A12A85}" dt="2025-08-28T12:48:27.421" v="14543" actId="1076"/>
          <ac:spMkLst>
            <pc:docMk/>
            <pc:sldMk cId="2473771665" sldId="432"/>
            <ac:spMk id="7" creationId="{CA75B777-E135-EF69-4660-9A05EF80FA96}"/>
          </ac:spMkLst>
        </pc:spChg>
        <pc:picChg chg="add mod">
          <ac:chgData name="Wehrle, Hannah Marie" userId="88786794-7fb5-4fa5-8c26-c06018e943d0" providerId="ADAL" clId="{E63C443C-283D-4793-A795-4A3A18A12A85}" dt="2025-08-28T12:44:56.709" v="14383" actId="1076"/>
          <ac:picMkLst>
            <pc:docMk/>
            <pc:sldMk cId="2473771665" sldId="432"/>
            <ac:picMk id="6" creationId="{34BB6B41-478D-F029-563A-2A8EE9DF9BA6}"/>
          </ac:picMkLst>
        </pc:picChg>
        <pc:picChg chg="del">
          <ac:chgData name="Wehrle, Hannah Marie" userId="88786794-7fb5-4fa5-8c26-c06018e943d0" providerId="ADAL" clId="{E63C443C-283D-4793-A795-4A3A18A12A85}" dt="2025-08-28T12:44:09.972" v="14373" actId="478"/>
          <ac:picMkLst>
            <pc:docMk/>
            <pc:sldMk cId="2473771665" sldId="432"/>
            <ac:picMk id="8" creationId="{82851E4E-BCE5-75A4-9D17-4D1A6698D494}"/>
          </ac:picMkLst>
        </pc:picChg>
        <pc:picChg chg="del">
          <ac:chgData name="Wehrle, Hannah Marie" userId="88786794-7fb5-4fa5-8c26-c06018e943d0" providerId="ADAL" clId="{E63C443C-283D-4793-A795-4A3A18A12A85}" dt="2025-08-28T12:44:11.377" v="14375" actId="478"/>
          <ac:picMkLst>
            <pc:docMk/>
            <pc:sldMk cId="2473771665" sldId="432"/>
            <ac:picMk id="9" creationId="{F3E1B372-DFCD-7E93-74A9-DADD4D821B98}"/>
          </ac:picMkLst>
        </pc:picChg>
        <pc:picChg chg="del">
          <ac:chgData name="Wehrle, Hannah Marie" userId="88786794-7fb5-4fa5-8c26-c06018e943d0" providerId="ADAL" clId="{E63C443C-283D-4793-A795-4A3A18A12A85}" dt="2025-08-28T12:44:10.947" v="14374" actId="478"/>
          <ac:picMkLst>
            <pc:docMk/>
            <pc:sldMk cId="2473771665" sldId="432"/>
            <ac:picMk id="10" creationId="{54943C74-E1BE-7680-7AFD-0373349DDC5C}"/>
          </ac:picMkLst>
        </pc:picChg>
      </pc:sldChg>
      <pc:sldChg chg="addSp delSp modSp new mod">
        <pc:chgData name="Wehrle, Hannah Marie" userId="88786794-7fb5-4fa5-8c26-c06018e943d0" providerId="ADAL" clId="{E63C443C-283D-4793-A795-4A3A18A12A85}" dt="2025-08-28T12:52:17.807" v="14563" actId="478"/>
        <pc:sldMkLst>
          <pc:docMk/>
          <pc:sldMk cId="4001405469" sldId="433"/>
        </pc:sldMkLst>
        <pc:spChg chg="del">
          <ac:chgData name="Wehrle, Hannah Marie" userId="88786794-7fb5-4fa5-8c26-c06018e943d0" providerId="ADAL" clId="{E63C443C-283D-4793-A795-4A3A18A12A85}" dt="2025-08-28T12:49:18.025" v="14546" actId="478"/>
          <ac:spMkLst>
            <pc:docMk/>
            <pc:sldMk cId="4001405469" sldId="433"/>
            <ac:spMk id="2" creationId="{48743F0B-2A50-3BAD-A7A3-2F5EFE4508C5}"/>
          </ac:spMkLst>
        </pc:spChg>
        <pc:spChg chg="del">
          <ac:chgData name="Wehrle, Hannah Marie" userId="88786794-7fb5-4fa5-8c26-c06018e943d0" providerId="ADAL" clId="{E63C443C-283D-4793-A795-4A3A18A12A85}" dt="2025-08-28T12:49:19.153" v="14547" actId="478"/>
          <ac:spMkLst>
            <pc:docMk/>
            <pc:sldMk cId="4001405469" sldId="433"/>
            <ac:spMk id="3" creationId="{38C8395C-DAC0-0741-C6CF-932560C7F222}"/>
          </ac:spMkLst>
        </pc:spChg>
        <pc:spChg chg="del">
          <ac:chgData name="Wehrle, Hannah Marie" userId="88786794-7fb5-4fa5-8c26-c06018e943d0" providerId="ADAL" clId="{E63C443C-283D-4793-A795-4A3A18A12A85}" dt="2025-08-28T12:49:16.463" v="14545" actId="478"/>
          <ac:spMkLst>
            <pc:docMk/>
            <pc:sldMk cId="4001405469" sldId="433"/>
            <ac:spMk id="4" creationId="{DB069D6D-865D-4EAB-8E24-47706125AB07}"/>
          </ac:spMkLst>
        </pc:spChg>
        <pc:spChg chg="del">
          <ac:chgData name="Wehrle, Hannah Marie" userId="88786794-7fb5-4fa5-8c26-c06018e943d0" providerId="ADAL" clId="{E63C443C-283D-4793-A795-4A3A18A12A85}" dt="2025-08-28T12:52:17.807" v="14563" actId="478"/>
          <ac:spMkLst>
            <pc:docMk/>
            <pc:sldMk cId="4001405469" sldId="433"/>
            <ac:spMk id="6" creationId="{A4989957-4F1F-BB46-E49D-4EAB3B74D266}"/>
          </ac:spMkLst>
        </pc:spChg>
        <pc:spChg chg="add mod">
          <ac:chgData name="Wehrle, Hannah Marie" userId="88786794-7fb5-4fa5-8c26-c06018e943d0" providerId="ADAL" clId="{E63C443C-283D-4793-A795-4A3A18A12A85}" dt="2025-08-28T12:49:34.781" v="14549" actId="1076"/>
          <ac:spMkLst>
            <pc:docMk/>
            <pc:sldMk cId="4001405469" sldId="433"/>
            <ac:spMk id="7" creationId="{696E3D54-2E67-2934-9DAE-C8332C970333}"/>
          </ac:spMkLst>
        </pc:spChg>
        <pc:spChg chg="add mod">
          <ac:chgData name="Wehrle, Hannah Marie" userId="88786794-7fb5-4fa5-8c26-c06018e943d0" providerId="ADAL" clId="{E63C443C-283D-4793-A795-4A3A18A12A85}" dt="2025-08-28T12:50:46.143" v="14557" actId="1076"/>
          <ac:spMkLst>
            <pc:docMk/>
            <pc:sldMk cId="4001405469" sldId="433"/>
            <ac:spMk id="8" creationId="{FBC95330-A0CF-C5C0-45EE-8D139452469B}"/>
          </ac:spMkLst>
        </pc:spChg>
        <pc:spChg chg="add mod">
          <ac:chgData name="Wehrle, Hannah Marie" userId="88786794-7fb5-4fa5-8c26-c06018e943d0" providerId="ADAL" clId="{E63C443C-283D-4793-A795-4A3A18A12A85}" dt="2025-08-28T12:51:10.686" v="14561" actId="1076"/>
          <ac:spMkLst>
            <pc:docMk/>
            <pc:sldMk cId="4001405469" sldId="433"/>
            <ac:spMk id="12" creationId="{79E66BC0-EFBB-CF44-1A9A-CC2FBDDB7A09}"/>
          </ac:spMkLst>
        </pc:spChg>
        <pc:spChg chg="add mod">
          <ac:chgData name="Wehrle, Hannah Marie" userId="88786794-7fb5-4fa5-8c26-c06018e943d0" providerId="ADAL" clId="{E63C443C-283D-4793-A795-4A3A18A12A85}" dt="2025-08-28T12:50:33.350" v="14555" actId="1076"/>
          <ac:spMkLst>
            <pc:docMk/>
            <pc:sldMk cId="4001405469" sldId="433"/>
            <ac:spMk id="14" creationId="{6B2D20BA-C5F7-DEE2-B37E-7F8111A051EE}"/>
          </ac:spMkLst>
        </pc:spChg>
        <pc:spChg chg="add mod">
          <ac:chgData name="Wehrle, Hannah Marie" userId="88786794-7fb5-4fa5-8c26-c06018e943d0" providerId="ADAL" clId="{E63C443C-283D-4793-A795-4A3A18A12A85}" dt="2025-08-28T12:50:33.350" v="14555" actId="1076"/>
          <ac:spMkLst>
            <pc:docMk/>
            <pc:sldMk cId="4001405469" sldId="433"/>
            <ac:spMk id="15" creationId="{C91B1B0F-704B-8C53-C186-B75D6A64F9DC}"/>
          </ac:spMkLst>
        </pc:spChg>
        <pc:spChg chg="mod">
          <ac:chgData name="Wehrle, Hannah Marie" userId="88786794-7fb5-4fa5-8c26-c06018e943d0" providerId="ADAL" clId="{E63C443C-283D-4793-A795-4A3A18A12A85}" dt="2025-08-28T12:49:44.698" v="14550"/>
          <ac:spMkLst>
            <pc:docMk/>
            <pc:sldMk cId="4001405469" sldId="433"/>
            <ac:spMk id="17" creationId="{1E07524C-B7A5-8B84-29B5-FFB012C2CCC1}"/>
          </ac:spMkLst>
        </pc:spChg>
        <pc:spChg chg="mod">
          <ac:chgData name="Wehrle, Hannah Marie" userId="88786794-7fb5-4fa5-8c26-c06018e943d0" providerId="ADAL" clId="{E63C443C-283D-4793-A795-4A3A18A12A85}" dt="2025-08-28T12:49:44.698" v="14550"/>
          <ac:spMkLst>
            <pc:docMk/>
            <pc:sldMk cId="4001405469" sldId="433"/>
            <ac:spMk id="21" creationId="{4A3CC431-468A-7DF1-CB92-BA1780246B64}"/>
          </ac:spMkLst>
        </pc:spChg>
        <pc:spChg chg="mod">
          <ac:chgData name="Wehrle, Hannah Marie" userId="88786794-7fb5-4fa5-8c26-c06018e943d0" providerId="ADAL" clId="{E63C443C-283D-4793-A795-4A3A18A12A85}" dt="2025-08-28T12:49:44.698" v="14550"/>
          <ac:spMkLst>
            <pc:docMk/>
            <pc:sldMk cId="4001405469" sldId="433"/>
            <ac:spMk id="22" creationId="{6CC8FCBE-813A-2A7A-B167-D3533D8AB95B}"/>
          </ac:spMkLst>
        </pc:spChg>
        <pc:grpChg chg="mod">
          <ac:chgData name="Wehrle, Hannah Marie" userId="88786794-7fb5-4fa5-8c26-c06018e943d0" providerId="ADAL" clId="{E63C443C-283D-4793-A795-4A3A18A12A85}" dt="2025-08-28T12:50:33.350" v="14555" actId="1076"/>
          <ac:grpSpMkLst>
            <pc:docMk/>
            <pc:sldMk cId="4001405469" sldId="433"/>
            <ac:grpSpMk id="16" creationId="{9B334993-30F9-17DD-FCBB-D373071BAA04}"/>
          </ac:grpSpMkLst>
        </pc:grpChg>
        <pc:grpChg chg="mod">
          <ac:chgData name="Wehrle, Hannah Marie" userId="88786794-7fb5-4fa5-8c26-c06018e943d0" providerId="ADAL" clId="{E63C443C-283D-4793-A795-4A3A18A12A85}" dt="2025-08-28T12:50:33.350" v="14555" actId="1076"/>
          <ac:grpSpMkLst>
            <pc:docMk/>
            <pc:sldMk cId="4001405469" sldId="433"/>
            <ac:grpSpMk id="20" creationId="{9F9FCB23-58B9-EEEC-B8B2-6BEF7E5D31FD}"/>
          </ac:grpSpMkLst>
        </pc:grpChg>
        <pc:grpChg chg="mod">
          <ac:chgData name="Wehrle, Hannah Marie" userId="88786794-7fb5-4fa5-8c26-c06018e943d0" providerId="ADAL" clId="{E63C443C-283D-4793-A795-4A3A18A12A85}" dt="2025-08-28T12:50:33.350" v="14555" actId="1076"/>
          <ac:grpSpMkLst>
            <pc:docMk/>
            <pc:sldMk cId="4001405469" sldId="433"/>
            <ac:grpSpMk id="24" creationId="{BD64AC54-2B80-7671-EA65-FA91F03EDFEE}"/>
          </ac:grpSpMkLst>
        </pc:grpChg>
        <pc:picChg chg="add mod">
          <ac:chgData name="Wehrle, Hannah Marie" userId="88786794-7fb5-4fa5-8c26-c06018e943d0" providerId="ADAL" clId="{E63C443C-283D-4793-A795-4A3A18A12A85}" dt="2025-08-28T12:51:18.861" v="14562" actId="1076"/>
          <ac:picMkLst>
            <pc:docMk/>
            <pc:sldMk cId="4001405469" sldId="433"/>
            <ac:picMk id="9" creationId="{EF7818F8-BD34-C04D-72F8-7BD89185B8F0}"/>
          </ac:picMkLst>
        </pc:picChg>
        <pc:picChg chg="add mod">
          <ac:chgData name="Wehrle, Hannah Marie" userId="88786794-7fb5-4fa5-8c26-c06018e943d0" providerId="ADAL" clId="{E63C443C-283D-4793-A795-4A3A18A12A85}" dt="2025-08-28T12:49:34.781" v="14549" actId="1076"/>
          <ac:picMkLst>
            <pc:docMk/>
            <pc:sldMk cId="4001405469" sldId="433"/>
            <ac:picMk id="10" creationId="{85214FF2-52B2-95DE-3447-A1184FF011B8}"/>
          </ac:picMkLst>
        </pc:picChg>
        <pc:picChg chg="mod">
          <ac:chgData name="Wehrle, Hannah Marie" userId="88786794-7fb5-4fa5-8c26-c06018e943d0" providerId="ADAL" clId="{E63C443C-283D-4793-A795-4A3A18A12A85}" dt="2025-08-28T12:50:33.350" v="14555" actId="1076"/>
          <ac:picMkLst>
            <pc:docMk/>
            <pc:sldMk cId="4001405469" sldId="433"/>
            <ac:picMk id="11" creationId="{48AD04A1-C994-6AC7-467D-695E1B9EB076}"/>
          </ac:picMkLst>
        </pc:picChg>
        <pc:picChg chg="add mod">
          <ac:chgData name="Wehrle, Hannah Marie" userId="88786794-7fb5-4fa5-8c26-c06018e943d0" providerId="ADAL" clId="{E63C443C-283D-4793-A795-4A3A18A12A85}" dt="2025-08-28T12:51:10.686" v="14561" actId="1076"/>
          <ac:picMkLst>
            <pc:docMk/>
            <pc:sldMk cId="4001405469" sldId="433"/>
            <ac:picMk id="13" creationId="{76605A78-B91B-E7CC-26C0-2F0EC8D2ADFD}"/>
          </ac:picMkLst>
        </pc:picChg>
        <pc:picChg chg="add mod">
          <ac:chgData name="Wehrle, Hannah Marie" userId="88786794-7fb5-4fa5-8c26-c06018e943d0" providerId="ADAL" clId="{E63C443C-283D-4793-A795-4A3A18A12A85}" dt="2025-08-28T12:50:33.350" v="14555" actId="1076"/>
          <ac:picMkLst>
            <pc:docMk/>
            <pc:sldMk cId="4001405469" sldId="433"/>
            <ac:picMk id="19" creationId="{8006C82B-DAB1-369C-07E1-CCB26F91D4EC}"/>
          </ac:picMkLst>
        </pc:picChg>
        <pc:picChg chg="mod">
          <ac:chgData name="Wehrle, Hannah Marie" userId="88786794-7fb5-4fa5-8c26-c06018e943d0" providerId="ADAL" clId="{E63C443C-283D-4793-A795-4A3A18A12A85}" dt="2025-08-28T12:49:44.698" v="14550"/>
          <ac:picMkLst>
            <pc:docMk/>
            <pc:sldMk cId="4001405469" sldId="433"/>
            <ac:picMk id="25" creationId="{91C67876-1E79-FEB3-8C49-C8E837129A3E}"/>
          </ac:picMkLst>
        </pc:picChg>
        <pc:picChg chg="mod">
          <ac:chgData name="Wehrle, Hannah Marie" userId="88786794-7fb5-4fa5-8c26-c06018e943d0" providerId="ADAL" clId="{E63C443C-283D-4793-A795-4A3A18A12A85}" dt="2025-08-28T12:49:44.698" v="14550"/>
          <ac:picMkLst>
            <pc:docMk/>
            <pc:sldMk cId="4001405469" sldId="433"/>
            <ac:picMk id="26" creationId="{B29719EC-8EEF-F011-C3EC-F11119B7702B}"/>
          </ac:picMkLst>
        </pc:picChg>
      </pc:sldChg>
      <pc:sldChg chg="addSp delSp modSp add mod ord">
        <pc:chgData name="Wehrle, Hannah Marie" userId="88786794-7fb5-4fa5-8c26-c06018e943d0" providerId="ADAL" clId="{E63C443C-283D-4793-A795-4A3A18A12A85}" dt="2025-08-28T12:56:07.616" v="14593" actId="1076"/>
        <pc:sldMkLst>
          <pc:docMk/>
          <pc:sldMk cId="365112596" sldId="434"/>
        </pc:sldMkLst>
        <pc:spChg chg="mod">
          <ac:chgData name="Wehrle, Hannah Marie" userId="88786794-7fb5-4fa5-8c26-c06018e943d0" providerId="ADAL" clId="{E63C443C-283D-4793-A795-4A3A18A12A85}" dt="2025-08-28T12:54:29.760" v="14584"/>
          <ac:spMkLst>
            <pc:docMk/>
            <pc:sldMk cId="365112596" sldId="434"/>
            <ac:spMk id="2" creationId="{A9689880-C6C5-31D1-6DFA-72F33E001274}"/>
          </ac:spMkLst>
        </pc:spChg>
        <pc:spChg chg="del">
          <ac:chgData name="Wehrle, Hannah Marie" userId="88786794-7fb5-4fa5-8c26-c06018e943d0" providerId="ADAL" clId="{E63C443C-283D-4793-A795-4A3A18A12A85}" dt="2025-08-28T12:54:37.202" v="14585" actId="478"/>
          <ac:spMkLst>
            <pc:docMk/>
            <pc:sldMk cId="365112596" sldId="434"/>
            <ac:spMk id="3" creationId="{2770ACB8-A4A4-4532-F6D2-5D4D5FF6A307}"/>
          </ac:spMkLst>
        </pc:spChg>
        <pc:spChg chg="mod">
          <ac:chgData name="Wehrle, Hannah Marie" userId="88786794-7fb5-4fa5-8c26-c06018e943d0" providerId="ADAL" clId="{E63C443C-283D-4793-A795-4A3A18A12A85}" dt="2025-08-28T12:55:51.278" v="14589" actId="108"/>
          <ac:spMkLst>
            <pc:docMk/>
            <pc:sldMk cId="365112596" sldId="434"/>
            <ac:spMk id="4" creationId="{D761C91E-CBEE-CBB6-8E37-0C70632689E8}"/>
          </ac:spMkLst>
        </pc:spChg>
        <pc:picChg chg="add mod">
          <ac:chgData name="Wehrle, Hannah Marie" userId="88786794-7fb5-4fa5-8c26-c06018e943d0" providerId="ADAL" clId="{E63C443C-283D-4793-A795-4A3A18A12A85}" dt="2025-08-28T12:56:07.616" v="14593" actId="1076"/>
          <ac:picMkLst>
            <pc:docMk/>
            <pc:sldMk cId="365112596" sldId="434"/>
            <ac:picMk id="9" creationId="{E3D3A738-A670-A33E-163F-DB60ECD893E1}"/>
          </ac:picMkLst>
        </pc:picChg>
        <pc:picChg chg="del">
          <ac:chgData name="Wehrle, Hannah Marie" userId="88786794-7fb5-4fa5-8c26-c06018e943d0" providerId="ADAL" clId="{E63C443C-283D-4793-A795-4A3A18A12A85}" dt="2025-08-28T12:56:01.959" v="14592" actId="478"/>
          <ac:picMkLst>
            <pc:docMk/>
            <pc:sldMk cId="365112596" sldId="434"/>
            <ac:picMk id="12" creationId="{EC03D2B3-0FBE-44BE-6D1F-16B1D817F994}"/>
          </ac:picMkLst>
        </pc:picChg>
      </pc:sldChg>
      <pc:sldChg chg="addSp delSp modSp new del mod">
        <pc:chgData name="Wehrle, Hannah Marie" userId="88786794-7fb5-4fa5-8c26-c06018e943d0" providerId="ADAL" clId="{E63C443C-283D-4793-A795-4A3A18A12A85}" dt="2025-08-28T13:39:25.761" v="14624" actId="2696"/>
        <pc:sldMkLst>
          <pc:docMk/>
          <pc:sldMk cId="716018798" sldId="435"/>
        </pc:sldMkLst>
        <pc:spChg chg="del">
          <ac:chgData name="Wehrle, Hannah Marie" userId="88786794-7fb5-4fa5-8c26-c06018e943d0" providerId="ADAL" clId="{E63C443C-283D-4793-A795-4A3A18A12A85}" dt="2025-08-28T13:37:28.601" v="14611" actId="478"/>
          <ac:spMkLst>
            <pc:docMk/>
            <pc:sldMk cId="716018798" sldId="435"/>
            <ac:spMk id="2" creationId="{C239EF68-EAB6-2734-925B-61C4A5E2F50E}"/>
          </ac:spMkLst>
        </pc:spChg>
        <pc:spChg chg="del">
          <ac:chgData name="Wehrle, Hannah Marie" userId="88786794-7fb5-4fa5-8c26-c06018e943d0" providerId="ADAL" clId="{E63C443C-283D-4793-A795-4A3A18A12A85}" dt="2025-08-28T13:37:29.936" v="14612" actId="478"/>
          <ac:spMkLst>
            <pc:docMk/>
            <pc:sldMk cId="716018798" sldId="435"/>
            <ac:spMk id="3" creationId="{4DE72EDA-7B6A-D246-A734-6D27707082C4}"/>
          </ac:spMkLst>
        </pc:spChg>
        <pc:spChg chg="add mod">
          <ac:chgData name="Wehrle, Hannah Marie" userId="88786794-7fb5-4fa5-8c26-c06018e943d0" providerId="ADAL" clId="{E63C443C-283D-4793-A795-4A3A18A12A85}" dt="2025-08-28T13:39:14.988" v="14623"/>
          <ac:spMkLst>
            <pc:docMk/>
            <pc:sldMk cId="716018798" sldId="435"/>
            <ac:spMk id="5" creationId="{59DC01EC-A0E8-FE09-96BC-12E480CFAB94}"/>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4">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5">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6">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FC05C4B-5555-4A3E-9151-66D3770EAD04}" type="doc">
      <dgm:prSet loTypeId="urn:microsoft.com/office/officeart/2005/8/layout/cycle7" loCatId="cycle" qsTypeId="urn:microsoft.com/office/officeart/2005/8/quickstyle/simple1#4" qsCatId="simple" csTypeId="urn:microsoft.com/office/officeart/2005/8/colors/accent1_2#4" csCatId="accent1" phldr="1"/>
      <dgm:spPr/>
      <dgm:t>
        <a:bodyPr/>
        <a:lstStyle/>
        <a:p>
          <a:endParaRPr lang="de-DE"/>
        </a:p>
      </dgm:t>
    </dgm:pt>
    <dgm:pt modelId="{918E85D2-7922-44E8-B904-2F6A4DB99CAA}">
      <dgm:prSet phldrT="[Text]" custT="1"/>
      <dgm:spPr>
        <a:solidFill>
          <a:schemeClr val="accent3"/>
        </a:solidFill>
      </dgm:spPr>
      <dgm:t>
        <a:bodyPr/>
        <a:lstStyle/>
        <a:p>
          <a:pPr marL="0" lvl="0" algn="ctr" defTabSz="622300">
            <a:lnSpc>
              <a:spcPct val="90000"/>
            </a:lnSpc>
            <a:spcBef>
              <a:spcPct val="0"/>
            </a:spcBef>
            <a:spcAft>
              <a:spcPct val="35000"/>
            </a:spcAft>
            <a:buNone/>
          </a:pPr>
          <a:r>
            <a:rPr lang="de-DE" sz="1400" b="1" kern="1200" dirty="0"/>
            <a:t>Krankenkassen:</a:t>
          </a:r>
        </a:p>
        <a:p>
          <a:pPr marL="0" lvl="0" algn="ctr" defTabSz="622300">
            <a:lnSpc>
              <a:spcPct val="90000"/>
            </a:lnSpc>
            <a:spcBef>
              <a:spcPct val="0"/>
            </a:spcBef>
            <a:spcAft>
              <a:spcPct val="35000"/>
            </a:spcAft>
            <a:buNone/>
          </a:pPr>
          <a:r>
            <a:rPr lang="de-DE" sz="1400" kern="1200" dirty="0">
              <a:solidFill>
                <a:srgbClr val="FFFFFF"/>
              </a:solidFill>
              <a:latin typeface="Arial"/>
              <a:ea typeface="+mn-ea"/>
              <a:cs typeface="+mn-cs"/>
            </a:rPr>
            <a:t>Versorgungssteuerung</a:t>
          </a:r>
        </a:p>
        <a:p>
          <a:pPr marL="0" lvl="0" algn="ctr" defTabSz="622300">
            <a:lnSpc>
              <a:spcPct val="90000"/>
            </a:lnSpc>
            <a:spcBef>
              <a:spcPct val="0"/>
            </a:spcBef>
            <a:spcAft>
              <a:spcPct val="35000"/>
            </a:spcAft>
            <a:buNone/>
          </a:pPr>
          <a:r>
            <a:rPr lang="de-DE" sz="1400" kern="1200" dirty="0">
              <a:solidFill>
                <a:srgbClr val="FFFFFF"/>
              </a:solidFill>
              <a:latin typeface="Arial"/>
              <a:ea typeface="+mn-ea"/>
              <a:cs typeface="+mn-cs"/>
            </a:rPr>
            <a:t>Wettbewerbsvorteil</a:t>
          </a:r>
        </a:p>
      </dgm:t>
    </dgm:pt>
    <dgm:pt modelId="{C14C5C19-C1DD-4EAC-98DC-4B7AE3A1978E}" type="parTrans" cxnId="{D13366C5-2D0A-4F4E-9C1D-38E1E0F0BCB5}">
      <dgm:prSet/>
      <dgm:spPr/>
      <dgm:t>
        <a:bodyPr/>
        <a:lstStyle/>
        <a:p>
          <a:endParaRPr lang="de-DE"/>
        </a:p>
      </dgm:t>
    </dgm:pt>
    <dgm:pt modelId="{32A942D7-C6FF-4D6F-AF0E-DC2D015A5D3C}" type="sibTrans" cxnId="{D13366C5-2D0A-4F4E-9C1D-38E1E0F0BCB5}">
      <dgm:prSet/>
      <dgm:spPr>
        <a:solidFill>
          <a:schemeClr val="tx2"/>
        </a:solidFill>
      </dgm:spPr>
      <dgm:t>
        <a:bodyPr/>
        <a:lstStyle/>
        <a:p>
          <a:endParaRPr lang="de-DE"/>
        </a:p>
      </dgm:t>
    </dgm:pt>
    <dgm:pt modelId="{92D38D66-E5D9-4747-80AF-3970E237C9F5}">
      <dgm:prSet phldrT="[Text]" custT="1"/>
      <dgm:spPr>
        <a:solidFill>
          <a:schemeClr val="accent3"/>
        </a:solidFill>
      </dgm:spPr>
      <dgm:t>
        <a:bodyPr/>
        <a:lstStyle/>
        <a:p>
          <a:r>
            <a:rPr lang="de-DE" sz="1400" b="1" dirty="0"/>
            <a:t>Arztpraxen:</a:t>
          </a:r>
        </a:p>
        <a:p>
          <a:r>
            <a:rPr lang="de-DE" sz="1400" dirty="0"/>
            <a:t>Bessere Vergütung </a:t>
          </a:r>
        </a:p>
        <a:p>
          <a:r>
            <a:rPr lang="de-DE" sz="1400" dirty="0"/>
            <a:t>Weniger Bürokratie</a:t>
          </a:r>
        </a:p>
        <a:p>
          <a:r>
            <a:rPr lang="de-DE" sz="1400" dirty="0"/>
            <a:t>Keine Fallzahl- /Mengenbegrenzung</a:t>
          </a:r>
        </a:p>
      </dgm:t>
    </dgm:pt>
    <dgm:pt modelId="{5FB306A1-CC54-435C-B3F4-9CBADFCADF95}" type="parTrans" cxnId="{3F883C79-49A5-46B6-BF78-8F2E27986B09}">
      <dgm:prSet/>
      <dgm:spPr/>
      <dgm:t>
        <a:bodyPr/>
        <a:lstStyle/>
        <a:p>
          <a:endParaRPr lang="de-DE"/>
        </a:p>
      </dgm:t>
    </dgm:pt>
    <dgm:pt modelId="{8BF471BB-2993-47F4-9936-5D49112F7C58}" type="sibTrans" cxnId="{3F883C79-49A5-46B6-BF78-8F2E27986B09}">
      <dgm:prSet/>
      <dgm:spPr>
        <a:solidFill>
          <a:schemeClr val="tx2"/>
        </a:solidFill>
      </dgm:spPr>
      <dgm:t>
        <a:bodyPr/>
        <a:lstStyle/>
        <a:p>
          <a:endParaRPr lang="de-DE"/>
        </a:p>
      </dgm:t>
    </dgm:pt>
    <dgm:pt modelId="{EB9C5CE4-81FA-4EC7-885A-39E873FF2209}">
      <dgm:prSet phldrT="[Text]" custT="1"/>
      <dgm:spPr>
        <a:solidFill>
          <a:schemeClr val="accent3"/>
        </a:solidFill>
      </dgm:spPr>
      <dgm:t>
        <a:bodyPr/>
        <a:lstStyle/>
        <a:p>
          <a:r>
            <a:rPr lang="de-DE" sz="1400" b="1" dirty="0"/>
            <a:t>Versicherte:</a:t>
          </a:r>
        </a:p>
        <a:p>
          <a:r>
            <a:rPr lang="de-DE" sz="1400" dirty="0"/>
            <a:t>Engmaschige Versorgung</a:t>
          </a:r>
        </a:p>
        <a:p>
          <a:r>
            <a:rPr lang="de-DE" sz="1400" dirty="0"/>
            <a:t>Keine langen Wartezeiten</a:t>
          </a:r>
        </a:p>
      </dgm:t>
    </dgm:pt>
    <dgm:pt modelId="{BBC969E6-0C37-4BB3-9E09-68074038A8B7}" type="parTrans" cxnId="{1A82DE90-5BE4-4AE0-91BA-7642C64004C6}">
      <dgm:prSet/>
      <dgm:spPr/>
      <dgm:t>
        <a:bodyPr/>
        <a:lstStyle/>
        <a:p>
          <a:endParaRPr lang="de-DE"/>
        </a:p>
      </dgm:t>
    </dgm:pt>
    <dgm:pt modelId="{953FE178-81C0-4628-8337-99609793E4DD}" type="sibTrans" cxnId="{1A82DE90-5BE4-4AE0-91BA-7642C64004C6}">
      <dgm:prSet/>
      <dgm:spPr>
        <a:solidFill>
          <a:schemeClr val="tx2"/>
        </a:solidFill>
      </dgm:spPr>
      <dgm:t>
        <a:bodyPr/>
        <a:lstStyle/>
        <a:p>
          <a:endParaRPr lang="de-DE"/>
        </a:p>
      </dgm:t>
    </dgm:pt>
    <dgm:pt modelId="{7BC464B7-AA75-49D3-A60A-2AD7DBF3F4A1}" type="pres">
      <dgm:prSet presAssocID="{2FC05C4B-5555-4A3E-9151-66D3770EAD04}" presName="Name0" presStyleCnt="0">
        <dgm:presLayoutVars>
          <dgm:dir/>
          <dgm:resizeHandles val="exact"/>
        </dgm:presLayoutVars>
      </dgm:prSet>
      <dgm:spPr/>
    </dgm:pt>
    <dgm:pt modelId="{C35FFF5B-714E-4F14-9C16-22374C34BCF4}" type="pres">
      <dgm:prSet presAssocID="{918E85D2-7922-44E8-B904-2F6A4DB99CAA}" presName="node" presStyleLbl="node1" presStyleIdx="0" presStyleCnt="3" custScaleX="138711" custRadScaleRad="67793" custRadScaleInc="475">
        <dgm:presLayoutVars>
          <dgm:bulletEnabled val="1"/>
        </dgm:presLayoutVars>
      </dgm:prSet>
      <dgm:spPr/>
    </dgm:pt>
    <dgm:pt modelId="{B970813E-B9B8-433E-A2E7-5F7522DA55A3}" type="pres">
      <dgm:prSet presAssocID="{32A942D7-C6FF-4D6F-AF0E-DC2D015A5D3C}" presName="sibTrans" presStyleLbl="sibTrans2D1" presStyleIdx="0" presStyleCnt="3" custScaleX="165578"/>
      <dgm:spPr/>
    </dgm:pt>
    <dgm:pt modelId="{8074A6F9-82BF-42DB-A33B-0F91C5538F09}" type="pres">
      <dgm:prSet presAssocID="{32A942D7-C6FF-4D6F-AF0E-DC2D015A5D3C}" presName="connectorText" presStyleLbl="sibTrans2D1" presStyleIdx="0" presStyleCnt="3"/>
      <dgm:spPr/>
    </dgm:pt>
    <dgm:pt modelId="{5DA515DA-6959-4520-9F93-FEDE589DE0A7}" type="pres">
      <dgm:prSet presAssocID="{92D38D66-E5D9-4747-80AF-3970E237C9F5}" presName="node" presStyleLbl="node1" presStyleIdx="1" presStyleCnt="3" custScaleX="138638" custRadScaleRad="117179" custRadScaleInc="-7840">
        <dgm:presLayoutVars>
          <dgm:bulletEnabled val="1"/>
        </dgm:presLayoutVars>
      </dgm:prSet>
      <dgm:spPr/>
    </dgm:pt>
    <dgm:pt modelId="{C38BE91B-08C9-4F11-8BE2-6B050A577311}" type="pres">
      <dgm:prSet presAssocID="{8BF471BB-2993-47F4-9936-5D49112F7C58}" presName="sibTrans" presStyleLbl="sibTrans2D1" presStyleIdx="1" presStyleCnt="3"/>
      <dgm:spPr/>
    </dgm:pt>
    <dgm:pt modelId="{AD5DBA73-B500-4D8A-8019-DB5529BD88C8}" type="pres">
      <dgm:prSet presAssocID="{8BF471BB-2993-47F4-9936-5D49112F7C58}" presName="connectorText" presStyleLbl="sibTrans2D1" presStyleIdx="1" presStyleCnt="3"/>
      <dgm:spPr/>
    </dgm:pt>
    <dgm:pt modelId="{8D62A464-23CC-412B-B3D5-D62162BF2C6C}" type="pres">
      <dgm:prSet presAssocID="{EB9C5CE4-81FA-4EC7-885A-39E873FF2209}" presName="node" presStyleLbl="node1" presStyleIdx="2" presStyleCnt="3" custScaleX="138691" custRadScaleRad="110744" custRadScaleInc="5225">
        <dgm:presLayoutVars>
          <dgm:bulletEnabled val="1"/>
        </dgm:presLayoutVars>
      </dgm:prSet>
      <dgm:spPr/>
    </dgm:pt>
    <dgm:pt modelId="{FD62D324-27AD-4225-AFD8-C96AEFC9BF32}" type="pres">
      <dgm:prSet presAssocID="{953FE178-81C0-4628-8337-99609793E4DD}" presName="sibTrans" presStyleLbl="sibTrans2D1" presStyleIdx="2" presStyleCnt="3" custScaleX="165781"/>
      <dgm:spPr/>
    </dgm:pt>
    <dgm:pt modelId="{8833A296-E8A2-472A-8F1C-BB2826F5EE48}" type="pres">
      <dgm:prSet presAssocID="{953FE178-81C0-4628-8337-99609793E4DD}" presName="connectorText" presStyleLbl="sibTrans2D1" presStyleIdx="2" presStyleCnt="3"/>
      <dgm:spPr/>
    </dgm:pt>
  </dgm:ptLst>
  <dgm:cxnLst>
    <dgm:cxn modelId="{A3B7780A-F7CB-45A0-B83C-54965AAC0CE3}" type="presOf" srcId="{2FC05C4B-5555-4A3E-9151-66D3770EAD04}" destId="{7BC464B7-AA75-49D3-A60A-2AD7DBF3F4A1}" srcOrd="0" destOrd="0" presId="urn:microsoft.com/office/officeart/2005/8/layout/cycle7"/>
    <dgm:cxn modelId="{71AD3B0D-3D96-4622-BDD6-828B27A9F411}" type="presOf" srcId="{32A942D7-C6FF-4D6F-AF0E-DC2D015A5D3C}" destId="{8074A6F9-82BF-42DB-A33B-0F91C5538F09}" srcOrd="1" destOrd="0" presId="urn:microsoft.com/office/officeart/2005/8/layout/cycle7"/>
    <dgm:cxn modelId="{20180F11-5804-4369-87FE-4CB3C4757EF9}" type="presOf" srcId="{92D38D66-E5D9-4747-80AF-3970E237C9F5}" destId="{5DA515DA-6959-4520-9F93-FEDE589DE0A7}" srcOrd="0" destOrd="0" presId="urn:microsoft.com/office/officeart/2005/8/layout/cycle7"/>
    <dgm:cxn modelId="{8DA8D717-F57F-484A-9C45-8FECEA6C514E}" type="presOf" srcId="{EB9C5CE4-81FA-4EC7-885A-39E873FF2209}" destId="{8D62A464-23CC-412B-B3D5-D62162BF2C6C}" srcOrd="0" destOrd="0" presId="urn:microsoft.com/office/officeart/2005/8/layout/cycle7"/>
    <dgm:cxn modelId="{AA056118-C036-4D63-8576-D2E6E8E06554}" type="presOf" srcId="{32A942D7-C6FF-4D6F-AF0E-DC2D015A5D3C}" destId="{B970813E-B9B8-433E-A2E7-5F7522DA55A3}" srcOrd="0" destOrd="0" presId="urn:microsoft.com/office/officeart/2005/8/layout/cycle7"/>
    <dgm:cxn modelId="{69EB6E19-1717-43DA-85C7-2B0C43F6C5C8}" type="presOf" srcId="{8BF471BB-2993-47F4-9936-5D49112F7C58}" destId="{C38BE91B-08C9-4F11-8BE2-6B050A577311}" srcOrd="0" destOrd="0" presId="urn:microsoft.com/office/officeart/2005/8/layout/cycle7"/>
    <dgm:cxn modelId="{46B30F2F-16A5-4041-983A-B3FBACC7E996}" type="presOf" srcId="{918E85D2-7922-44E8-B904-2F6A4DB99CAA}" destId="{C35FFF5B-714E-4F14-9C16-22374C34BCF4}" srcOrd="0" destOrd="0" presId="urn:microsoft.com/office/officeart/2005/8/layout/cycle7"/>
    <dgm:cxn modelId="{7865566B-7507-42E1-BB14-3B9FA0CBCB79}" type="presOf" srcId="{8BF471BB-2993-47F4-9936-5D49112F7C58}" destId="{AD5DBA73-B500-4D8A-8019-DB5529BD88C8}" srcOrd="1" destOrd="0" presId="urn:microsoft.com/office/officeart/2005/8/layout/cycle7"/>
    <dgm:cxn modelId="{23B3B672-CAA5-4277-8AA8-587603BFA96E}" type="presOf" srcId="{953FE178-81C0-4628-8337-99609793E4DD}" destId="{8833A296-E8A2-472A-8F1C-BB2826F5EE48}" srcOrd="1" destOrd="0" presId="urn:microsoft.com/office/officeart/2005/8/layout/cycle7"/>
    <dgm:cxn modelId="{3F883C79-49A5-46B6-BF78-8F2E27986B09}" srcId="{2FC05C4B-5555-4A3E-9151-66D3770EAD04}" destId="{92D38D66-E5D9-4747-80AF-3970E237C9F5}" srcOrd="1" destOrd="0" parTransId="{5FB306A1-CC54-435C-B3F4-9CBADFCADF95}" sibTransId="{8BF471BB-2993-47F4-9936-5D49112F7C58}"/>
    <dgm:cxn modelId="{1A82DE90-5BE4-4AE0-91BA-7642C64004C6}" srcId="{2FC05C4B-5555-4A3E-9151-66D3770EAD04}" destId="{EB9C5CE4-81FA-4EC7-885A-39E873FF2209}" srcOrd="2" destOrd="0" parTransId="{BBC969E6-0C37-4BB3-9E09-68074038A8B7}" sibTransId="{953FE178-81C0-4628-8337-99609793E4DD}"/>
    <dgm:cxn modelId="{D13366C5-2D0A-4F4E-9C1D-38E1E0F0BCB5}" srcId="{2FC05C4B-5555-4A3E-9151-66D3770EAD04}" destId="{918E85D2-7922-44E8-B904-2F6A4DB99CAA}" srcOrd="0" destOrd="0" parTransId="{C14C5C19-C1DD-4EAC-98DC-4B7AE3A1978E}" sibTransId="{32A942D7-C6FF-4D6F-AF0E-DC2D015A5D3C}"/>
    <dgm:cxn modelId="{37B855EA-D2AC-441E-8B9E-5D8ADCCBD887}" type="presOf" srcId="{953FE178-81C0-4628-8337-99609793E4DD}" destId="{FD62D324-27AD-4225-AFD8-C96AEFC9BF32}" srcOrd="0" destOrd="0" presId="urn:microsoft.com/office/officeart/2005/8/layout/cycle7"/>
    <dgm:cxn modelId="{05ECBFA2-F4C7-4307-901A-6451BE45458E}" type="presParOf" srcId="{7BC464B7-AA75-49D3-A60A-2AD7DBF3F4A1}" destId="{C35FFF5B-714E-4F14-9C16-22374C34BCF4}" srcOrd="0" destOrd="0" presId="urn:microsoft.com/office/officeart/2005/8/layout/cycle7"/>
    <dgm:cxn modelId="{BC2186C8-8869-4970-AA73-D1249CD41521}" type="presParOf" srcId="{7BC464B7-AA75-49D3-A60A-2AD7DBF3F4A1}" destId="{B970813E-B9B8-433E-A2E7-5F7522DA55A3}" srcOrd="1" destOrd="0" presId="urn:microsoft.com/office/officeart/2005/8/layout/cycle7"/>
    <dgm:cxn modelId="{DFC36A35-A3F4-49F4-8121-6BFBBAA60622}" type="presParOf" srcId="{B970813E-B9B8-433E-A2E7-5F7522DA55A3}" destId="{8074A6F9-82BF-42DB-A33B-0F91C5538F09}" srcOrd="0" destOrd="0" presId="urn:microsoft.com/office/officeart/2005/8/layout/cycle7"/>
    <dgm:cxn modelId="{ED40F66F-3E77-41C7-98F6-6167ED97B972}" type="presParOf" srcId="{7BC464B7-AA75-49D3-A60A-2AD7DBF3F4A1}" destId="{5DA515DA-6959-4520-9F93-FEDE589DE0A7}" srcOrd="2" destOrd="0" presId="urn:microsoft.com/office/officeart/2005/8/layout/cycle7"/>
    <dgm:cxn modelId="{03D2F0F3-6E3D-4FD6-8444-81CE267F2221}" type="presParOf" srcId="{7BC464B7-AA75-49D3-A60A-2AD7DBF3F4A1}" destId="{C38BE91B-08C9-4F11-8BE2-6B050A577311}" srcOrd="3" destOrd="0" presId="urn:microsoft.com/office/officeart/2005/8/layout/cycle7"/>
    <dgm:cxn modelId="{390330E4-55FA-409B-9E11-21899D56DAA3}" type="presParOf" srcId="{C38BE91B-08C9-4F11-8BE2-6B050A577311}" destId="{AD5DBA73-B500-4D8A-8019-DB5529BD88C8}" srcOrd="0" destOrd="0" presId="urn:microsoft.com/office/officeart/2005/8/layout/cycle7"/>
    <dgm:cxn modelId="{5C76A63C-CB0E-40ED-A6E1-32E2966C0645}" type="presParOf" srcId="{7BC464B7-AA75-49D3-A60A-2AD7DBF3F4A1}" destId="{8D62A464-23CC-412B-B3D5-D62162BF2C6C}" srcOrd="4" destOrd="0" presId="urn:microsoft.com/office/officeart/2005/8/layout/cycle7"/>
    <dgm:cxn modelId="{9CB9EF67-EBC2-4DD9-B029-F4A081733791}" type="presParOf" srcId="{7BC464B7-AA75-49D3-A60A-2AD7DBF3F4A1}" destId="{FD62D324-27AD-4225-AFD8-C96AEFC9BF32}" srcOrd="5" destOrd="0" presId="urn:microsoft.com/office/officeart/2005/8/layout/cycle7"/>
    <dgm:cxn modelId="{6D895C9D-D03A-4452-AC96-A845BF96B15F}" type="presParOf" srcId="{FD62D324-27AD-4225-AFD8-C96AEFC9BF32}" destId="{8833A296-E8A2-472A-8F1C-BB2826F5EE48}" srcOrd="0" destOrd="0" presId="urn:microsoft.com/office/officeart/2005/8/layout/cycle7"/>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A50F530-C2BC-41BB-A953-39E03F89C993}" type="doc">
      <dgm:prSet loTypeId="urn:microsoft.com/office/officeart/2005/8/layout/vProcess5" loCatId="process" qsTypeId="urn:microsoft.com/office/officeart/2005/8/quickstyle/simple1#5" qsCatId="simple" csTypeId="urn:microsoft.com/office/officeart/2005/8/colors/accent1_2#5" csCatId="accent1" phldr="1"/>
      <dgm:spPr/>
      <dgm:t>
        <a:bodyPr/>
        <a:lstStyle/>
        <a:p>
          <a:endParaRPr lang="de-DE"/>
        </a:p>
      </dgm:t>
    </dgm:pt>
    <dgm:pt modelId="{7969A8A7-D098-4CAC-8923-CCEEC7CB616B}">
      <dgm:prSet phldrT="[Text]" custT="1"/>
      <dgm:spPr>
        <a:solidFill>
          <a:schemeClr val="accent3"/>
        </a:solidFill>
      </dgm:spPr>
      <dgm:t>
        <a:bodyPr/>
        <a:lstStyle/>
        <a:p>
          <a:r>
            <a:rPr lang="de-DE" sz="1600" dirty="0"/>
            <a:t>Vertragsunterlagen erhalten / anfordern</a:t>
          </a:r>
        </a:p>
      </dgm:t>
    </dgm:pt>
    <dgm:pt modelId="{5D83AFC4-6A2F-4F0D-95BD-8793A892A3DA}" type="parTrans" cxnId="{2FD0540C-F9C1-442B-8E5A-9BFF4C0EF59A}">
      <dgm:prSet/>
      <dgm:spPr/>
      <dgm:t>
        <a:bodyPr/>
        <a:lstStyle/>
        <a:p>
          <a:endParaRPr lang="de-DE"/>
        </a:p>
      </dgm:t>
    </dgm:pt>
    <dgm:pt modelId="{3D294F62-2063-43A5-B20C-64B0F0CBDDD4}" type="sibTrans" cxnId="{2FD0540C-F9C1-442B-8E5A-9BFF4C0EF59A}">
      <dgm:prSet/>
      <dgm:spPr>
        <a:solidFill>
          <a:schemeClr val="tx2">
            <a:alpha val="90000"/>
          </a:schemeClr>
        </a:solidFill>
        <a:ln>
          <a:noFill/>
        </a:ln>
      </dgm:spPr>
      <dgm:t>
        <a:bodyPr/>
        <a:lstStyle/>
        <a:p>
          <a:endParaRPr lang="de-DE"/>
        </a:p>
      </dgm:t>
    </dgm:pt>
    <dgm:pt modelId="{C1B5DE5D-67EB-4EDB-9AA2-EDF0D2E08A7D}">
      <dgm:prSet phldrT="[Text]" custT="1"/>
      <dgm:spPr>
        <a:solidFill>
          <a:schemeClr val="accent3"/>
        </a:solidFill>
        <a:ln w="12700" cap="flat" cmpd="sng" algn="ctr">
          <a:solidFill>
            <a:srgbClr val="FFFFFF">
              <a:hueOff val="0"/>
              <a:satOff val="0"/>
              <a:lumOff val="0"/>
              <a:alphaOff val="0"/>
            </a:srgbClr>
          </a:solidFill>
          <a:prstDash val="solid"/>
          <a:miter lim="800000"/>
        </a:ln>
        <a:effectLst/>
      </dgm:spPr>
      <dgm:t>
        <a:bodyPr spcFirstLastPara="0" vert="horz" wrap="square" lIns="60960" tIns="60960" rIns="60960" bIns="60960" numCol="1" spcCol="1270" anchor="ctr" anchorCtr="0"/>
        <a:lstStyle/>
        <a:p>
          <a:r>
            <a:rPr lang="de-DE" sz="1600" kern="1200" dirty="0"/>
            <a:t>Vertragsschulung </a:t>
          </a:r>
          <a:r>
            <a:rPr lang="de-DE" sz="1600" kern="1200" dirty="0">
              <a:solidFill>
                <a:srgbClr val="FFFFFF"/>
              </a:solidFill>
              <a:latin typeface="Arial"/>
              <a:ea typeface="+mn-ea"/>
              <a:cs typeface="+mn-cs"/>
            </a:rPr>
            <a:t>absolvieren</a:t>
          </a:r>
          <a:r>
            <a:rPr lang="de-DE" sz="1600" kern="1200" dirty="0"/>
            <a:t> (Webinar oder Online-Portal)</a:t>
          </a:r>
        </a:p>
      </dgm:t>
    </dgm:pt>
    <dgm:pt modelId="{42431F75-03B5-4B75-AEA4-4FC3D9F37115}" type="parTrans" cxnId="{983B8432-4282-4B6A-8C86-A5EA20DDB087}">
      <dgm:prSet/>
      <dgm:spPr/>
      <dgm:t>
        <a:bodyPr/>
        <a:lstStyle/>
        <a:p>
          <a:endParaRPr lang="de-DE"/>
        </a:p>
      </dgm:t>
    </dgm:pt>
    <dgm:pt modelId="{D235382F-FBC8-42F9-A4EA-B2C25140D531}" type="sibTrans" cxnId="{983B8432-4282-4B6A-8C86-A5EA20DDB087}">
      <dgm:prSet custT="1"/>
      <dgm:spPr>
        <a:solidFill>
          <a:srgbClr val="1C2F5B">
            <a:alpha val="90000"/>
          </a:srgbClr>
        </a:solidFill>
        <a:ln w="12700" cap="flat" cmpd="sng" algn="ctr">
          <a:noFill/>
          <a:prstDash val="solid"/>
          <a:miter lim="800000"/>
        </a:ln>
        <a:effectLst/>
      </dgm:spPr>
      <dgm:t>
        <a:bodyPr spcFirstLastPara="0" vert="horz" wrap="square" lIns="12700" tIns="12700" rIns="12700" bIns="12700" numCol="1" spcCol="1270" anchor="ctr" anchorCtr="0"/>
        <a:lstStyle/>
        <a:p>
          <a:pPr marL="0" lvl="0" indent="0" algn="ctr" defTabSz="444500">
            <a:lnSpc>
              <a:spcPct val="90000"/>
            </a:lnSpc>
            <a:spcBef>
              <a:spcPct val="0"/>
            </a:spcBef>
            <a:spcAft>
              <a:spcPct val="35000"/>
            </a:spcAft>
            <a:buNone/>
          </a:pPr>
          <a:endParaRPr lang="de-DE" sz="1000" kern="1200">
            <a:solidFill>
              <a:srgbClr val="000000">
                <a:hueOff val="0"/>
                <a:satOff val="0"/>
                <a:lumOff val="0"/>
                <a:alphaOff val="0"/>
              </a:srgbClr>
            </a:solidFill>
            <a:latin typeface="Arial"/>
            <a:ea typeface="+mn-ea"/>
            <a:cs typeface="+mn-cs"/>
          </a:endParaRPr>
        </a:p>
      </dgm:t>
    </dgm:pt>
    <dgm:pt modelId="{B0D0353A-44FA-463A-BFFC-AD514A1716B8}">
      <dgm:prSet phldrT="[Text]" custT="1"/>
      <dgm:spPr>
        <a:solidFill>
          <a:schemeClr val="accent3"/>
        </a:solidFill>
        <a:ln w="12700" cap="flat" cmpd="sng" algn="ctr">
          <a:solidFill>
            <a:srgbClr val="FFFFFF">
              <a:hueOff val="0"/>
              <a:satOff val="0"/>
              <a:lumOff val="0"/>
              <a:alphaOff val="0"/>
            </a:srgbClr>
          </a:solidFill>
          <a:prstDash val="solid"/>
          <a:miter lim="800000"/>
        </a:ln>
        <a:effectLst/>
      </dgm:spPr>
      <dgm:t>
        <a:bodyPr spcFirstLastPara="0" vert="horz" wrap="square" lIns="60960" tIns="60960" rIns="60960" bIns="60960" numCol="1" spcCol="1270" anchor="ctr" anchorCtr="0"/>
        <a:lstStyle/>
        <a:p>
          <a:r>
            <a:rPr lang="de-DE" sz="1600" kern="1200" dirty="0"/>
            <a:t>Vertragssoftware bestellen (</a:t>
          </a:r>
          <a:r>
            <a:rPr lang="de-DE" sz="1600" kern="1200" dirty="0">
              <a:solidFill>
                <a:srgbClr val="FFFFFF"/>
              </a:solidFill>
              <a:latin typeface="Arial"/>
              <a:ea typeface="+mn-ea"/>
              <a:cs typeface="+mn-cs"/>
            </a:rPr>
            <a:t>Ansprechpartner</a:t>
          </a:r>
          <a:r>
            <a:rPr lang="de-DE" sz="1600" kern="1200" dirty="0"/>
            <a:t>: Softwarehaus)</a:t>
          </a:r>
        </a:p>
      </dgm:t>
    </dgm:pt>
    <dgm:pt modelId="{7118D23F-6D03-43BB-9D1D-0B653C3BC1ED}" type="parTrans" cxnId="{667A45E1-EC77-4493-9E97-77B4B2B8EB70}">
      <dgm:prSet/>
      <dgm:spPr/>
      <dgm:t>
        <a:bodyPr/>
        <a:lstStyle/>
        <a:p>
          <a:endParaRPr lang="de-DE"/>
        </a:p>
      </dgm:t>
    </dgm:pt>
    <dgm:pt modelId="{D2225121-0045-4DA2-AF45-6CB38EB12AF4}" type="sibTrans" cxnId="{667A45E1-EC77-4493-9E97-77B4B2B8EB70}">
      <dgm:prSet custT="1"/>
      <dgm:spPr>
        <a:solidFill>
          <a:srgbClr val="1C2F5B">
            <a:alpha val="90000"/>
          </a:srgbClr>
        </a:solidFill>
        <a:ln w="12700" cap="flat" cmpd="sng" algn="ctr">
          <a:noFill/>
          <a:prstDash val="solid"/>
          <a:miter lim="800000"/>
        </a:ln>
        <a:effectLst/>
      </dgm:spPr>
      <dgm:t>
        <a:bodyPr spcFirstLastPara="0" vert="horz" wrap="square" lIns="12700" tIns="12700" rIns="12700" bIns="12700" numCol="1" spcCol="1270" anchor="ctr" anchorCtr="0"/>
        <a:lstStyle/>
        <a:p>
          <a:pPr marL="0" lvl="0" indent="0" algn="ctr" defTabSz="444500">
            <a:lnSpc>
              <a:spcPct val="90000"/>
            </a:lnSpc>
            <a:spcBef>
              <a:spcPct val="0"/>
            </a:spcBef>
            <a:spcAft>
              <a:spcPct val="35000"/>
            </a:spcAft>
            <a:buNone/>
          </a:pPr>
          <a:endParaRPr lang="de-DE" sz="1000" kern="1200">
            <a:solidFill>
              <a:srgbClr val="000000">
                <a:hueOff val="0"/>
                <a:satOff val="0"/>
                <a:lumOff val="0"/>
                <a:alphaOff val="0"/>
              </a:srgbClr>
            </a:solidFill>
            <a:latin typeface="Arial"/>
            <a:ea typeface="+mn-ea"/>
            <a:cs typeface="+mn-cs"/>
          </a:endParaRPr>
        </a:p>
      </dgm:t>
    </dgm:pt>
    <dgm:pt modelId="{B4065B4E-807C-4EDA-AF9C-BDC79246ECC6}">
      <dgm:prSet phldrT="[Text]" custT="1"/>
      <dgm:spPr>
        <a:solidFill>
          <a:schemeClr val="accent3"/>
        </a:solidFill>
        <a:ln w="12700" cap="flat" cmpd="sng" algn="ctr">
          <a:solidFill>
            <a:srgbClr val="FFFFFF">
              <a:hueOff val="0"/>
              <a:satOff val="0"/>
              <a:lumOff val="0"/>
              <a:alphaOff val="0"/>
            </a:srgbClr>
          </a:solidFill>
          <a:prstDash val="solid"/>
          <a:miter lim="800000"/>
        </a:ln>
        <a:effectLst/>
      </dgm:spPr>
      <dgm:t>
        <a:bodyPr spcFirstLastPara="0" vert="horz" wrap="square" lIns="60960" tIns="60960" rIns="60960" bIns="60960" numCol="1" spcCol="1270" anchor="ctr" anchorCtr="0"/>
        <a:lstStyle/>
        <a:p>
          <a:pPr marL="0" lvl="0" indent="0" algn="l" defTabSz="711200">
            <a:lnSpc>
              <a:spcPct val="90000"/>
            </a:lnSpc>
            <a:spcBef>
              <a:spcPct val="0"/>
            </a:spcBef>
            <a:spcAft>
              <a:spcPct val="35000"/>
            </a:spcAft>
            <a:buNone/>
          </a:pPr>
          <a:r>
            <a:rPr lang="de-DE" sz="1600" kern="1200" dirty="0">
              <a:solidFill>
                <a:srgbClr val="FFFFFF"/>
              </a:solidFill>
              <a:latin typeface="Arial"/>
              <a:ea typeface="+mn-ea"/>
              <a:cs typeface="+mn-cs"/>
            </a:rPr>
            <a:t>HZV Online-Key bestellen</a:t>
          </a:r>
        </a:p>
      </dgm:t>
    </dgm:pt>
    <dgm:pt modelId="{6F1ED1FA-44F5-4FA6-AF70-E6397E96EB69}" type="parTrans" cxnId="{BA0757F6-E90C-4B90-A4AC-210B7BAB3FED}">
      <dgm:prSet/>
      <dgm:spPr/>
      <dgm:t>
        <a:bodyPr/>
        <a:lstStyle/>
        <a:p>
          <a:endParaRPr lang="de-DE"/>
        </a:p>
      </dgm:t>
    </dgm:pt>
    <dgm:pt modelId="{78DC3DDC-C2F0-4A6B-9C6C-4F9AA6A4A332}" type="sibTrans" cxnId="{BA0757F6-E90C-4B90-A4AC-210B7BAB3FED}">
      <dgm:prSet custT="1"/>
      <dgm:spPr>
        <a:solidFill>
          <a:srgbClr val="1C2F5B">
            <a:alpha val="90000"/>
          </a:srgbClr>
        </a:solidFill>
        <a:ln w="12700" cap="flat" cmpd="sng" algn="ctr">
          <a:noFill/>
          <a:prstDash val="solid"/>
          <a:miter lim="800000"/>
        </a:ln>
        <a:effectLst/>
      </dgm:spPr>
      <dgm:t>
        <a:bodyPr spcFirstLastPara="0" vert="horz" wrap="square" lIns="12700" tIns="12700" rIns="12700" bIns="12700" numCol="1" spcCol="1270" anchor="ctr" anchorCtr="0"/>
        <a:lstStyle/>
        <a:p>
          <a:pPr marL="0" lvl="0" indent="0" algn="ctr" defTabSz="444500">
            <a:lnSpc>
              <a:spcPct val="90000"/>
            </a:lnSpc>
            <a:spcBef>
              <a:spcPct val="0"/>
            </a:spcBef>
            <a:spcAft>
              <a:spcPct val="35000"/>
            </a:spcAft>
            <a:buNone/>
          </a:pPr>
          <a:endParaRPr lang="de-DE" sz="1000" kern="1200">
            <a:solidFill>
              <a:srgbClr val="000000">
                <a:hueOff val="0"/>
                <a:satOff val="0"/>
                <a:lumOff val="0"/>
                <a:alphaOff val="0"/>
              </a:srgbClr>
            </a:solidFill>
            <a:latin typeface="Arial"/>
            <a:ea typeface="+mn-ea"/>
            <a:cs typeface="+mn-cs"/>
          </a:endParaRPr>
        </a:p>
      </dgm:t>
    </dgm:pt>
    <dgm:pt modelId="{3A247216-B6FF-42B3-A908-75A6059B062F}">
      <dgm:prSet phldrT="[Text]" custT="1"/>
      <dgm:spPr>
        <a:solidFill>
          <a:schemeClr val="accent3"/>
        </a:solidFill>
        <a:ln w="12700" cap="flat" cmpd="sng" algn="ctr">
          <a:solidFill>
            <a:srgbClr val="FFFFFF">
              <a:hueOff val="0"/>
              <a:satOff val="0"/>
              <a:lumOff val="0"/>
              <a:alphaOff val="0"/>
            </a:srgbClr>
          </a:solidFill>
          <a:prstDash val="solid"/>
          <a:miter lim="800000"/>
        </a:ln>
        <a:effectLst/>
      </dgm:spPr>
      <dgm:t>
        <a:bodyPr spcFirstLastPara="0" vert="horz" wrap="square" lIns="60960" tIns="60960" rIns="60960" bIns="60960" numCol="1" spcCol="1270" anchor="ctr" anchorCtr="0"/>
        <a:lstStyle/>
        <a:p>
          <a:pPr marL="0" lvl="0" indent="0" algn="l" defTabSz="711200">
            <a:lnSpc>
              <a:spcPct val="90000"/>
            </a:lnSpc>
            <a:spcBef>
              <a:spcPct val="0"/>
            </a:spcBef>
            <a:spcAft>
              <a:spcPct val="35000"/>
            </a:spcAft>
            <a:buNone/>
          </a:pPr>
          <a:r>
            <a:rPr lang="de-DE" sz="1600" kern="1200" dirty="0">
              <a:solidFill>
                <a:srgbClr val="FFFFFF"/>
              </a:solidFill>
              <a:latin typeface="Arial"/>
              <a:ea typeface="+mn-ea"/>
              <a:cs typeface="+mn-cs"/>
            </a:rPr>
            <a:t>Teilnahmeerklärung vollständig ausfüllen und unterschreiben</a:t>
          </a:r>
        </a:p>
      </dgm:t>
    </dgm:pt>
    <dgm:pt modelId="{F968507A-C197-4964-BA74-33338FCB6F4E}" type="parTrans" cxnId="{6FC79779-BFD1-48C3-BE02-C1724D388C42}">
      <dgm:prSet/>
      <dgm:spPr/>
      <dgm:t>
        <a:bodyPr/>
        <a:lstStyle/>
        <a:p>
          <a:endParaRPr lang="de-DE"/>
        </a:p>
      </dgm:t>
    </dgm:pt>
    <dgm:pt modelId="{D8FD2019-84E6-4E38-929C-6E2A7E16348D}" type="sibTrans" cxnId="{6FC79779-BFD1-48C3-BE02-C1724D388C42}">
      <dgm:prSet/>
      <dgm:spPr/>
      <dgm:t>
        <a:bodyPr/>
        <a:lstStyle/>
        <a:p>
          <a:endParaRPr lang="de-DE"/>
        </a:p>
      </dgm:t>
    </dgm:pt>
    <dgm:pt modelId="{34C59D29-CD9A-4A26-95A0-56A002EB4C80}" type="pres">
      <dgm:prSet presAssocID="{1A50F530-C2BC-41BB-A953-39E03F89C993}" presName="outerComposite" presStyleCnt="0">
        <dgm:presLayoutVars>
          <dgm:chMax val="5"/>
          <dgm:dir/>
          <dgm:resizeHandles val="exact"/>
        </dgm:presLayoutVars>
      </dgm:prSet>
      <dgm:spPr/>
    </dgm:pt>
    <dgm:pt modelId="{D97EDE4D-1CE3-4276-B2DD-E645AE03A859}" type="pres">
      <dgm:prSet presAssocID="{1A50F530-C2BC-41BB-A953-39E03F89C993}" presName="dummyMaxCanvas" presStyleCnt="0">
        <dgm:presLayoutVars/>
      </dgm:prSet>
      <dgm:spPr/>
    </dgm:pt>
    <dgm:pt modelId="{7692A502-F728-49F1-86AB-EABDD75942F8}" type="pres">
      <dgm:prSet presAssocID="{1A50F530-C2BC-41BB-A953-39E03F89C993}" presName="FiveNodes_1" presStyleLbl="node1" presStyleIdx="0" presStyleCnt="5">
        <dgm:presLayoutVars>
          <dgm:bulletEnabled val="1"/>
        </dgm:presLayoutVars>
      </dgm:prSet>
      <dgm:spPr/>
    </dgm:pt>
    <dgm:pt modelId="{61ECAFE2-E65D-4FE3-84A2-003C4D0C998B}" type="pres">
      <dgm:prSet presAssocID="{1A50F530-C2BC-41BB-A953-39E03F89C993}" presName="FiveNodes_2" presStyleLbl="node1" presStyleIdx="1" presStyleCnt="5">
        <dgm:presLayoutVars>
          <dgm:bulletEnabled val="1"/>
        </dgm:presLayoutVars>
      </dgm:prSet>
      <dgm:spPr>
        <a:xfrm>
          <a:off x="472463" y="399676"/>
          <a:ext cx="6326902" cy="350935"/>
        </a:xfrm>
        <a:prstGeom prst="roundRect">
          <a:avLst>
            <a:gd name="adj" fmla="val 10000"/>
          </a:avLst>
        </a:prstGeom>
      </dgm:spPr>
    </dgm:pt>
    <dgm:pt modelId="{6B41D13C-BF22-44B4-A42C-BD6FF6CBD2C6}" type="pres">
      <dgm:prSet presAssocID="{1A50F530-C2BC-41BB-A953-39E03F89C993}" presName="FiveNodes_3" presStyleLbl="node1" presStyleIdx="2" presStyleCnt="5">
        <dgm:presLayoutVars>
          <dgm:bulletEnabled val="1"/>
        </dgm:presLayoutVars>
      </dgm:prSet>
      <dgm:spPr>
        <a:xfrm>
          <a:off x="944927" y="799353"/>
          <a:ext cx="6326902" cy="350935"/>
        </a:xfrm>
        <a:prstGeom prst="roundRect">
          <a:avLst>
            <a:gd name="adj" fmla="val 10000"/>
          </a:avLst>
        </a:prstGeom>
      </dgm:spPr>
    </dgm:pt>
    <dgm:pt modelId="{2B3CF24C-8638-4B13-A4EE-D43CDD16F31C}" type="pres">
      <dgm:prSet presAssocID="{1A50F530-C2BC-41BB-A953-39E03F89C993}" presName="FiveNodes_4" presStyleLbl="node1" presStyleIdx="3" presStyleCnt="5">
        <dgm:presLayoutVars>
          <dgm:bulletEnabled val="1"/>
        </dgm:presLayoutVars>
      </dgm:prSet>
      <dgm:spPr>
        <a:xfrm>
          <a:off x="1417390" y="1199030"/>
          <a:ext cx="6326902" cy="350935"/>
        </a:xfrm>
        <a:prstGeom prst="roundRect">
          <a:avLst>
            <a:gd name="adj" fmla="val 10000"/>
          </a:avLst>
        </a:prstGeom>
      </dgm:spPr>
    </dgm:pt>
    <dgm:pt modelId="{8B7C3032-BDA0-4BC3-954B-66E3D199A0C7}" type="pres">
      <dgm:prSet presAssocID="{1A50F530-C2BC-41BB-A953-39E03F89C993}" presName="FiveNodes_5" presStyleLbl="node1" presStyleIdx="4" presStyleCnt="5">
        <dgm:presLayoutVars>
          <dgm:bulletEnabled val="1"/>
        </dgm:presLayoutVars>
      </dgm:prSet>
      <dgm:spPr>
        <a:xfrm>
          <a:off x="1889854" y="1598707"/>
          <a:ext cx="6326902" cy="350935"/>
        </a:xfrm>
        <a:prstGeom prst="roundRect">
          <a:avLst>
            <a:gd name="adj" fmla="val 10000"/>
          </a:avLst>
        </a:prstGeom>
      </dgm:spPr>
    </dgm:pt>
    <dgm:pt modelId="{07916D2E-584B-4BCC-85D9-45BAC748C1FB}" type="pres">
      <dgm:prSet presAssocID="{1A50F530-C2BC-41BB-A953-39E03F89C993}" presName="FiveConn_1-2" presStyleLbl="fgAccFollowNode1" presStyleIdx="0" presStyleCnt="4">
        <dgm:presLayoutVars>
          <dgm:bulletEnabled val="1"/>
        </dgm:presLayoutVars>
      </dgm:prSet>
      <dgm:spPr/>
    </dgm:pt>
    <dgm:pt modelId="{D87039F1-DF10-4C2B-AD8D-1B6DF8371E75}" type="pres">
      <dgm:prSet presAssocID="{1A50F530-C2BC-41BB-A953-39E03F89C993}" presName="FiveConn_2-3" presStyleLbl="fgAccFollowNode1" presStyleIdx="1" presStyleCnt="4">
        <dgm:presLayoutVars>
          <dgm:bulletEnabled val="1"/>
        </dgm:presLayoutVars>
      </dgm:prSet>
      <dgm:spPr>
        <a:xfrm>
          <a:off x="6869338" y="656054"/>
          <a:ext cx="228108" cy="228108"/>
        </a:xfrm>
        <a:prstGeom prst="downArrow">
          <a:avLst>
            <a:gd name="adj1" fmla="val 55000"/>
            <a:gd name="adj2" fmla="val 45000"/>
          </a:avLst>
        </a:prstGeom>
      </dgm:spPr>
    </dgm:pt>
    <dgm:pt modelId="{F14AC237-5DF1-4BF8-A5A7-E947DC14D73A}" type="pres">
      <dgm:prSet presAssocID="{1A50F530-C2BC-41BB-A953-39E03F89C993}" presName="FiveConn_3-4" presStyleLbl="fgAccFollowNode1" presStyleIdx="2" presStyleCnt="4">
        <dgm:presLayoutVars>
          <dgm:bulletEnabled val="1"/>
        </dgm:presLayoutVars>
      </dgm:prSet>
      <dgm:spPr>
        <a:xfrm>
          <a:off x="7362514" y="1049882"/>
          <a:ext cx="228108" cy="228108"/>
        </a:xfrm>
        <a:prstGeom prst="downArrow">
          <a:avLst>
            <a:gd name="adj1" fmla="val 55000"/>
            <a:gd name="adj2" fmla="val 45000"/>
          </a:avLst>
        </a:prstGeom>
      </dgm:spPr>
    </dgm:pt>
    <dgm:pt modelId="{770AE060-6D81-4F5A-81D3-104AB6DA8BB4}" type="pres">
      <dgm:prSet presAssocID="{1A50F530-C2BC-41BB-A953-39E03F89C993}" presName="FiveConn_4-5" presStyleLbl="fgAccFollowNode1" presStyleIdx="3" presStyleCnt="4">
        <dgm:presLayoutVars>
          <dgm:bulletEnabled val="1"/>
        </dgm:presLayoutVars>
      </dgm:prSet>
      <dgm:spPr>
        <a:xfrm>
          <a:off x="7855690" y="1453458"/>
          <a:ext cx="228108" cy="228108"/>
        </a:xfrm>
        <a:prstGeom prst="downArrow">
          <a:avLst>
            <a:gd name="adj1" fmla="val 55000"/>
            <a:gd name="adj2" fmla="val 45000"/>
          </a:avLst>
        </a:prstGeom>
      </dgm:spPr>
    </dgm:pt>
    <dgm:pt modelId="{ED52258D-5092-470E-B2B2-F563F94C9E09}" type="pres">
      <dgm:prSet presAssocID="{1A50F530-C2BC-41BB-A953-39E03F89C993}" presName="FiveNodes_1_text" presStyleLbl="node1" presStyleIdx="4" presStyleCnt="5">
        <dgm:presLayoutVars>
          <dgm:bulletEnabled val="1"/>
        </dgm:presLayoutVars>
      </dgm:prSet>
      <dgm:spPr/>
    </dgm:pt>
    <dgm:pt modelId="{D43506F4-CB45-4FB7-A816-498943984E90}" type="pres">
      <dgm:prSet presAssocID="{1A50F530-C2BC-41BB-A953-39E03F89C993}" presName="FiveNodes_2_text" presStyleLbl="node1" presStyleIdx="4" presStyleCnt="5">
        <dgm:presLayoutVars>
          <dgm:bulletEnabled val="1"/>
        </dgm:presLayoutVars>
      </dgm:prSet>
      <dgm:spPr/>
    </dgm:pt>
    <dgm:pt modelId="{1D75E971-15AC-468D-892D-77A5FACD29CD}" type="pres">
      <dgm:prSet presAssocID="{1A50F530-C2BC-41BB-A953-39E03F89C993}" presName="FiveNodes_3_text" presStyleLbl="node1" presStyleIdx="4" presStyleCnt="5">
        <dgm:presLayoutVars>
          <dgm:bulletEnabled val="1"/>
        </dgm:presLayoutVars>
      </dgm:prSet>
      <dgm:spPr/>
    </dgm:pt>
    <dgm:pt modelId="{3AAE4841-4BB0-475A-8546-27AE853FAD7B}" type="pres">
      <dgm:prSet presAssocID="{1A50F530-C2BC-41BB-A953-39E03F89C993}" presName="FiveNodes_4_text" presStyleLbl="node1" presStyleIdx="4" presStyleCnt="5">
        <dgm:presLayoutVars>
          <dgm:bulletEnabled val="1"/>
        </dgm:presLayoutVars>
      </dgm:prSet>
      <dgm:spPr/>
    </dgm:pt>
    <dgm:pt modelId="{2E4E2633-13A1-4E96-AAEE-060656DD7EFD}" type="pres">
      <dgm:prSet presAssocID="{1A50F530-C2BC-41BB-A953-39E03F89C993}" presName="FiveNodes_5_text" presStyleLbl="node1" presStyleIdx="4" presStyleCnt="5">
        <dgm:presLayoutVars>
          <dgm:bulletEnabled val="1"/>
        </dgm:presLayoutVars>
      </dgm:prSet>
      <dgm:spPr/>
    </dgm:pt>
  </dgm:ptLst>
  <dgm:cxnLst>
    <dgm:cxn modelId="{F3D27403-F3F9-4DA8-9090-AFB634C9E1CA}" type="presOf" srcId="{B4065B4E-807C-4EDA-AF9C-BDC79246ECC6}" destId="{3AAE4841-4BB0-475A-8546-27AE853FAD7B}" srcOrd="1" destOrd="0" presId="urn:microsoft.com/office/officeart/2005/8/layout/vProcess5"/>
    <dgm:cxn modelId="{70F37D05-0EC9-40BD-AE23-85EAC9FC175B}" type="presOf" srcId="{C1B5DE5D-67EB-4EDB-9AA2-EDF0D2E08A7D}" destId="{D43506F4-CB45-4FB7-A816-498943984E90}" srcOrd="1" destOrd="0" presId="urn:microsoft.com/office/officeart/2005/8/layout/vProcess5"/>
    <dgm:cxn modelId="{2FD0540C-F9C1-442B-8E5A-9BFF4C0EF59A}" srcId="{1A50F530-C2BC-41BB-A953-39E03F89C993}" destId="{7969A8A7-D098-4CAC-8923-CCEEC7CB616B}" srcOrd="0" destOrd="0" parTransId="{5D83AFC4-6A2F-4F0D-95BD-8793A892A3DA}" sibTransId="{3D294F62-2063-43A5-B20C-64B0F0CBDDD4}"/>
    <dgm:cxn modelId="{71012D23-36EC-4282-97F3-870E2FBE5DF8}" type="presOf" srcId="{78DC3DDC-C2F0-4A6B-9C6C-4F9AA6A4A332}" destId="{770AE060-6D81-4F5A-81D3-104AB6DA8BB4}" srcOrd="0" destOrd="0" presId="urn:microsoft.com/office/officeart/2005/8/layout/vProcess5"/>
    <dgm:cxn modelId="{3DCD1631-785C-473F-947A-76496925AB6B}" type="presOf" srcId="{D235382F-FBC8-42F9-A4EA-B2C25140D531}" destId="{D87039F1-DF10-4C2B-AD8D-1B6DF8371E75}" srcOrd="0" destOrd="0" presId="urn:microsoft.com/office/officeart/2005/8/layout/vProcess5"/>
    <dgm:cxn modelId="{983B8432-4282-4B6A-8C86-A5EA20DDB087}" srcId="{1A50F530-C2BC-41BB-A953-39E03F89C993}" destId="{C1B5DE5D-67EB-4EDB-9AA2-EDF0D2E08A7D}" srcOrd="1" destOrd="0" parTransId="{42431F75-03B5-4B75-AEA4-4FC3D9F37115}" sibTransId="{D235382F-FBC8-42F9-A4EA-B2C25140D531}"/>
    <dgm:cxn modelId="{3804B55D-C690-4AEF-B72B-97CE61B0D44D}" type="presOf" srcId="{B0D0353A-44FA-463A-BFFC-AD514A1716B8}" destId="{1D75E971-15AC-468D-892D-77A5FACD29CD}" srcOrd="1" destOrd="0" presId="urn:microsoft.com/office/officeart/2005/8/layout/vProcess5"/>
    <dgm:cxn modelId="{CC08B141-F754-4D1D-9DF9-CA7573BCF010}" type="presOf" srcId="{3A247216-B6FF-42B3-A908-75A6059B062F}" destId="{8B7C3032-BDA0-4BC3-954B-66E3D199A0C7}" srcOrd="0" destOrd="0" presId="urn:microsoft.com/office/officeart/2005/8/layout/vProcess5"/>
    <dgm:cxn modelId="{63BEFF47-37C1-4F25-AA24-7E4CED332DAF}" type="presOf" srcId="{3A247216-B6FF-42B3-A908-75A6059B062F}" destId="{2E4E2633-13A1-4E96-AAEE-060656DD7EFD}" srcOrd="1" destOrd="0" presId="urn:microsoft.com/office/officeart/2005/8/layout/vProcess5"/>
    <dgm:cxn modelId="{45F1A148-869F-49F3-82E8-1F052F800E48}" type="presOf" srcId="{C1B5DE5D-67EB-4EDB-9AA2-EDF0D2E08A7D}" destId="{61ECAFE2-E65D-4FE3-84A2-003C4D0C998B}" srcOrd="0" destOrd="0" presId="urn:microsoft.com/office/officeart/2005/8/layout/vProcess5"/>
    <dgm:cxn modelId="{BAFA196A-6653-437E-80CA-DC79BEBADAA5}" type="presOf" srcId="{3D294F62-2063-43A5-B20C-64B0F0CBDDD4}" destId="{07916D2E-584B-4BCC-85D9-45BAC748C1FB}" srcOrd="0" destOrd="0" presId="urn:microsoft.com/office/officeart/2005/8/layout/vProcess5"/>
    <dgm:cxn modelId="{7D80A952-E84B-4310-AE6D-969D2DD7C39E}" type="presOf" srcId="{D2225121-0045-4DA2-AF45-6CB38EB12AF4}" destId="{F14AC237-5DF1-4BF8-A5A7-E947DC14D73A}" srcOrd="0" destOrd="0" presId="urn:microsoft.com/office/officeart/2005/8/layout/vProcess5"/>
    <dgm:cxn modelId="{6FC79779-BFD1-48C3-BE02-C1724D388C42}" srcId="{1A50F530-C2BC-41BB-A953-39E03F89C993}" destId="{3A247216-B6FF-42B3-A908-75A6059B062F}" srcOrd="4" destOrd="0" parTransId="{F968507A-C197-4964-BA74-33338FCB6F4E}" sibTransId="{D8FD2019-84E6-4E38-929C-6E2A7E16348D}"/>
    <dgm:cxn modelId="{F4338781-68D2-43EA-8657-AFB348D4311D}" type="presOf" srcId="{1A50F530-C2BC-41BB-A953-39E03F89C993}" destId="{34C59D29-CD9A-4A26-95A0-56A002EB4C80}" srcOrd="0" destOrd="0" presId="urn:microsoft.com/office/officeart/2005/8/layout/vProcess5"/>
    <dgm:cxn modelId="{390B29AC-EFAB-4E21-9A5B-B2D8737D44D2}" type="presOf" srcId="{B0D0353A-44FA-463A-BFFC-AD514A1716B8}" destId="{6B41D13C-BF22-44B4-A42C-BD6FF6CBD2C6}" srcOrd="0" destOrd="0" presId="urn:microsoft.com/office/officeart/2005/8/layout/vProcess5"/>
    <dgm:cxn modelId="{02634EC6-FAAF-4119-B4F9-F1B5F24DB083}" type="presOf" srcId="{7969A8A7-D098-4CAC-8923-CCEEC7CB616B}" destId="{7692A502-F728-49F1-86AB-EABDD75942F8}" srcOrd="0" destOrd="0" presId="urn:microsoft.com/office/officeart/2005/8/layout/vProcess5"/>
    <dgm:cxn modelId="{667A45E1-EC77-4493-9E97-77B4B2B8EB70}" srcId="{1A50F530-C2BC-41BB-A953-39E03F89C993}" destId="{B0D0353A-44FA-463A-BFFC-AD514A1716B8}" srcOrd="2" destOrd="0" parTransId="{7118D23F-6D03-43BB-9D1D-0B653C3BC1ED}" sibTransId="{D2225121-0045-4DA2-AF45-6CB38EB12AF4}"/>
    <dgm:cxn modelId="{98FE73EA-F922-4C09-8BBF-CD6FDEC5CEC2}" type="presOf" srcId="{B4065B4E-807C-4EDA-AF9C-BDC79246ECC6}" destId="{2B3CF24C-8638-4B13-A4EE-D43CDD16F31C}" srcOrd="0" destOrd="0" presId="urn:microsoft.com/office/officeart/2005/8/layout/vProcess5"/>
    <dgm:cxn modelId="{2D92FFF3-AECE-4105-BAEA-27DB1AF54C00}" type="presOf" srcId="{7969A8A7-D098-4CAC-8923-CCEEC7CB616B}" destId="{ED52258D-5092-470E-B2B2-F563F94C9E09}" srcOrd="1" destOrd="0" presId="urn:microsoft.com/office/officeart/2005/8/layout/vProcess5"/>
    <dgm:cxn modelId="{BA0757F6-E90C-4B90-A4AC-210B7BAB3FED}" srcId="{1A50F530-C2BC-41BB-A953-39E03F89C993}" destId="{B4065B4E-807C-4EDA-AF9C-BDC79246ECC6}" srcOrd="3" destOrd="0" parTransId="{6F1ED1FA-44F5-4FA6-AF70-E6397E96EB69}" sibTransId="{78DC3DDC-C2F0-4A6B-9C6C-4F9AA6A4A332}"/>
    <dgm:cxn modelId="{FDB365BC-6C7F-4184-80DA-F5A0938DEEAE}" type="presParOf" srcId="{34C59D29-CD9A-4A26-95A0-56A002EB4C80}" destId="{D97EDE4D-1CE3-4276-B2DD-E645AE03A859}" srcOrd="0" destOrd="0" presId="urn:microsoft.com/office/officeart/2005/8/layout/vProcess5"/>
    <dgm:cxn modelId="{7D7347DD-FDE2-4665-BE0B-EE0DEF41AA09}" type="presParOf" srcId="{34C59D29-CD9A-4A26-95A0-56A002EB4C80}" destId="{7692A502-F728-49F1-86AB-EABDD75942F8}" srcOrd="1" destOrd="0" presId="urn:microsoft.com/office/officeart/2005/8/layout/vProcess5"/>
    <dgm:cxn modelId="{4E0299D2-C02A-4CFE-A454-452B95661E38}" type="presParOf" srcId="{34C59D29-CD9A-4A26-95A0-56A002EB4C80}" destId="{61ECAFE2-E65D-4FE3-84A2-003C4D0C998B}" srcOrd="2" destOrd="0" presId="urn:microsoft.com/office/officeart/2005/8/layout/vProcess5"/>
    <dgm:cxn modelId="{74BEC003-9593-45C2-B52D-D65350747B1E}" type="presParOf" srcId="{34C59D29-CD9A-4A26-95A0-56A002EB4C80}" destId="{6B41D13C-BF22-44B4-A42C-BD6FF6CBD2C6}" srcOrd="3" destOrd="0" presId="urn:microsoft.com/office/officeart/2005/8/layout/vProcess5"/>
    <dgm:cxn modelId="{B08045AD-BFCB-4CDA-8DD7-9B19AF69FF26}" type="presParOf" srcId="{34C59D29-CD9A-4A26-95A0-56A002EB4C80}" destId="{2B3CF24C-8638-4B13-A4EE-D43CDD16F31C}" srcOrd="4" destOrd="0" presId="urn:microsoft.com/office/officeart/2005/8/layout/vProcess5"/>
    <dgm:cxn modelId="{F8792C6D-24B8-43CC-A9CB-2D87D1A6AC95}" type="presParOf" srcId="{34C59D29-CD9A-4A26-95A0-56A002EB4C80}" destId="{8B7C3032-BDA0-4BC3-954B-66E3D199A0C7}" srcOrd="5" destOrd="0" presId="urn:microsoft.com/office/officeart/2005/8/layout/vProcess5"/>
    <dgm:cxn modelId="{274A0333-B18D-4C08-A5CF-CE8550914C52}" type="presParOf" srcId="{34C59D29-CD9A-4A26-95A0-56A002EB4C80}" destId="{07916D2E-584B-4BCC-85D9-45BAC748C1FB}" srcOrd="6" destOrd="0" presId="urn:microsoft.com/office/officeart/2005/8/layout/vProcess5"/>
    <dgm:cxn modelId="{66220055-2B42-4DB7-8A0E-B05F546F6FE9}" type="presParOf" srcId="{34C59D29-CD9A-4A26-95A0-56A002EB4C80}" destId="{D87039F1-DF10-4C2B-AD8D-1B6DF8371E75}" srcOrd="7" destOrd="0" presId="urn:microsoft.com/office/officeart/2005/8/layout/vProcess5"/>
    <dgm:cxn modelId="{D22586EC-15B9-4676-8F97-088A72211772}" type="presParOf" srcId="{34C59D29-CD9A-4A26-95A0-56A002EB4C80}" destId="{F14AC237-5DF1-4BF8-A5A7-E947DC14D73A}" srcOrd="8" destOrd="0" presId="urn:microsoft.com/office/officeart/2005/8/layout/vProcess5"/>
    <dgm:cxn modelId="{209B98BA-5128-4933-AD73-5A734C6D2781}" type="presParOf" srcId="{34C59D29-CD9A-4A26-95A0-56A002EB4C80}" destId="{770AE060-6D81-4F5A-81D3-104AB6DA8BB4}" srcOrd="9" destOrd="0" presId="urn:microsoft.com/office/officeart/2005/8/layout/vProcess5"/>
    <dgm:cxn modelId="{DE7B4313-BC7E-4C6F-BD71-0D8899203401}" type="presParOf" srcId="{34C59D29-CD9A-4A26-95A0-56A002EB4C80}" destId="{ED52258D-5092-470E-B2B2-F563F94C9E09}" srcOrd="10" destOrd="0" presId="urn:microsoft.com/office/officeart/2005/8/layout/vProcess5"/>
    <dgm:cxn modelId="{18B8BC0C-79F1-4A9C-ABF4-258D015FC82A}" type="presParOf" srcId="{34C59D29-CD9A-4A26-95A0-56A002EB4C80}" destId="{D43506F4-CB45-4FB7-A816-498943984E90}" srcOrd="11" destOrd="0" presId="urn:microsoft.com/office/officeart/2005/8/layout/vProcess5"/>
    <dgm:cxn modelId="{E4A2947B-FB75-4CE3-B579-43E25549D4D6}" type="presParOf" srcId="{34C59D29-CD9A-4A26-95A0-56A002EB4C80}" destId="{1D75E971-15AC-468D-892D-77A5FACD29CD}" srcOrd="12" destOrd="0" presId="urn:microsoft.com/office/officeart/2005/8/layout/vProcess5"/>
    <dgm:cxn modelId="{3B523381-01A7-4D36-826B-2C1CC192168C}" type="presParOf" srcId="{34C59D29-CD9A-4A26-95A0-56A002EB4C80}" destId="{3AAE4841-4BB0-475A-8546-27AE853FAD7B}" srcOrd="13" destOrd="0" presId="urn:microsoft.com/office/officeart/2005/8/layout/vProcess5"/>
    <dgm:cxn modelId="{8CD66057-7AAA-42BE-A7CE-F2EBEC6256CA}" type="presParOf" srcId="{34C59D29-CD9A-4A26-95A0-56A002EB4C80}" destId="{2E4E2633-13A1-4E96-AAEE-060656DD7EFD}" srcOrd="14"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A50F530-C2BC-41BB-A953-39E03F89C993}" type="doc">
      <dgm:prSet loTypeId="urn:microsoft.com/office/officeart/2005/8/layout/vProcess5" loCatId="process" qsTypeId="urn:microsoft.com/office/officeart/2005/8/quickstyle/simple1#6" qsCatId="simple" csTypeId="urn:microsoft.com/office/officeart/2005/8/colors/accent1_2#6" csCatId="accent1" phldr="1"/>
      <dgm:spPr/>
      <dgm:t>
        <a:bodyPr/>
        <a:lstStyle/>
        <a:p>
          <a:endParaRPr lang="de-DE"/>
        </a:p>
      </dgm:t>
    </dgm:pt>
    <dgm:pt modelId="{7969A8A7-D098-4CAC-8923-CCEEC7CB616B}">
      <dgm:prSet phldrT="[Text]" custT="1"/>
      <dgm:spPr>
        <a:solidFill>
          <a:schemeClr val="accent3"/>
        </a:solidFill>
      </dgm:spPr>
      <dgm:t>
        <a:bodyPr/>
        <a:lstStyle/>
        <a:p>
          <a:r>
            <a:rPr lang="de-DE" sz="1600" dirty="0"/>
            <a:t>Nachweise beilegen (siehe Checkliste)</a:t>
          </a:r>
        </a:p>
      </dgm:t>
    </dgm:pt>
    <dgm:pt modelId="{5D83AFC4-6A2F-4F0D-95BD-8793A892A3DA}" type="parTrans" cxnId="{2FD0540C-F9C1-442B-8E5A-9BFF4C0EF59A}">
      <dgm:prSet/>
      <dgm:spPr/>
      <dgm:t>
        <a:bodyPr/>
        <a:lstStyle/>
        <a:p>
          <a:endParaRPr lang="de-DE"/>
        </a:p>
      </dgm:t>
    </dgm:pt>
    <dgm:pt modelId="{3D294F62-2063-43A5-B20C-64B0F0CBDDD4}" type="sibTrans" cxnId="{2FD0540C-F9C1-442B-8E5A-9BFF4C0EF59A}">
      <dgm:prSet custT="1"/>
      <dgm:spPr>
        <a:solidFill>
          <a:srgbClr val="1C2F5B">
            <a:alpha val="90000"/>
          </a:srgbClr>
        </a:solidFill>
        <a:ln w="12700" cap="flat" cmpd="sng" algn="ctr">
          <a:noFill/>
          <a:prstDash val="solid"/>
          <a:miter lim="800000"/>
        </a:ln>
        <a:effectLst/>
      </dgm:spPr>
      <dgm:t>
        <a:bodyPr spcFirstLastPara="0" vert="horz" wrap="square" lIns="12700" tIns="12700" rIns="12700" bIns="12700" numCol="1" spcCol="1270" anchor="ctr" anchorCtr="0"/>
        <a:lstStyle/>
        <a:p>
          <a:pPr marL="0" lvl="0" indent="0" algn="ctr" defTabSz="444500">
            <a:lnSpc>
              <a:spcPct val="90000"/>
            </a:lnSpc>
            <a:spcBef>
              <a:spcPct val="0"/>
            </a:spcBef>
            <a:spcAft>
              <a:spcPct val="35000"/>
            </a:spcAft>
            <a:buNone/>
          </a:pPr>
          <a:endParaRPr lang="de-DE" sz="1000" kern="1200">
            <a:solidFill>
              <a:srgbClr val="000000">
                <a:hueOff val="0"/>
                <a:satOff val="0"/>
                <a:lumOff val="0"/>
                <a:alphaOff val="0"/>
              </a:srgbClr>
            </a:solidFill>
            <a:latin typeface="Arial"/>
            <a:ea typeface="+mn-ea"/>
            <a:cs typeface="+mn-cs"/>
          </a:endParaRPr>
        </a:p>
      </dgm:t>
    </dgm:pt>
    <dgm:pt modelId="{C1B5DE5D-67EB-4EDB-9AA2-EDF0D2E08A7D}">
      <dgm:prSet phldrT="[Text]" custT="1"/>
      <dgm:spPr>
        <a:solidFill>
          <a:schemeClr val="accent3"/>
        </a:solidFill>
        <a:ln w="12700" cap="flat" cmpd="sng" algn="ctr">
          <a:solidFill>
            <a:srgbClr val="FFFFFF">
              <a:hueOff val="0"/>
              <a:satOff val="0"/>
              <a:lumOff val="0"/>
              <a:alphaOff val="0"/>
            </a:srgbClr>
          </a:solidFill>
          <a:prstDash val="solid"/>
          <a:miter lim="800000"/>
        </a:ln>
        <a:effectLst/>
      </dgm:spPr>
      <dgm:t>
        <a:bodyPr/>
        <a:lstStyle/>
        <a:p>
          <a:r>
            <a:rPr lang="de-DE" sz="1600" kern="1200" dirty="0"/>
            <a:t>Teilnahmeerklärung + Nachweise an MEDIVERBUND senden</a:t>
          </a:r>
        </a:p>
      </dgm:t>
    </dgm:pt>
    <dgm:pt modelId="{42431F75-03B5-4B75-AEA4-4FC3D9F37115}" type="parTrans" cxnId="{983B8432-4282-4B6A-8C86-A5EA20DDB087}">
      <dgm:prSet/>
      <dgm:spPr/>
      <dgm:t>
        <a:bodyPr/>
        <a:lstStyle/>
        <a:p>
          <a:endParaRPr lang="de-DE"/>
        </a:p>
      </dgm:t>
    </dgm:pt>
    <dgm:pt modelId="{D235382F-FBC8-42F9-A4EA-B2C25140D531}" type="sibTrans" cxnId="{983B8432-4282-4B6A-8C86-A5EA20DDB087}">
      <dgm:prSet custT="1"/>
      <dgm:spPr>
        <a:solidFill>
          <a:srgbClr val="1C2F5B">
            <a:alpha val="90000"/>
          </a:srgbClr>
        </a:solidFill>
        <a:ln w="12700" cap="flat" cmpd="sng" algn="ctr">
          <a:noFill/>
          <a:prstDash val="solid"/>
          <a:miter lim="800000"/>
        </a:ln>
        <a:effectLst/>
      </dgm:spPr>
      <dgm:t>
        <a:bodyPr spcFirstLastPara="0" vert="horz" wrap="square" lIns="12700" tIns="12700" rIns="12700" bIns="12700" numCol="1" spcCol="1270" anchor="ctr" anchorCtr="0"/>
        <a:lstStyle/>
        <a:p>
          <a:pPr marL="0" lvl="0" indent="0" algn="ctr" defTabSz="444500">
            <a:lnSpc>
              <a:spcPct val="90000"/>
            </a:lnSpc>
            <a:spcBef>
              <a:spcPct val="0"/>
            </a:spcBef>
            <a:spcAft>
              <a:spcPct val="35000"/>
            </a:spcAft>
            <a:buNone/>
          </a:pPr>
          <a:endParaRPr lang="de-DE" sz="1000" kern="1200">
            <a:solidFill>
              <a:srgbClr val="000000">
                <a:hueOff val="0"/>
                <a:satOff val="0"/>
                <a:lumOff val="0"/>
                <a:alphaOff val="0"/>
              </a:srgbClr>
            </a:solidFill>
            <a:latin typeface="Arial"/>
            <a:ea typeface="+mn-ea"/>
            <a:cs typeface="+mn-cs"/>
          </a:endParaRPr>
        </a:p>
      </dgm:t>
    </dgm:pt>
    <dgm:pt modelId="{B0D0353A-44FA-463A-BFFC-AD514A1716B8}">
      <dgm:prSet phldrT="[Text]" custT="1"/>
      <dgm:spPr>
        <a:solidFill>
          <a:schemeClr val="accent3"/>
        </a:solidFill>
        <a:ln w="12700" cap="flat" cmpd="sng" algn="ctr">
          <a:solidFill>
            <a:srgbClr val="FFFFFF">
              <a:hueOff val="0"/>
              <a:satOff val="0"/>
              <a:lumOff val="0"/>
              <a:alphaOff val="0"/>
            </a:srgbClr>
          </a:solidFill>
          <a:prstDash val="solid"/>
          <a:miter lim="800000"/>
        </a:ln>
        <a:effectLst/>
      </dgm:spPr>
      <dgm:t>
        <a:bodyPr/>
        <a:lstStyle/>
        <a:p>
          <a:pPr>
            <a:buNone/>
          </a:pPr>
          <a:r>
            <a:rPr lang="de-DE" sz="1600" kern="1200" dirty="0">
              <a:solidFill>
                <a:srgbClr val="FFFFFF"/>
              </a:solidFill>
              <a:latin typeface="Arial"/>
              <a:ea typeface="+mn-ea"/>
              <a:cs typeface="+mn-cs"/>
            </a:rPr>
            <a:t>Ggf. fehlende Nachweise nachreichen (MEDIVERBUND informiert)</a:t>
          </a:r>
          <a:endParaRPr lang="de-DE" sz="1600" kern="1200" dirty="0"/>
        </a:p>
      </dgm:t>
    </dgm:pt>
    <dgm:pt modelId="{7118D23F-6D03-43BB-9D1D-0B653C3BC1ED}" type="parTrans" cxnId="{667A45E1-EC77-4493-9E97-77B4B2B8EB70}">
      <dgm:prSet/>
      <dgm:spPr/>
      <dgm:t>
        <a:bodyPr/>
        <a:lstStyle/>
        <a:p>
          <a:endParaRPr lang="de-DE"/>
        </a:p>
      </dgm:t>
    </dgm:pt>
    <dgm:pt modelId="{D2225121-0045-4DA2-AF45-6CB38EB12AF4}" type="sibTrans" cxnId="{667A45E1-EC77-4493-9E97-77B4B2B8EB70}">
      <dgm:prSet custT="1"/>
      <dgm:spPr>
        <a:solidFill>
          <a:srgbClr val="1C2F5B">
            <a:alpha val="90000"/>
          </a:srgbClr>
        </a:solidFill>
        <a:ln w="12700" cap="flat" cmpd="sng" algn="ctr">
          <a:noFill/>
          <a:prstDash val="solid"/>
          <a:miter lim="800000"/>
        </a:ln>
        <a:effectLst/>
      </dgm:spPr>
      <dgm:t>
        <a:bodyPr spcFirstLastPara="0" vert="horz" wrap="square" lIns="12700" tIns="12700" rIns="12700" bIns="12700" numCol="1" spcCol="1270" anchor="ctr" anchorCtr="0"/>
        <a:lstStyle/>
        <a:p>
          <a:pPr marL="0" lvl="0" indent="0" algn="ctr" defTabSz="444500">
            <a:lnSpc>
              <a:spcPct val="90000"/>
            </a:lnSpc>
            <a:spcBef>
              <a:spcPct val="0"/>
            </a:spcBef>
            <a:spcAft>
              <a:spcPct val="35000"/>
            </a:spcAft>
            <a:buNone/>
          </a:pPr>
          <a:endParaRPr lang="de-DE" sz="1000" kern="1200">
            <a:solidFill>
              <a:srgbClr val="000000">
                <a:hueOff val="0"/>
                <a:satOff val="0"/>
                <a:lumOff val="0"/>
                <a:alphaOff val="0"/>
              </a:srgbClr>
            </a:solidFill>
            <a:latin typeface="Arial"/>
            <a:ea typeface="+mn-ea"/>
            <a:cs typeface="+mn-cs"/>
          </a:endParaRPr>
        </a:p>
      </dgm:t>
    </dgm:pt>
    <dgm:pt modelId="{B4065B4E-807C-4EDA-AF9C-BDC79246ECC6}">
      <dgm:prSet phldrT="[Text]" custT="1"/>
      <dgm:spPr>
        <a:solidFill>
          <a:schemeClr val="accent3"/>
        </a:solidFill>
        <a:ln w="12700" cap="flat" cmpd="sng" algn="ctr">
          <a:solidFill>
            <a:srgbClr val="FFFFFF">
              <a:hueOff val="0"/>
              <a:satOff val="0"/>
              <a:lumOff val="0"/>
              <a:alphaOff val="0"/>
            </a:srgbClr>
          </a:solidFill>
          <a:prstDash val="solid"/>
          <a:miter lim="800000"/>
        </a:ln>
        <a:effectLst/>
      </dgm:spPr>
      <dgm:t>
        <a:bodyPr/>
        <a:lstStyle/>
        <a:p>
          <a:pPr marL="0" lvl="0" indent="0" algn="l" defTabSz="711200">
            <a:lnSpc>
              <a:spcPct val="90000"/>
            </a:lnSpc>
            <a:spcBef>
              <a:spcPct val="0"/>
            </a:spcBef>
            <a:spcAft>
              <a:spcPct val="35000"/>
            </a:spcAft>
            <a:buNone/>
          </a:pPr>
          <a:r>
            <a:rPr lang="de-DE" sz="1600" kern="1200" dirty="0">
              <a:solidFill>
                <a:srgbClr val="FFFFFF"/>
              </a:solidFill>
              <a:latin typeface="Arial"/>
              <a:ea typeface="+mn-ea"/>
              <a:cs typeface="+mn-cs"/>
            </a:rPr>
            <a:t>Zulassungsschreiben („Starterpaket“) abwarten</a:t>
          </a:r>
        </a:p>
      </dgm:t>
    </dgm:pt>
    <dgm:pt modelId="{6F1ED1FA-44F5-4FA6-AF70-E6397E96EB69}" type="parTrans" cxnId="{BA0757F6-E90C-4B90-A4AC-210B7BAB3FED}">
      <dgm:prSet/>
      <dgm:spPr/>
      <dgm:t>
        <a:bodyPr/>
        <a:lstStyle/>
        <a:p>
          <a:endParaRPr lang="de-DE"/>
        </a:p>
      </dgm:t>
    </dgm:pt>
    <dgm:pt modelId="{78DC3DDC-C2F0-4A6B-9C6C-4F9AA6A4A332}" type="sibTrans" cxnId="{BA0757F6-E90C-4B90-A4AC-210B7BAB3FED}">
      <dgm:prSet custT="1"/>
      <dgm:spPr>
        <a:solidFill>
          <a:srgbClr val="1C2F5B">
            <a:alpha val="90000"/>
          </a:srgbClr>
        </a:solidFill>
        <a:ln w="12700" cap="flat" cmpd="sng" algn="ctr">
          <a:noFill/>
          <a:prstDash val="solid"/>
          <a:miter lim="800000"/>
        </a:ln>
        <a:effectLst/>
      </dgm:spPr>
      <dgm:t>
        <a:bodyPr spcFirstLastPara="0" vert="horz" wrap="square" lIns="12700" tIns="12700" rIns="12700" bIns="12700" numCol="1" spcCol="1270" anchor="ctr" anchorCtr="0"/>
        <a:lstStyle/>
        <a:p>
          <a:pPr marL="0" lvl="0" indent="0" algn="ctr" defTabSz="444500">
            <a:lnSpc>
              <a:spcPct val="90000"/>
            </a:lnSpc>
            <a:spcBef>
              <a:spcPct val="0"/>
            </a:spcBef>
            <a:spcAft>
              <a:spcPct val="35000"/>
            </a:spcAft>
            <a:buNone/>
          </a:pPr>
          <a:endParaRPr lang="de-DE" sz="1000" kern="1200">
            <a:solidFill>
              <a:srgbClr val="000000">
                <a:hueOff val="0"/>
                <a:satOff val="0"/>
                <a:lumOff val="0"/>
                <a:alphaOff val="0"/>
              </a:srgbClr>
            </a:solidFill>
            <a:latin typeface="Arial"/>
            <a:ea typeface="+mn-ea"/>
            <a:cs typeface="+mn-cs"/>
          </a:endParaRPr>
        </a:p>
      </dgm:t>
    </dgm:pt>
    <dgm:pt modelId="{3A247216-B6FF-42B3-A908-75A6059B062F}">
      <dgm:prSet phldrT="[Text]" custT="1"/>
      <dgm:spPr>
        <a:solidFill>
          <a:schemeClr val="accent3"/>
        </a:solidFill>
        <a:ln w="12700" cap="flat" cmpd="sng" algn="ctr">
          <a:solidFill>
            <a:srgbClr val="FFFFFF">
              <a:hueOff val="0"/>
              <a:satOff val="0"/>
              <a:lumOff val="0"/>
              <a:alphaOff val="0"/>
            </a:srgbClr>
          </a:solidFill>
          <a:prstDash val="solid"/>
          <a:miter lim="800000"/>
        </a:ln>
        <a:effectLst/>
      </dgm:spPr>
      <dgm:t>
        <a:bodyPr spcFirstLastPara="0" vert="horz" wrap="square" lIns="60960" tIns="60960" rIns="60960" bIns="60960" numCol="1" spcCol="1270" anchor="ctr" anchorCtr="0"/>
        <a:lstStyle/>
        <a:p>
          <a:pPr marL="0" lvl="0" indent="0" algn="l" defTabSz="711200">
            <a:lnSpc>
              <a:spcPct val="90000"/>
            </a:lnSpc>
            <a:spcBef>
              <a:spcPct val="0"/>
            </a:spcBef>
            <a:spcAft>
              <a:spcPct val="35000"/>
            </a:spcAft>
            <a:buNone/>
          </a:pPr>
          <a:r>
            <a:rPr lang="de-DE" sz="1600" kern="1200" dirty="0">
              <a:solidFill>
                <a:srgbClr val="FFFFFF"/>
              </a:solidFill>
              <a:latin typeface="Arial"/>
              <a:ea typeface="+mn-ea"/>
              <a:cs typeface="+mn-cs"/>
            </a:rPr>
            <a:t>Über Vorteile der Vertragsteilnahme freuen</a:t>
          </a:r>
        </a:p>
      </dgm:t>
    </dgm:pt>
    <dgm:pt modelId="{F968507A-C197-4964-BA74-33338FCB6F4E}" type="parTrans" cxnId="{6FC79779-BFD1-48C3-BE02-C1724D388C42}">
      <dgm:prSet/>
      <dgm:spPr/>
      <dgm:t>
        <a:bodyPr/>
        <a:lstStyle/>
        <a:p>
          <a:endParaRPr lang="de-DE"/>
        </a:p>
      </dgm:t>
    </dgm:pt>
    <dgm:pt modelId="{D8FD2019-84E6-4E38-929C-6E2A7E16348D}" type="sibTrans" cxnId="{6FC79779-BFD1-48C3-BE02-C1724D388C42}">
      <dgm:prSet/>
      <dgm:spPr/>
      <dgm:t>
        <a:bodyPr/>
        <a:lstStyle/>
        <a:p>
          <a:endParaRPr lang="de-DE"/>
        </a:p>
      </dgm:t>
    </dgm:pt>
    <dgm:pt modelId="{34C59D29-CD9A-4A26-95A0-56A002EB4C80}" type="pres">
      <dgm:prSet presAssocID="{1A50F530-C2BC-41BB-A953-39E03F89C993}" presName="outerComposite" presStyleCnt="0">
        <dgm:presLayoutVars>
          <dgm:chMax val="5"/>
          <dgm:dir/>
          <dgm:resizeHandles val="exact"/>
        </dgm:presLayoutVars>
      </dgm:prSet>
      <dgm:spPr/>
    </dgm:pt>
    <dgm:pt modelId="{D97EDE4D-1CE3-4276-B2DD-E645AE03A859}" type="pres">
      <dgm:prSet presAssocID="{1A50F530-C2BC-41BB-A953-39E03F89C993}" presName="dummyMaxCanvas" presStyleCnt="0">
        <dgm:presLayoutVars/>
      </dgm:prSet>
      <dgm:spPr/>
    </dgm:pt>
    <dgm:pt modelId="{7692A502-F728-49F1-86AB-EABDD75942F8}" type="pres">
      <dgm:prSet presAssocID="{1A50F530-C2BC-41BB-A953-39E03F89C993}" presName="FiveNodes_1" presStyleLbl="node1" presStyleIdx="0" presStyleCnt="5" custLinFactNeighborX="-2561">
        <dgm:presLayoutVars>
          <dgm:bulletEnabled val="1"/>
        </dgm:presLayoutVars>
      </dgm:prSet>
      <dgm:spPr/>
    </dgm:pt>
    <dgm:pt modelId="{61ECAFE2-E65D-4FE3-84A2-003C4D0C998B}" type="pres">
      <dgm:prSet presAssocID="{1A50F530-C2BC-41BB-A953-39E03F89C993}" presName="FiveNodes_2" presStyleLbl="node1" presStyleIdx="1" presStyleCnt="5">
        <dgm:presLayoutVars>
          <dgm:bulletEnabled val="1"/>
        </dgm:presLayoutVars>
      </dgm:prSet>
      <dgm:spPr>
        <a:xfrm>
          <a:off x="472463" y="399676"/>
          <a:ext cx="6326902" cy="350935"/>
        </a:xfrm>
        <a:prstGeom prst="roundRect">
          <a:avLst>
            <a:gd name="adj" fmla="val 10000"/>
          </a:avLst>
        </a:prstGeom>
      </dgm:spPr>
    </dgm:pt>
    <dgm:pt modelId="{6B41D13C-BF22-44B4-A42C-BD6FF6CBD2C6}" type="pres">
      <dgm:prSet presAssocID="{1A50F530-C2BC-41BB-A953-39E03F89C993}" presName="FiveNodes_3" presStyleLbl="node1" presStyleIdx="2" presStyleCnt="5">
        <dgm:presLayoutVars>
          <dgm:bulletEnabled val="1"/>
        </dgm:presLayoutVars>
      </dgm:prSet>
      <dgm:spPr>
        <a:xfrm>
          <a:off x="944927" y="799353"/>
          <a:ext cx="6326902" cy="350935"/>
        </a:xfrm>
        <a:prstGeom prst="roundRect">
          <a:avLst>
            <a:gd name="adj" fmla="val 10000"/>
          </a:avLst>
        </a:prstGeom>
      </dgm:spPr>
    </dgm:pt>
    <dgm:pt modelId="{2B3CF24C-8638-4B13-A4EE-D43CDD16F31C}" type="pres">
      <dgm:prSet presAssocID="{1A50F530-C2BC-41BB-A953-39E03F89C993}" presName="FiveNodes_4" presStyleLbl="node1" presStyleIdx="3" presStyleCnt="5">
        <dgm:presLayoutVars>
          <dgm:bulletEnabled val="1"/>
        </dgm:presLayoutVars>
      </dgm:prSet>
      <dgm:spPr>
        <a:xfrm>
          <a:off x="1417390" y="1199030"/>
          <a:ext cx="6326902" cy="350935"/>
        </a:xfrm>
        <a:prstGeom prst="roundRect">
          <a:avLst>
            <a:gd name="adj" fmla="val 10000"/>
          </a:avLst>
        </a:prstGeom>
      </dgm:spPr>
    </dgm:pt>
    <dgm:pt modelId="{8B7C3032-BDA0-4BC3-954B-66E3D199A0C7}" type="pres">
      <dgm:prSet presAssocID="{1A50F530-C2BC-41BB-A953-39E03F89C993}" presName="FiveNodes_5" presStyleLbl="node1" presStyleIdx="4" presStyleCnt="5">
        <dgm:presLayoutVars>
          <dgm:bulletEnabled val="1"/>
        </dgm:presLayoutVars>
      </dgm:prSet>
      <dgm:spPr>
        <a:xfrm>
          <a:off x="1889854" y="1598707"/>
          <a:ext cx="6326902" cy="350935"/>
        </a:xfrm>
        <a:prstGeom prst="roundRect">
          <a:avLst>
            <a:gd name="adj" fmla="val 10000"/>
          </a:avLst>
        </a:prstGeom>
      </dgm:spPr>
    </dgm:pt>
    <dgm:pt modelId="{07916D2E-584B-4BCC-85D9-45BAC748C1FB}" type="pres">
      <dgm:prSet presAssocID="{1A50F530-C2BC-41BB-A953-39E03F89C993}" presName="FiveConn_1-2" presStyleLbl="fgAccFollowNode1" presStyleIdx="0" presStyleCnt="4">
        <dgm:presLayoutVars>
          <dgm:bulletEnabled val="1"/>
        </dgm:presLayoutVars>
      </dgm:prSet>
      <dgm:spPr>
        <a:xfrm>
          <a:off x="6701891" y="256378"/>
          <a:ext cx="228108" cy="228108"/>
        </a:xfrm>
        <a:prstGeom prst="downArrow">
          <a:avLst>
            <a:gd name="adj1" fmla="val 55000"/>
            <a:gd name="adj2" fmla="val 45000"/>
          </a:avLst>
        </a:prstGeom>
      </dgm:spPr>
    </dgm:pt>
    <dgm:pt modelId="{D87039F1-DF10-4C2B-AD8D-1B6DF8371E75}" type="pres">
      <dgm:prSet presAssocID="{1A50F530-C2BC-41BB-A953-39E03F89C993}" presName="FiveConn_2-3" presStyleLbl="fgAccFollowNode1" presStyleIdx="1" presStyleCnt="4">
        <dgm:presLayoutVars>
          <dgm:bulletEnabled val="1"/>
        </dgm:presLayoutVars>
      </dgm:prSet>
      <dgm:spPr>
        <a:xfrm>
          <a:off x="7219391" y="656054"/>
          <a:ext cx="228108" cy="228108"/>
        </a:xfrm>
        <a:prstGeom prst="downArrow">
          <a:avLst>
            <a:gd name="adj1" fmla="val 55000"/>
            <a:gd name="adj2" fmla="val 45000"/>
          </a:avLst>
        </a:prstGeom>
      </dgm:spPr>
    </dgm:pt>
    <dgm:pt modelId="{F14AC237-5DF1-4BF8-A5A7-E947DC14D73A}" type="pres">
      <dgm:prSet presAssocID="{1A50F530-C2BC-41BB-A953-39E03F89C993}" presName="FiveConn_3-4" presStyleLbl="fgAccFollowNode1" presStyleIdx="2" presStyleCnt="4">
        <dgm:presLayoutVars>
          <dgm:bulletEnabled val="1"/>
        </dgm:presLayoutVars>
      </dgm:prSet>
      <dgm:spPr>
        <a:xfrm>
          <a:off x="7736891" y="1049882"/>
          <a:ext cx="228108" cy="228108"/>
        </a:xfrm>
        <a:prstGeom prst="downArrow">
          <a:avLst>
            <a:gd name="adj1" fmla="val 55000"/>
            <a:gd name="adj2" fmla="val 45000"/>
          </a:avLst>
        </a:prstGeom>
      </dgm:spPr>
    </dgm:pt>
    <dgm:pt modelId="{770AE060-6D81-4F5A-81D3-104AB6DA8BB4}" type="pres">
      <dgm:prSet presAssocID="{1A50F530-C2BC-41BB-A953-39E03F89C993}" presName="FiveConn_4-5" presStyleLbl="fgAccFollowNode1" presStyleIdx="3" presStyleCnt="4">
        <dgm:presLayoutVars>
          <dgm:bulletEnabled val="1"/>
        </dgm:presLayoutVars>
      </dgm:prSet>
      <dgm:spPr>
        <a:xfrm>
          <a:off x="8254391" y="1453458"/>
          <a:ext cx="228108" cy="228108"/>
        </a:xfrm>
        <a:prstGeom prst="downArrow">
          <a:avLst>
            <a:gd name="adj1" fmla="val 55000"/>
            <a:gd name="adj2" fmla="val 45000"/>
          </a:avLst>
        </a:prstGeom>
      </dgm:spPr>
    </dgm:pt>
    <dgm:pt modelId="{ED52258D-5092-470E-B2B2-F563F94C9E09}" type="pres">
      <dgm:prSet presAssocID="{1A50F530-C2BC-41BB-A953-39E03F89C993}" presName="FiveNodes_1_text" presStyleLbl="node1" presStyleIdx="4" presStyleCnt="5">
        <dgm:presLayoutVars>
          <dgm:bulletEnabled val="1"/>
        </dgm:presLayoutVars>
      </dgm:prSet>
      <dgm:spPr/>
    </dgm:pt>
    <dgm:pt modelId="{D43506F4-CB45-4FB7-A816-498943984E90}" type="pres">
      <dgm:prSet presAssocID="{1A50F530-C2BC-41BB-A953-39E03F89C993}" presName="FiveNodes_2_text" presStyleLbl="node1" presStyleIdx="4" presStyleCnt="5">
        <dgm:presLayoutVars>
          <dgm:bulletEnabled val="1"/>
        </dgm:presLayoutVars>
      </dgm:prSet>
      <dgm:spPr/>
    </dgm:pt>
    <dgm:pt modelId="{1D75E971-15AC-468D-892D-77A5FACD29CD}" type="pres">
      <dgm:prSet presAssocID="{1A50F530-C2BC-41BB-A953-39E03F89C993}" presName="FiveNodes_3_text" presStyleLbl="node1" presStyleIdx="4" presStyleCnt="5">
        <dgm:presLayoutVars>
          <dgm:bulletEnabled val="1"/>
        </dgm:presLayoutVars>
      </dgm:prSet>
      <dgm:spPr/>
    </dgm:pt>
    <dgm:pt modelId="{3AAE4841-4BB0-475A-8546-27AE853FAD7B}" type="pres">
      <dgm:prSet presAssocID="{1A50F530-C2BC-41BB-A953-39E03F89C993}" presName="FiveNodes_4_text" presStyleLbl="node1" presStyleIdx="4" presStyleCnt="5">
        <dgm:presLayoutVars>
          <dgm:bulletEnabled val="1"/>
        </dgm:presLayoutVars>
      </dgm:prSet>
      <dgm:spPr/>
    </dgm:pt>
    <dgm:pt modelId="{2E4E2633-13A1-4E96-AAEE-060656DD7EFD}" type="pres">
      <dgm:prSet presAssocID="{1A50F530-C2BC-41BB-A953-39E03F89C993}" presName="FiveNodes_5_text" presStyleLbl="node1" presStyleIdx="4" presStyleCnt="5">
        <dgm:presLayoutVars>
          <dgm:bulletEnabled val="1"/>
        </dgm:presLayoutVars>
      </dgm:prSet>
      <dgm:spPr/>
    </dgm:pt>
  </dgm:ptLst>
  <dgm:cxnLst>
    <dgm:cxn modelId="{F3D27403-F3F9-4DA8-9090-AFB634C9E1CA}" type="presOf" srcId="{B4065B4E-807C-4EDA-AF9C-BDC79246ECC6}" destId="{3AAE4841-4BB0-475A-8546-27AE853FAD7B}" srcOrd="1" destOrd="0" presId="urn:microsoft.com/office/officeart/2005/8/layout/vProcess5"/>
    <dgm:cxn modelId="{70F37D05-0EC9-40BD-AE23-85EAC9FC175B}" type="presOf" srcId="{C1B5DE5D-67EB-4EDB-9AA2-EDF0D2E08A7D}" destId="{D43506F4-CB45-4FB7-A816-498943984E90}" srcOrd="1" destOrd="0" presId="urn:microsoft.com/office/officeart/2005/8/layout/vProcess5"/>
    <dgm:cxn modelId="{2FD0540C-F9C1-442B-8E5A-9BFF4C0EF59A}" srcId="{1A50F530-C2BC-41BB-A953-39E03F89C993}" destId="{7969A8A7-D098-4CAC-8923-CCEEC7CB616B}" srcOrd="0" destOrd="0" parTransId="{5D83AFC4-6A2F-4F0D-95BD-8793A892A3DA}" sibTransId="{3D294F62-2063-43A5-B20C-64B0F0CBDDD4}"/>
    <dgm:cxn modelId="{71012D23-36EC-4282-97F3-870E2FBE5DF8}" type="presOf" srcId="{78DC3DDC-C2F0-4A6B-9C6C-4F9AA6A4A332}" destId="{770AE060-6D81-4F5A-81D3-104AB6DA8BB4}" srcOrd="0" destOrd="0" presId="urn:microsoft.com/office/officeart/2005/8/layout/vProcess5"/>
    <dgm:cxn modelId="{3DCD1631-785C-473F-947A-76496925AB6B}" type="presOf" srcId="{D235382F-FBC8-42F9-A4EA-B2C25140D531}" destId="{D87039F1-DF10-4C2B-AD8D-1B6DF8371E75}" srcOrd="0" destOrd="0" presId="urn:microsoft.com/office/officeart/2005/8/layout/vProcess5"/>
    <dgm:cxn modelId="{983B8432-4282-4B6A-8C86-A5EA20DDB087}" srcId="{1A50F530-C2BC-41BB-A953-39E03F89C993}" destId="{C1B5DE5D-67EB-4EDB-9AA2-EDF0D2E08A7D}" srcOrd="1" destOrd="0" parTransId="{42431F75-03B5-4B75-AEA4-4FC3D9F37115}" sibTransId="{D235382F-FBC8-42F9-A4EA-B2C25140D531}"/>
    <dgm:cxn modelId="{3804B55D-C690-4AEF-B72B-97CE61B0D44D}" type="presOf" srcId="{B0D0353A-44FA-463A-BFFC-AD514A1716B8}" destId="{1D75E971-15AC-468D-892D-77A5FACD29CD}" srcOrd="1" destOrd="0" presId="urn:microsoft.com/office/officeart/2005/8/layout/vProcess5"/>
    <dgm:cxn modelId="{CC08B141-F754-4D1D-9DF9-CA7573BCF010}" type="presOf" srcId="{3A247216-B6FF-42B3-A908-75A6059B062F}" destId="{8B7C3032-BDA0-4BC3-954B-66E3D199A0C7}" srcOrd="0" destOrd="0" presId="urn:microsoft.com/office/officeart/2005/8/layout/vProcess5"/>
    <dgm:cxn modelId="{63BEFF47-37C1-4F25-AA24-7E4CED332DAF}" type="presOf" srcId="{3A247216-B6FF-42B3-A908-75A6059B062F}" destId="{2E4E2633-13A1-4E96-AAEE-060656DD7EFD}" srcOrd="1" destOrd="0" presId="urn:microsoft.com/office/officeart/2005/8/layout/vProcess5"/>
    <dgm:cxn modelId="{45F1A148-869F-49F3-82E8-1F052F800E48}" type="presOf" srcId="{C1B5DE5D-67EB-4EDB-9AA2-EDF0D2E08A7D}" destId="{61ECAFE2-E65D-4FE3-84A2-003C4D0C998B}" srcOrd="0" destOrd="0" presId="urn:microsoft.com/office/officeart/2005/8/layout/vProcess5"/>
    <dgm:cxn modelId="{BAFA196A-6653-437E-80CA-DC79BEBADAA5}" type="presOf" srcId="{3D294F62-2063-43A5-B20C-64B0F0CBDDD4}" destId="{07916D2E-584B-4BCC-85D9-45BAC748C1FB}" srcOrd="0" destOrd="0" presId="urn:microsoft.com/office/officeart/2005/8/layout/vProcess5"/>
    <dgm:cxn modelId="{7D80A952-E84B-4310-AE6D-969D2DD7C39E}" type="presOf" srcId="{D2225121-0045-4DA2-AF45-6CB38EB12AF4}" destId="{F14AC237-5DF1-4BF8-A5A7-E947DC14D73A}" srcOrd="0" destOrd="0" presId="urn:microsoft.com/office/officeart/2005/8/layout/vProcess5"/>
    <dgm:cxn modelId="{6FC79779-BFD1-48C3-BE02-C1724D388C42}" srcId="{1A50F530-C2BC-41BB-A953-39E03F89C993}" destId="{3A247216-B6FF-42B3-A908-75A6059B062F}" srcOrd="4" destOrd="0" parTransId="{F968507A-C197-4964-BA74-33338FCB6F4E}" sibTransId="{D8FD2019-84E6-4E38-929C-6E2A7E16348D}"/>
    <dgm:cxn modelId="{F4338781-68D2-43EA-8657-AFB348D4311D}" type="presOf" srcId="{1A50F530-C2BC-41BB-A953-39E03F89C993}" destId="{34C59D29-CD9A-4A26-95A0-56A002EB4C80}" srcOrd="0" destOrd="0" presId="urn:microsoft.com/office/officeart/2005/8/layout/vProcess5"/>
    <dgm:cxn modelId="{390B29AC-EFAB-4E21-9A5B-B2D8737D44D2}" type="presOf" srcId="{B0D0353A-44FA-463A-BFFC-AD514A1716B8}" destId="{6B41D13C-BF22-44B4-A42C-BD6FF6CBD2C6}" srcOrd="0" destOrd="0" presId="urn:microsoft.com/office/officeart/2005/8/layout/vProcess5"/>
    <dgm:cxn modelId="{02634EC6-FAAF-4119-B4F9-F1B5F24DB083}" type="presOf" srcId="{7969A8A7-D098-4CAC-8923-CCEEC7CB616B}" destId="{7692A502-F728-49F1-86AB-EABDD75942F8}" srcOrd="0" destOrd="0" presId="urn:microsoft.com/office/officeart/2005/8/layout/vProcess5"/>
    <dgm:cxn modelId="{667A45E1-EC77-4493-9E97-77B4B2B8EB70}" srcId="{1A50F530-C2BC-41BB-A953-39E03F89C993}" destId="{B0D0353A-44FA-463A-BFFC-AD514A1716B8}" srcOrd="2" destOrd="0" parTransId="{7118D23F-6D03-43BB-9D1D-0B653C3BC1ED}" sibTransId="{D2225121-0045-4DA2-AF45-6CB38EB12AF4}"/>
    <dgm:cxn modelId="{98FE73EA-F922-4C09-8BBF-CD6FDEC5CEC2}" type="presOf" srcId="{B4065B4E-807C-4EDA-AF9C-BDC79246ECC6}" destId="{2B3CF24C-8638-4B13-A4EE-D43CDD16F31C}" srcOrd="0" destOrd="0" presId="urn:microsoft.com/office/officeart/2005/8/layout/vProcess5"/>
    <dgm:cxn modelId="{2D92FFF3-AECE-4105-BAEA-27DB1AF54C00}" type="presOf" srcId="{7969A8A7-D098-4CAC-8923-CCEEC7CB616B}" destId="{ED52258D-5092-470E-B2B2-F563F94C9E09}" srcOrd="1" destOrd="0" presId="urn:microsoft.com/office/officeart/2005/8/layout/vProcess5"/>
    <dgm:cxn modelId="{BA0757F6-E90C-4B90-A4AC-210B7BAB3FED}" srcId="{1A50F530-C2BC-41BB-A953-39E03F89C993}" destId="{B4065B4E-807C-4EDA-AF9C-BDC79246ECC6}" srcOrd="3" destOrd="0" parTransId="{6F1ED1FA-44F5-4FA6-AF70-E6397E96EB69}" sibTransId="{78DC3DDC-C2F0-4A6B-9C6C-4F9AA6A4A332}"/>
    <dgm:cxn modelId="{FDB365BC-6C7F-4184-80DA-F5A0938DEEAE}" type="presParOf" srcId="{34C59D29-CD9A-4A26-95A0-56A002EB4C80}" destId="{D97EDE4D-1CE3-4276-B2DD-E645AE03A859}" srcOrd="0" destOrd="0" presId="urn:microsoft.com/office/officeart/2005/8/layout/vProcess5"/>
    <dgm:cxn modelId="{7D7347DD-FDE2-4665-BE0B-EE0DEF41AA09}" type="presParOf" srcId="{34C59D29-CD9A-4A26-95A0-56A002EB4C80}" destId="{7692A502-F728-49F1-86AB-EABDD75942F8}" srcOrd="1" destOrd="0" presId="urn:microsoft.com/office/officeart/2005/8/layout/vProcess5"/>
    <dgm:cxn modelId="{4E0299D2-C02A-4CFE-A454-452B95661E38}" type="presParOf" srcId="{34C59D29-CD9A-4A26-95A0-56A002EB4C80}" destId="{61ECAFE2-E65D-4FE3-84A2-003C4D0C998B}" srcOrd="2" destOrd="0" presId="urn:microsoft.com/office/officeart/2005/8/layout/vProcess5"/>
    <dgm:cxn modelId="{74BEC003-9593-45C2-B52D-D65350747B1E}" type="presParOf" srcId="{34C59D29-CD9A-4A26-95A0-56A002EB4C80}" destId="{6B41D13C-BF22-44B4-A42C-BD6FF6CBD2C6}" srcOrd="3" destOrd="0" presId="urn:microsoft.com/office/officeart/2005/8/layout/vProcess5"/>
    <dgm:cxn modelId="{B08045AD-BFCB-4CDA-8DD7-9B19AF69FF26}" type="presParOf" srcId="{34C59D29-CD9A-4A26-95A0-56A002EB4C80}" destId="{2B3CF24C-8638-4B13-A4EE-D43CDD16F31C}" srcOrd="4" destOrd="0" presId="urn:microsoft.com/office/officeart/2005/8/layout/vProcess5"/>
    <dgm:cxn modelId="{F8792C6D-24B8-43CC-A9CB-2D87D1A6AC95}" type="presParOf" srcId="{34C59D29-CD9A-4A26-95A0-56A002EB4C80}" destId="{8B7C3032-BDA0-4BC3-954B-66E3D199A0C7}" srcOrd="5" destOrd="0" presId="urn:microsoft.com/office/officeart/2005/8/layout/vProcess5"/>
    <dgm:cxn modelId="{274A0333-B18D-4C08-A5CF-CE8550914C52}" type="presParOf" srcId="{34C59D29-CD9A-4A26-95A0-56A002EB4C80}" destId="{07916D2E-584B-4BCC-85D9-45BAC748C1FB}" srcOrd="6" destOrd="0" presId="urn:microsoft.com/office/officeart/2005/8/layout/vProcess5"/>
    <dgm:cxn modelId="{66220055-2B42-4DB7-8A0E-B05F546F6FE9}" type="presParOf" srcId="{34C59D29-CD9A-4A26-95A0-56A002EB4C80}" destId="{D87039F1-DF10-4C2B-AD8D-1B6DF8371E75}" srcOrd="7" destOrd="0" presId="urn:microsoft.com/office/officeart/2005/8/layout/vProcess5"/>
    <dgm:cxn modelId="{D22586EC-15B9-4676-8F97-088A72211772}" type="presParOf" srcId="{34C59D29-CD9A-4A26-95A0-56A002EB4C80}" destId="{F14AC237-5DF1-4BF8-A5A7-E947DC14D73A}" srcOrd="8" destOrd="0" presId="urn:microsoft.com/office/officeart/2005/8/layout/vProcess5"/>
    <dgm:cxn modelId="{209B98BA-5128-4933-AD73-5A734C6D2781}" type="presParOf" srcId="{34C59D29-CD9A-4A26-95A0-56A002EB4C80}" destId="{770AE060-6D81-4F5A-81D3-104AB6DA8BB4}" srcOrd="9" destOrd="0" presId="urn:microsoft.com/office/officeart/2005/8/layout/vProcess5"/>
    <dgm:cxn modelId="{DE7B4313-BC7E-4C6F-BD71-0D8899203401}" type="presParOf" srcId="{34C59D29-CD9A-4A26-95A0-56A002EB4C80}" destId="{ED52258D-5092-470E-B2B2-F563F94C9E09}" srcOrd="10" destOrd="0" presId="urn:microsoft.com/office/officeart/2005/8/layout/vProcess5"/>
    <dgm:cxn modelId="{18B8BC0C-79F1-4A9C-ABF4-258D015FC82A}" type="presParOf" srcId="{34C59D29-CD9A-4A26-95A0-56A002EB4C80}" destId="{D43506F4-CB45-4FB7-A816-498943984E90}" srcOrd="11" destOrd="0" presId="urn:microsoft.com/office/officeart/2005/8/layout/vProcess5"/>
    <dgm:cxn modelId="{E4A2947B-FB75-4CE3-B579-43E25549D4D6}" type="presParOf" srcId="{34C59D29-CD9A-4A26-95A0-56A002EB4C80}" destId="{1D75E971-15AC-468D-892D-77A5FACD29CD}" srcOrd="12" destOrd="0" presId="urn:microsoft.com/office/officeart/2005/8/layout/vProcess5"/>
    <dgm:cxn modelId="{3B523381-01A7-4D36-826B-2C1CC192168C}" type="presParOf" srcId="{34C59D29-CD9A-4A26-95A0-56A002EB4C80}" destId="{3AAE4841-4BB0-475A-8546-27AE853FAD7B}" srcOrd="13" destOrd="0" presId="urn:microsoft.com/office/officeart/2005/8/layout/vProcess5"/>
    <dgm:cxn modelId="{8CD66057-7AAA-42BE-A7CE-F2EBEC6256CA}" type="presParOf" srcId="{34C59D29-CD9A-4A26-95A0-56A002EB4C80}" destId="{2E4E2633-13A1-4E96-AAEE-060656DD7EFD}" srcOrd="14" destOrd="0" presId="urn:microsoft.com/office/officeart/2005/8/layout/vProcess5"/>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35FFF5B-714E-4F14-9C16-22374C34BCF4}">
      <dsp:nvSpPr>
        <dsp:cNvPr id="0" name=""/>
        <dsp:cNvSpPr/>
      </dsp:nvSpPr>
      <dsp:spPr>
        <a:xfrm>
          <a:off x="3060299" y="684340"/>
          <a:ext cx="3088809" cy="1113397"/>
        </a:xfrm>
        <a:prstGeom prst="roundRect">
          <a:avLst>
            <a:gd name="adj" fmla="val 10000"/>
          </a:avLst>
        </a:prstGeom>
        <a:solidFill>
          <a:schemeClr val="accent3"/>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de-DE" sz="1400" b="1" kern="1200" dirty="0"/>
            <a:t>Krankenkassen:</a:t>
          </a:r>
        </a:p>
        <a:p>
          <a:pPr marL="0" lvl="0" indent="0" algn="ctr" defTabSz="622300">
            <a:lnSpc>
              <a:spcPct val="90000"/>
            </a:lnSpc>
            <a:spcBef>
              <a:spcPct val="0"/>
            </a:spcBef>
            <a:spcAft>
              <a:spcPct val="35000"/>
            </a:spcAft>
            <a:buNone/>
          </a:pPr>
          <a:r>
            <a:rPr lang="de-DE" sz="1400" kern="1200" dirty="0">
              <a:solidFill>
                <a:srgbClr val="FFFFFF"/>
              </a:solidFill>
              <a:latin typeface="Arial"/>
              <a:ea typeface="+mn-ea"/>
              <a:cs typeface="+mn-cs"/>
            </a:rPr>
            <a:t>Versorgungssteuerung</a:t>
          </a:r>
        </a:p>
        <a:p>
          <a:pPr marL="0" lvl="0" indent="0" algn="ctr" defTabSz="622300">
            <a:lnSpc>
              <a:spcPct val="90000"/>
            </a:lnSpc>
            <a:spcBef>
              <a:spcPct val="0"/>
            </a:spcBef>
            <a:spcAft>
              <a:spcPct val="35000"/>
            </a:spcAft>
            <a:buNone/>
          </a:pPr>
          <a:r>
            <a:rPr lang="de-DE" sz="1400" kern="1200" dirty="0">
              <a:solidFill>
                <a:srgbClr val="FFFFFF"/>
              </a:solidFill>
              <a:latin typeface="Arial"/>
              <a:ea typeface="+mn-ea"/>
              <a:cs typeface="+mn-cs"/>
            </a:rPr>
            <a:t>Wettbewerbsvorteil</a:t>
          </a:r>
        </a:p>
      </dsp:txBody>
      <dsp:txXfrm>
        <a:off x="3092909" y="716950"/>
        <a:ext cx="3023589" cy="1048177"/>
      </dsp:txXfrm>
    </dsp:sp>
    <dsp:sp modelId="{B970813E-B9B8-433E-A2E7-5F7522DA55A3}">
      <dsp:nvSpPr>
        <dsp:cNvPr id="0" name=""/>
        <dsp:cNvSpPr/>
      </dsp:nvSpPr>
      <dsp:spPr>
        <a:xfrm rot="2887994">
          <a:off x="4893011" y="2296334"/>
          <a:ext cx="1664142" cy="389689"/>
        </a:xfrm>
        <a:prstGeom prst="leftRightArrow">
          <a:avLst>
            <a:gd name="adj1" fmla="val 60000"/>
            <a:gd name="adj2" fmla="val 50000"/>
          </a:avLst>
        </a:prstGeom>
        <a:solidFill>
          <a:schemeClr val="tx2"/>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55650">
            <a:lnSpc>
              <a:spcPct val="90000"/>
            </a:lnSpc>
            <a:spcBef>
              <a:spcPct val="0"/>
            </a:spcBef>
            <a:spcAft>
              <a:spcPct val="35000"/>
            </a:spcAft>
            <a:buNone/>
          </a:pPr>
          <a:endParaRPr lang="de-DE" sz="1700" kern="1200"/>
        </a:p>
      </dsp:txBody>
      <dsp:txXfrm>
        <a:off x="5009918" y="2374272"/>
        <a:ext cx="1430328" cy="233813"/>
      </dsp:txXfrm>
    </dsp:sp>
    <dsp:sp modelId="{5DA515DA-6959-4520-9F93-FEDE589DE0A7}">
      <dsp:nvSpPr>
        <dsp:cNvPr id="0" name=""/>
        <dsp:cNvSpPr/>
      </dsp:nvSpPr>
      <dsp:spPr>
        <a:xfrm>
          <a:off x="5301868" y="3184619"/>
          <a:ext cx="3087184" cy="1113397"/>
        </a:xfrm>
        <a:prstGeom prst="roundRect">
          <a:avLst>
            <a:gd name="adj" fmla="val 10000"/>
          </a:avLst>
        </a:prstGeom>
        <a:solidFill>
          <a:schemeClr val="accent3"/>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de-DE" sz="1400" b="1" kern="1200" dirty="0"/>
            <a:t>Arztpraxen:</a:t>
          </a:r>
        </a:p>
        <a:p>
          <a:pPr marL="0" lvl="0" indent="0" algn="ctr" defTabSz="622300">
            <a:lnSpc>
              <a:spcPct val="90000"/>
            </a:lnSpc>
            <a:spcBef>
              <a:spcPct val="0"/>
            </a:spcBef>
            <a:spcAft>
              <a:spcPct val="35000"/>
            </a:spcAft>
            <a:buNone/>
          </a:pPr>
          <a:r>
            <a:rPr lang="de-DE" sz="1400" kern="1200" dirty="0"/>
            <a:t>Bessere Vergütung </a:t>
          </a:r>
        </a:p>
        <a:p>
          <a:pPr marL="0" lvl="0" indent="0" algn="ctr" defTabSz="622300">
            <a:lnSpc>
              <a:spcPct val="90000"/>
            </a:lnSpc>
            <a:spcBef>
              <a:spcPct val="0"/>
            </a:spcBef>
            <a:spcAft>
              <a:spcPct val="35000"/>
            </a:spcAft>
            <a:buNone/>
          </a:pPr>
          <a:r>
            <a:rPr lang="de-DE" sz="1400" kern="1200" dirty="0"/>
            <a:t>Weniger Bürokratie</a:t>
          </a:r>
        </a:p>
        <a:p>
          <a:pPr marL="0" lvl="0" indent="0" algn="ctr" defTabSz="622300">
            <a:lnSpc>
              <a:spcPct val="90000"/>
            </a:lnSpc>
            <a:spcBef>
              <a:spcPct val="0"/>
            </a:spcBef>
            <a:spcAft>
              <a:spcPct val="35000"/>
            </a:spcAft>
            <a:buNone/>
          </a:pPr>
          <a:r>
            <a:rPr lang="de-DE" sz="1400" kern="1200" dirty="0"/>
            <a:t>Keine Fallzahl- /Mengenbegrenzung</a:t>
          </a:r>
        </a:p>
      </dsp:txBody>
      <dsp:txXfrm>
        <a:off x="5334478" y="3217229"/>
        <a:ext cx="3021964" cy="1048177"/>
      </dsp:txXfrm>
    </dsp:sp>
    <dsp:sp modelId="{C38BE91B-08C9-4F11-8BE2-6B050A577311}">
      <dsp:nvSpPr>
        <dsp:cNvPr id="0" name=""/>
        <dsp:cNvSpPr/>
      </dsp:nvSpPr>
      <dsp:spPr>
        <a:xfrm rot="10800012">
          <a:off x="4171186" y="3546466"/>
          <a:ext cx="1005050" cy="389689"/>
        </a:xfrm>
        <a:prstGeom prst="leftRightArrow">
          <a:avLst>
            <a:gd name="adj1" fmla="val 60000"/>
            <a:gd name="adj2" fmla="val 50000"/>
          </a:avLst>
        </a:prstGeom>
        <a:solidFill>
          <a:schemeClr val="tx2"/>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55650">
            <a:lnSpc>
              <a:spcPct val="90000"/>
            </a:lnSpc>
            <a:spcBef>
              <a:spcPct val="0"/>
            </a:spcBef>
            <a:spcAft>
              <a:spcPct val="35000"/>
            </a:spcAft>
            <a:buNone/>
          </a:pPr>
          <a:endParaRPr lang="de-DE" sz="1700" kern="1200"/>
        </a:p>
      </dsp:txBody>
      <dsp:txXfrm rot="10800000">
        <a:off x="4288093" y="3624404"/>
        <a:ext cx="771236" cy="233813"/>
      </dsp:txXfrm>
    </dsp:sp>
    <dsp:sp modelId="{8D62A464-23CC-412B-B3D5-D62162BF2C6C}">
      <dsp:nvSpPr>
        <dsp:cNvPr id="0" name=""/>
        <dsp:cNvSpPr/>
      </dsp:nvSpPr>
      <dsp:spPr>
        <a:xfrm>
          <a:off x="957190" y="3184604"/>
          <a:ext cx="3088364" cy="1113397"/>
        </a:xfrm>
        <a:prstGeom prst="roundRect">
          <a:avLst>
            <a:gd name="adj" fmla="val 10000"/>
          </a:avLst>
        </a:prstGeom>
        <a:solidFill>
          <a:schemeClr val="accent3"/>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de-DE" sz="1400" b="1" kern="1200" dirty="0"/>
            <a:t>Versicherte:</a:t>
          </a:r>
        </a:p>
        <a:p>
          <a:pPr marL="0" lvl="0" indent="0" algn="ctr" defTabSz="622300">
            <a:lnSpc>
              <a:spcPct val="90000"/>
            </a:lnSpc>
            <a:spcBef>
              <a:spcPct val="0"/>
            </a:spcBef>
            <a:spcAft>
              <a:spcPct val="35000"/>
            </a:spcAft>
            <a:buNone/>
          </a:pPr>
          <a:r>
            <a:rPr lang="de-DE" sz="1400" kern="1200" dirty="0"/>
            <a:t>Engmaschige Versorgung</a:t>
          </a:r>
        </a:p>
        <a:p>
          <a:pPr marL="0" lvl="0" indent="0" algn="ctr" defTabSz="622300">
            <a:lnSpc>
              <a:spcPct val="90000"/>
            </a:lnSpc>
            <a:spcBef>
              <a:spcPct val="0"/>
            </a:spcBef>
            <a:spcAft>
              <a:spcPct val="35000"/>
            </a:spcAft>
            <a:buNone/>
          </a:pPr>
          <a:r>
            <a:rPr lang="de-DE" sz="1400" kern="1200" dirty="0"/>
            <a:t>Keine langen Wartezeiten</a:t>
          </a:r>
        </a:p>
      </dsp:txBody>
      <dsp:txXfrm>
        <a:off x="989800" y="3217214"/>
        <a:ext cx="3023144" cy="1048177"/>
      </dsp:txXfrm>
    </dsp:sp>
    <dsp:sp modelId="{FD62D324-27AD-4225-AFD8-C96AEFC9BF32}">
      <dsp:nvSpPr>
        <dsp:cNvPr id="0" name=""/>
        <dsp:cNvSpPr/>
      </dsp:nvSpPr>
      <dsp:spPr>
        <a:xfrm rot="18604321">
          <a:off x="2719947" y="2296326"/>
          <a:ext cx="1666183" cy="389689"/>
        </a:xfrm>
        <a:prstGeom prst="leftRightArrow">
          <a:avLst>
            <a:gd name="adj1" fmla="val 60000"/>
            <a:gd name="adj2" fmla="val 50000"/>
          </a:avLst>
        </a:prstGeom>
        <a:solidFill>
          <a:schemeClr val="tx2"/>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55650">
            <a:lnSpc>
              <a:spcPct val="90000"/>
            </a:lnSpc>
            <a:spcBef>
              <a:spcPct val="0"/>
            </a:spcBef>
            <a:spcAft>
              <a:spcPct val="35000"/>
            </a:spcAft>
            <a:buNone/>
          </a:pPr>
          <a:endParaRPr lang="de-DE" sz="1700" kern="1200"/>
        </a:p>
      </dsp:txBody>
      <dsp:txXfrm>
        <a:off x="2836854" y="2374264"/>
        <a:ext cx="1432369" cy="23381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692A502-F728-49F1-86AB-EABDD75942F8}">
      <dsp:nvSpPr>
        <dsp:cNvPr id="0" name=""/>
        <dsp:cNvSpPr/>
      </dsp:nvSpPr>
      <dsp:spPr>
        <a:xfrm>
          <a:off x="0" y="0"/>
          <a:ext cx="6604270" cy="350935"/>
        </a:xfrm>
        <a:prstGeom prst="roundRect">
          <a:avLst>
            <a:gd name="adj" fmla="val 10000"/>
          </a:avLst>
        </a:prstGeom>
        <a:solidFill>
          <a:schemeClr val="accent3"/>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de-DE" sz="1600" kern="1200" dirty="0"/>
            <a:t>Vertragsunterlagen erhalten / anfordern</a:t>
          </a:r>
        </a:p>
      </dsp:txBody>
      <dsp:txXfrm>
        <a:off x="10279" y="10279"/>
        <a:ext cx="6184523" cy="330377"/>
      </dsp:txXfrm>
    </dsp:sp>
    <dsp:sp modelId="{61ECAFE2-E65D-4FE3-84A2-003C4D0C998B}">
      <dsp:nvSpPr>
        <dsp:cNvPr id="0" name=""/>
        <dsp:cNvSpPr/>
      </dsp:nvSpPr>
      <dsp:spPr>
        <a:xfrm>
          <a:off x="493176" y="399676"/>
          <a:ext cx="6604270" cy="350935"/>
        </a:xfrm>
        <a:prstGeom prst="roundRect">
          <a:avLst>
            <a:gd name="adj" fmla="val 10000"/>
          </a:avLst>
        </a:prstGeom>
        <a:solidFill>
          <a:schemeClr val="accent3"/>
        </a:solidFill>
        <a:ln w="12700" cap="flat" cmpd="sng" algn="ctr">
          <a:solidFill>
            <a:srgbClr val="FFFFFF">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de-DE" sz="1600" kern="1200" dirty="0"/>
            <a:t>Vertragsschulung </a:t>
          </a:r>
          <a:r>
            <a:rPr lang="de-DE" sz="1600" kern="1200" dirty="0">
              <a:solidFill>
                <a:srgbClr val="FFFFFF"/>
              </a:solidFill>
              <a:latin typeface="Arial"/>
              <a:ea typeface="+mn-ea"/>
              <a:cs typeface="+mn-cs"/>
            </a:rPr>
            <a:t>absolvieren</a:t>
          </a:r>
          <a:r>
            <a:rPr lang="de-DE" sz="1600" kern="1200" dirty="0"/>
            <a:t> (Webinar oder Online-Portal)</a:t>
          </a:r>
        </a:p>
      </dsp:txBody>
      <dsp:txXfrm>
        <a:off x="503455" y="409955"/>
        <a:ext cx="5862428" cy="330377"/>
      </dsp:txXfrm>
    </dsp:sp>
    <dsp:sp modelId="{6B41D13C-BF22-44B4-A42C-BD6FF6CBD2C6}">
      <dsp:nvSpPr>
        <dsp:cNvPr id="0" name=""/>
        <dsp:cNvSpPr/>
      </dsp:nvSpPr>
      <dsp:spPr>
        <a:xfrm>
          <a:off x="986352" y="799353"/>
          <a:ext cx="6604270" cy="350935"/>
        </a:xfrm>
        <a:prstGeom prst="roundRect">
          <a:avLst>
            <a:gd name="adj" fmla="val 10000"/>
          </a:avLst>
        </a:prstGeom>
        <a:solidFill>
          <a:schemeClr val="accent3"/>
        </a:solidFill>
        <a:ln w="12700" cap="flat" cmpd="sng" algn="ctr">
          <a:solidFill>
            <a:srgbClr val="FFFFFF">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de-DE" sz="1600" kern="1200" dirty="0"/>
            <a:t>Vertragssoftware bestellen (</a:t>
          </a:r>
          <a:r>
            <a:rPr lang="de-DE" sz="1600" kern="1200" dirty="0">
              <a:solidFill>
                <a:srgbClr val="FFFFFF"/>
              </a:solidFill>
              <a:latin typeface="Arial"/>
              <a:ea typeface="+mn-ea"/>
              <a:cs typeface="+mn-cs"/>
            </a:rPr>
            <a:t>Ansprechpartner</a:t>
          </a:r>
          <a:r>
            <a:rPr lang="de-DE" sz="1600" kern="1200" dirty="0"/>
            <a:t>: Softwarehaus)</a:t>
          </a:r>
        </a:p>
      </dsp:txBody>
      <dsp:txXfrm>
        <a:off x="996631" y="809632"/>
        <a:ext cx="5862428" cy="330377"/>
      </dsp:txXfrm>
    </dsp:sp>
    <dsp:sp modelId="{2B3CF24C-8638-4B13-A4EE-D43CDD16F31C}">
      <dsp:nvSpPr>
        <dsp:cNvPr id="0" name=""/>
        <dsp:cNvSpPr/>
      </dsp:nvSpPr>
      <dsp:spPr>
        <a:xfrm>
          <a:off x="1479528" y="1199030"/>
          <a:ext cx="6604270" cy="350935"/>
        </a:xfrm>
        <a:prstGeom prst="roundRect">
          <a:avLst>
            <a:gd name="adj" fmla="val 10000"/>
          </a:avLst>
        </a:prstGeom>
        <a:solidFill>
          <a:schemeClr val="accent3"/>
        </a:solidFill>
        <a:ln w="12700" cap="flat" cmpd="sng" algn="ctr">
          <a:solidFill>
            <a:srgbClr val="FFFFFF">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de-DE" sz="1600" kern="1200" dirty="0">
              <a:solidFill>
                <a:srgbClr val="FFFFFF"/>
              </a:solidFill>
              <a:latin typeface="Arial"/>
              <a:ea typeface="+mn-ea"/>
              <a:cs typeface="+mn-cs"/>
            </a:rPr>
            <a:t>HZV Online-Key bestellen</a:t>
          </a:r>
        </a:p>
      </dsp:txBody>
      <dsp:txXfrm>
        <a:off x="1489807" y="1209309"/>
        <a:ext cx="5862428" cy="330377"/>
      </dsp:txXfrm>
    </dsp:sp>
    <dsp:sp modelId="{8B7C3032-BDA0-4BC3-954B-66E3D199A0C7}">
      <dsp:nvSpPr>
        <dsp:cNvPr id="0" name=""/>
        <dsp:cNvSpPr/>
      </dsp:nvSpPr>
      <dsp:spPr>
        <a:xfrm>
          <a:off x="1972704" y="1598707"/>
          <a:ext cx="6604270" cy="350935"/>
        </a:xfrm>
        <a:prstGeom prst="roundRect">
          <a:avLst>
            <a:gd name="adj" fmla="val 10000"/>
          </a:avLst>
        </a:prstGeom>
        <a:solidFill>
          <a:schemeClr val="accent3"/>
        </a:solidFill>
        <a:ln w="12700" cap="flat" cmpd="sng" algn="ctr">
          <a:solidFill>
            <a:srgbClr val="FFFFFF">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de-DE" sz="1600" kern="1200" dirty="0">
              <a:solidFill>
                <a:srgbClr val="FFFFFF"/>
              </a:solidFill>
              <a:latin typeface="Arial"/>
              <a:ea typeface="+mn-ea"/>
              <a:cs typeface="+mn-cs"/>
            </a:rPr>
            <a:t>Teilnahmeerklärung vollständig ausfüllen und unterschreiben</a:t>
          </a:r>
        </a:p>
      </dsp:txBody>
      <dsp:txXfrm>
        <a:off x="1982983" y="1608986"/>
        <a:ext cx="5862428" cy="330377"/>
      </dsp:txXfrm>
    </dsp:sp>
    <dsp:sp modelId="{07916D2E-584B-4BCC-85D9-45BAC748C1FB}">
      <dsp:nvSpPr>
        <dsp:cNvPr id="0" name=""/>
        <dsp:cNvSpPr/>
      </dsp:nvSpPr>
      <dsp:spPr>
        <a:xfrm>
          <a:off x="6376162" y="256378"/>
          <a:ext cx="228108" cy="228108"/>
        </a:xfrm>
        <a:prstGeom prst="downArrow">
          <a:avLst>
            <a:gd name="adj1" fmla="val 55000"/>
            <a:gd name="adj2" fmla="val 45000"/>
          </a:avLst>
        </a:prstGeom>
        <a:solidFill>
          <a:schemeClr val="tx2">
            <a:alpha val="9000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endParaRPr lang="de-DE" sz="1000" kern="1200"/>
        </a:p>
      </dsp:txBody>
      <dsp:txXfrm>
        <a:off x="6427486" y="256378"/>
        <a:ext cx="125460" cy="171651"/>
      </dsp:txXfrm>
    </dsp:sp>
    <dsp:sp modelId="{D87039F1-DF10-4C2B-AD8D-1B6DF8371E75}">
      <dsp:nvSpPr>
        <dsp:cNvPr id="0" name=""/>
        <dsp:cNvSpPr/>
      </dsp:nvSpPr>
      <dsp:spPr>
        <a:xfrm>
          <a:off x="6869338" y="656054"/>
          <a:ext cx="228108" cy="228108"/>
        </a:xfrm>
        <a:prstGeom prst="downArrow">
          <a:avLst>
            <a:gd name="adj1" fmla="val 55000"/>
            <a:gd name="adj2" fmla="val 45000"/>
          </a:avLst>
        </a:prstGeom>
        <a:solidFill>
          <a:srgbClr val="1C2F5B">
            <a:alpha val="9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endParaRPr lang="de-DE" sz="1000" kern="1200">
            <a:solidFill>
              <a:srgbClr val="000000">
                <a:hueOff val="0"/>
                <a:satOff val="0"/>
                <a:lumOff val="0"/>
                <a:alphaOff val="0"/>
              </a:srgbClr>
            </a:solidFill>
            <a:latin typeface="Arial"/>
            <a:ea typeface="+mn-ea"/>
            <a:cs typeface="+mn-cs"/>
          </a:endParaRPr>
        </a:p>
      </dsp:txBody>
      <dsp:txXfrm>
        <a:off x="6920662" y="656054"/>
        <a:ext cx="125460" cy="171651"/>
      </dsp:txXfrm>
    </dsp:sp>
    <dsp:sp modelId="{F14AC237-5DF1-4BF8-A5A7-E947DC14D73A}">
      <dsp:nvSpPr>
        <dsp:cNvPr id="0" name=""/>
        <dsp:cNvSpPr/>
      </dsp:nvSpPr>
      <dsp:spPr>
        <a:xfrm>
          <a:off x="7362514" y="1049882"/>
          <a:ext cx="228108" cy="228108"/>
        </a:xfrm>
        <a:prstGeom prst="downArrow">
          <a:avLst>
            <a:gd name="adj1" fmla="val 55000"/>
            <a:gd name="adj2" fmla="val 45000"/>
          </a:avLst>
        </a:prstGeom>
        <a:solidFill>
          <a:srgbClr val="1C2F5B">
            <a:alpha val="9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endParaRPr lang="de-DE" sz="1000" kern="1200">
            <a:solidFill>
              <a:srgbClr val="000000">
                <a:hueOff val="0"/>
                <a:satOff val="0"/>
                <a:lumOff val="0"/>
                <a:alphaOff val="0"/>
              </a:srgbClr>
            </a:solidFill>
            <a:latin typeface="Arial"/>
            <a:ea typeface="+mn-ea"/>
            <a:cs typeface="+mn-cs"/>
          </a:endParaRPr>
        </a:p>
      </dsp:txBody>
      <dsp:txXfrm>
        <a:off x="7413838" y="1049882"/>
        <a:ext cx="125460" cy="171651"/>
      </dsp:txXfrm>
    </dsp:sp>
    <dsp:sp modelId="{770AE060-6D81-4F5A-81D3-104AB6DA8BB4}">
      <dsp:nvSpPr>
        <dsp:cNvPr id="0" name=""/>
        <dsp:cNvSpPr/>
      </dsp:nvSpPr>
      <dsp:spPr>
        <a:xfrm>
          <a:off x="7855690" y="1453458"/>
          <a:ext cx="228108" cy="228108"/>
        </a:xfrm>
        <a:prstGeom prst="downArrow">
          <a:avLst>
            <a:gd name="adj1" fmla="val 55000"/>
            <a:gd name="adj2" fmla="val 45000"/>
          </a:avLst>
        </a:prstGeom>
        <a:solidFill>
          <a:srgbClr val="1C2F5B">
            <a:alpha val="9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endParaRPr lang="de-DE" sz="1000" kern="1200">
            <a:solidFill>
              <a:srgbClr val="000000">
                <a:hueOff val="0"/>
                <a:satOff val="0"/>
                <a:lumOff val="0"/>
                <a:alphaOff val="0"/>
              </a:srgbClr>
            </a:solidFill>
            <a:latin typeface="Arial"/>
            <a:ea typeface="+mn-ea"/>
            <a:cs typeface="+mn-cs"/>
          </a:endParaRPr>
        </a:p>
      </dsp:txBody>
      <dsp:txXfrm>
        <a:off x="7907014" y="1453458"/>
        <a:ext cx="125460" cy="17165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692A502-F728-49F1-86AB-EABDD75942F8}">
      <dsp:nvSpPr>
        <dsp:cNvPr id="0" name=""/>
        <dsp:cNvSpPr/>
      </dsp:nvSpPr>
      <dsp:spPr>
        <a:xfrm>
          <a:off x="0" y="0"/>
          <a:ext cx="6930000" cy="350935"/>
        </a:xfrm>
        <a:prstGeom prst="roundRect">
          <a:avLst>
            <a:gd name="adj" fmla="val 10000"/>
          </a:avLst>
        </a:prstGeom>
        <a:solidFill>
          <a:schemeClr val="accent3"/>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de-DE" sz="1600" kern="1200" dirty="0"/>
            <a:t>Nachweise beilegen (siehe Checkliste)</a:t>
          </a:r>
        </a:p>
      </dsp:txBody>
      <dsp:txXfrm>
        <a:off x="10279" y="10279"/>
        <a:ext cx="6510252" cy="330377"/>
      </dsp:txXfrm>
    </dsp:sp>
    <dsp:sp modelId="{61ECAFE2-E65D-4FE3-84A2-003C4D0C998B}">
      <dsp:nvSpPr>
        <dsp:cNvPr id="0" name=""/>
        <dsp:cNvSpPr/>
      </dsp:nvSpPr>
      <dsp:spPr>
        <a:xfrm>
          <a:off x="517500" y="399676"/>
          <a:ext cx="6930000" cy="350935"/>
        </a:xfrm>
        <a:prstGeom prst="roundRect">
          <a:avLst>
            <a:gd name="adj" fmla="val 10000"/>
          </a:avLst>
        </a:prstGeom>
        <a:solidFill>
          <a:schemeClr val="accent3"/>
        </a:solidFill>
        <a:ln w="12700" cap="flat" cmpd="sng" algn="ctr">
          <a:solidFill>
            <a:srgbClr val="FFFFFF">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de-DE" sz="1600" kern="1200" dirty="0"/>
            <a:t>Teilnahmeerklärung + Nachweise an MEDIVERBUND senden</a:t>
          </a:r>
        </a:p>
      </dsp:txBody>
      <dsp:txXfrm>
        <a:off x="527779" y="409955"/>
        <a:ext cx="6163833" cy="330377"/>
      </dsp:txXfrm>
    </dsp:sp>
    <dsp:sp modelId="{6B41D13C-BF22-44B4-A42C-BD6FF6CBD2C6}">
      <dsp:nvSpPr>
        <dsp:cNvPr id="0" name=""/>
        <dsp:cNvSpPr/>
      </dsp:nvSpPr>
      <dsp:spPr>
        <a:xfrm>
          <a:off x="1035000" y="799353"/>
          <a:ext cx="6930000" cy="350935"/>
        </a:xfrm>
        <a:prstGeom prst="roundRect">
          <a:avLst>
            <a:gd name="adj" fmla="val 10000"/>
          </a:avLst>
        </a:prstGeom>
        <a:solidFill>
          <a:schemeClr val="accent3"/>
        </a:solidFill>
        <a:ln w="12700" cap="flat" cmpd="sng" algn="ctr">
          <a:solidFill>
            <a:srgbClr val="FFFFFF">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de-DE" sz="1600" kern="1200" dirty="0">
              <a:solidFill>
                <a:srgbClr val="FFFFFF"/>
              </a:solidFill>
              <a:latin typeface="Arial"/>
              <a:ea typeface="+mn-ea"/>
              <a:cs typeface="+mn-cs"/>
            </a:rPr>
            <a:t>Ggf. fehlende Nachweise nachreichen (MEDIVERBUND informiert)</a:t>
          </a:r>
          <a:endParaRPr lang="de-DE" sz="1600" kern="1200" dirty="0"/>
        </a:p>
      </dsp:txBody>
      <dsp:txXfrm>
        <a:off x="1045279" y="809632"/>
        <a:ext cx="6163833" cy="330377"/>
      </dsp:txXfrm>
    </dsp:sp>
    <dsp:sp modelId="{2B3CF24C-8638-4B13-A4EE-D43CDD16F31C}">
      <dsp:nvSpPr>
        <dsp:cNvPr id="0" name=""/>
        <dsp:cNvSpPr/>
      </dsp:nvSpPr>
      <dsp:spPr>
        <a:xfrm>
          <a:off x="1552500" y="1199030"/>
          <a:ext cx="6930000" cy="350935"/>
        </a:xfrm>
        <a:prstGeom prst="roundRect">
          <a:avLst>
            <a:gd name="adj" fmla="val 10000"/>
          </a:avLst>
        </a:prstGeom>
        <a:solidFill>
          <a:schemeClr val="accent3"/>
        </a:solidFill>
        <a:ln w="12700" cap="flat" cmpd="sng" algn="ctr">
          <a:solidFill>
            <a:srgbClr val="FFFFFF">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de-DE" sz="1600" kern="1200" dirty="0">
              <a:solidFill>
                <a:srgbClr val="FFFFFF"/>
              </a:solidFill>
              <a:latin typeface="Arial"/>
              <a:ea typeface="+mn-ea"/>
              <a:cs typeface="+mn-cs"/>
            </a:rPr>
            <a:t>Zulassungsschreiben („Starterpaket“) abwarten</a:t>
          </a:r>
        </a:p>
      </dsp:txBody>
      <dsp:txXfrm>
        <a:off x="1562779" y="1209309"/>
        <a:ext cx="6163833" cy="330377"/>
      </dsp:txXfrm>
    </dsp:sp>
    <dsp:sp modelId="{8B7C3032-BDA0-4BC3-954B-66E3D199A0C7}">
      <dsp:nvSpPr>
        <dsp:cNvPr id="0" name=""/>
        <dsp:cNvSpPr/>
      </dsp:nvSpPr>
      <dsp:spPr>
        <a:xfrm>
          <a:off x="2070000" y="1598707"/>
          <a:ext cx="6930000" cy="350935"/>
        </a:xfrm>
        <a:prstGeom prst="roundRect">
          <a:avLst>
            <a:gd name="adj" fmla="val 10000"/>
          </a:avLst>
        </a:prstGeom>
        <a:solidFill>
          <a:schemeClr val="accent3"/>
        </a:solidFill>
        <a:ln w="12700" cap="flat" cmpd="sng" algn="ctr">
          <a:solidFill>
            <a:srgbClr val="FFFFFF">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de-DE" sz="1600" kern="1200" dirty="0">
              <a:solidFill>
                <a:srgbClr val="FFFFFF"/>
              </a:solidFill>
              <a:latin typeface="Arial"/>
              <a:ea typeface="+mn-ea"/>
              <a:cs typeface="+mn-cs"/>
            </a:rPr>
            <a:t>Über Vorteile der Vertragsteilnahme freuen</a:t>
          </a:r>
        </a:p>
      </dsp:txBody>
      <dsp:txXfrm>
        <a:off x="2080279" y="1608986"/>
        <a:ext cx="6163833" cy="330377"/>
      </dsp:txXfrm>
    </dsp:sp>
    <dsp:sp modelId="{07916D2E-584B-4BCC-85D9-45BAC748C1FB}">
      <dsp:nvSpPr>
        <dsp:cNvPr id="0" name=""/>
        <dsp:cNvSpPr/>
      </dsp:nvSpPr>
      <dsp:spPr>
        <a:xfrm>
          <a:off x="6701891" y="256378"/>
          <a:ext cx="228108" cy="228108"/>
        </a:xfrm>
        <a:prstGeom prst="downArrow">
          <a:avLst>
            <a:gd name="adj1" fmla="val 55000"/>
            <a:gd name="adj2" fmla="val 45000"/>
          </a:avLst>
        </a:prstGeom>
        <a:solidFill>
          <a:srgbClr val="1C2F5B">
            <a:alpha val="9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endParaRPr lang="de-DE" sz="1000" kern="1200">
            <a:solidFill>
              <a:srgbClr val="000000">
                <a:hueOff val="0"/>
                <a:satOff val="0"/>
                <a:lumOff val="0"/>
                <a:alphaOff val="0"/>
              </a:srgbClr>
            </a:solidFill>
            <a:latin typeface="Arial"/>
            <a:ea typeface="+mn-ea"/>
            <a:cs typeface="+mn-cs"/>
          </a:endParaRPr>
        </a:p>
      </dsp:txBody>
      <dsp:txXfrm>
        <a:off x="6753215" y="256378"/>
        <a:ext cx="125460" cy="171651"/>
      </dsp:txXfrm>
    </dsp:sp>
    <dsp:sp modelId="{D87039F1-DF10-4C2B-AD8D-1B6DF8371E75}">
      <dsp:nvSpPr>
        <dsp:cNvPr id="0" name=""/>
        <dsp:cNvSpPr/>
      </dsp:nvSpPr>
      <dsp:spPr>
        <a:xfrm>
          <a:off x="7219391" y="656054"/>
          <a:ext cx="228108" cy="228108"/>
        </a:xfrm>
        <a:prstGeom prst="downArrow">
          <a:avLst>
            <a:gd name="adj1" fmla="val 55000"/>
            <a:gd name="adj2" fmla="val 45000"/>
          </a:avLst>
        </a:prstGeom>
        <a:solidFill>
          <a:srgbClr val="1C2F5B">
            <a:alpha val="9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endParaRPr lang="de-DE" sz="1000" kern="1200">
            <a:solidFill>
              <a:srgbClr val="000000">
                <a:hueOff val="0"/>
                <a:satOff val="0"/>
                <a:lumOff val="0"/>
                <a:alphaOff val="0"/>
              </a:srgbClr>
            </a:solidFill>
            <a:latin typeface="Arial"/>
            <a:ea typeface="+mn-ea"/>
            <a:cs typeface="+mn-cs"/>
          </a:endParaRPr>
        </a:p>
      </dsp:txBody>
      <dsp:txXfrm>
        <a:off x="7270715" y="656054"/>
        <a:ext cx="125460" cy="171651"/>
      </dsp:txXfrm>
    </dsp:sp>
    <dsp:sp modelId="{F14AC237-5DF1-4BF8-A5A7-E947DC14D73A}">
      <dsp:nvSpPr>
        <dsp:cNvPr id="0" name=""/>
        <dsp:cNvSpPr/>
      </dsp:nvSpPr>
      <dsp:spPr>
        <a:xfrm>
          <a:off x="7736891" y="1049882"/>
          <a:ext cx="228108" cy="228108"/>
        </a:xfrm>
        <a:prstGeom prst="downArrow">
          <a:avLst>
            <a:gd name="adj1" fmla="val 55000"/>
            <a:gd name="adj2" fmla="val 45000"/>
          </a:avLst>
        </a:prstGeom>
        <a:solidFill>
          <a:srgbClr val="1C2F5B">
            <a:alpha val="9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endParaRPr lang="de-DE" sz="1000" kern="1200">
            <a:solidFill>
              <a:srgbClr val="000000">
                <a:hueOff val="0"/>
                <a:satOff val="0"/>
                <a:lumOff val="0"/>
                <a:alphaOff val="0"/>
              </a:srgbClr>
            </a:solidFill>
            <a:latin typeface="Arial"/>
            <a:ea typeface="+mn-ea"/>
            <a:cs typeface="+mn-cs"/>
          </a:endParaRPr>
        </a:p>
      </dsp:txBody>
      <dsp:txXfrm>
        <a:off x="7788215" y="1049882"/>
        <a:ext cx="125460" cy="171651"/>
      </dsp:txXfrm>
    </dsp:sp>
    <dsp:sp modelId="{770AE060-6D81-4F5A-81D3-104AB6DA8BB4}">
      <dsp:nvSpPr>
        <dsp:cNvPr id="0" name=""/>
        <dsp:cNvSpPr/>
      </dsp:nvSpPr>
      <dsp:spPr>
        <a:xfrm>
          <a:off x="8254391" y="1453458"/>
          <a:ext cx="228108" cy="228108"/>
        </a:xfrm>
        <a:prstGeom prst="downArrow">
          <a:avLst>
            <a:gd name="adj1" fmla="val 55000"/>
            <a:gd name="adj2" fmla="val 45000"/>
          </a:avLst>
        </a:prstGeom>
        <a:solidFill>
          <a:srgbClr val="1C2F5B">
            <a:alpha val="9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endParaRPr lang="de-DE" sz="1000" kern="1200">
            <a:solidFill>
              <a:srgbClr val="000000">
                <a:hueOff val="0"/>
                <a:satOff val="0"/>
                <a:lumOff val="0"/>
                <a:alphaOff val="0"/>
              </a:srgbClr>
            </a:solidFill>
            <a:latin typeface="Arial"/>
            <a:ea typeface="+mn-ea"/>
            <a:cs typeface="+mn-cs"/>
          </a:endParaRPr>
        </a:p>
      </dsp:txBody>
      <dsp:txXfrm>
        <a:off x="8305715" y="1453458"/>
        <a:ext cx="125460" cy="171651"/>
      </dsp:txXfrm>
    </dsp:sp>
  </dsp:spTree>
</dsp:drawing>
</file>

<file path=ppt/diagrams/layout1.xml><?xml version="1.0" encoding="utf-8"?>
<dgm:layoutDef xmlns:dgm="http://schemas.openxmlformats.org/drawingml/2006/diagram" xmlns:a="http://schemas.openxmlformats.org/drawingml/2006/main" uniqueId="urn:microsoft.com/office/officeart/2005/8/layout/cycle7">
  <dgm:title val=""/>
  <dgm:desc val=""/>
  <dgm:catLst>
    <dgm:cat type="cycle" pri="6000"/>
  </dgm:catLst>
  <dgm:sampData>
    <dgm:dataModel>
      <dgm:ptLst>
        <dgm:pt modelId="0" type="doc"/>
        <dgm:pt modelId="1">
          <dgm:prSet phldr="1"/>
        </dgm:pt>
        <dgm:pt modelId="2">
          <dgm:prSet phldr="1"/>
        </dgm:pt>
        <dgm:pt modelId="3">
          <dgm:prSet phldr="1"/>
        </dgm:pt>
      </dgm:ptLst>
      <dgm:cxnLst>
        <dgm:cxn modelId="6" srcId="0" destId="1" srcOrd="0" destOrd="0"/>
        <dgm:cxn modelId="7" srcId="0" destId="2" srcOrd="1" destOrd="0"/>
        <dgm:cxn modelId="8" srcId="0" destId="3" srcOrd="2"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val="exact"/>
    </dgm:varLst>
    <dgm:choose name="Name1">
      <dgm:if name="Name2" func="var" arg="dir" op="equ" val="norm">
        <dgm:alg type="cycle">
          <dgm:param type="stAng" val="0"/>
          <dgm:param type="spanAng" val="360"/>
        </dgm:alg>
      </dgm:if>
      <dgm:else name="Name3">
        <dgm:alg type="cycle">
          <dgm:param type="stAng" val="0"/>
          <dgm:param type="spanAng" val="-360"/>
        </dgm:alg>
      </dgm:else>
    </dgm:choose>
    <dgm:shape xmlns:r="http://schemas.openxmlformats.org/officeDocument/2006/relationships" r:blip="">
      <dgm:adjLst/>
    </dgm:shape>
    <dgm:presOf/>
    <dgm:constrLst>
      <dgm:constr type="diam" refType="w"/>
      <dgm:constr type="w" for="ch" ptType="node" refType="w"/>
      <dgm:constr type="primFontSz" for="ch" ptType="node" op="equ" val="65"/>
      <dgm:constr type="w" for="ch" forName="sibTrans" refType="w" refFor="ch" refPtType="node" op="equ" fact="0.35"/>
      <dgm:constr type="connDist" for="ch" forName="sibTrans" op="equ"/>
      <dgm:constr type="primFontSz" for="des" forName="connectorText" op="equ" val="55"/>
      <dgm:constr type="primFontSz" for="des" forName="connectorText" refType="primFontSz" refFor="ch" refPtType="node" op="lte" fact="0.8"/>
      <dgm:constr type="sibSp" refType="w" refFor="ch" refPtType="node" op="equ" fact="0.65"/>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4">
        <dgm:if name="Name5" axis="par ch" ptType="doc node" func="cnt" op="gt" val="1">
          <dgm:forEach name="sibTransForEach" axis="followSib" ptType="sibTrans" hideLastTrans="0" cnt="1">
            <dgm:layoutNode name="sibTrans">
              <dgm:choose name="Name6">
                <dgm:if name="Name7" axis="par ch" ptType="doc node" func="posEven" op="equ" val="1">
                  <dgm:alg type="conn">
                    <dgm:param type="begPts" val="radial"/>
                    <dgm:param type="endPts" val="radial"/>
                    <dgm:param type="begSty" val="arr"/>
                    <dgm:param type="endSty" val="arr"/>
                  </dgm:alg>
                </dgm:if>
                <dgm:else name="Name8">
                  <dgm:alg type="conn">
                    <dgm:param type="begPts" val="auto"/>
                    <dgm:param type="endPts" val="auto"/>
                    <dgm:param type="begSty" val="arr"/>
                    <dgm:param type="endSty" val="arr"/>
                  </dgm:alg>
                </dgm:else>
              </dgm:choose>
              <dgm:shape xmlns:r="http://schemas.openxmlformats.org/officeDocument/2006/relationships" type="conn" r:blip="">
                <dgm:adjLst/>
              </dgm:shape>
              <dgm:presOf axis="self"/>
              <dgm:constrLst>
                <dgm:constr type="h" refType="w" fact="0.5"/>
                <dgm:constr type="connDist"/>
                <dgm:constr type="begPad" refType="connDist" fact="0.1"/>
                <dgm:constr type="endPad" refType="connDist" fact="0.1"/>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9"/>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3.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5">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6">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a:extLst>
              <a:ext uri="{FF2B5EF4-FFF2-40B4-BE49-F238E27FC236}">
                <a16:creationId xmlns:a16="http://schemas.microsoft.com/office/drawing/2014/main" id="{50621220-96B2-4A69-9681-823AB9BF3106}"/>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umsplatzhalter 2">
            <a:extLst>
              <a:ext uri="{FF2B5EF4-FFF2-40B4-BE49-F238E27FC236}">
                <a16:creationId xmlns:a16="http://schemas.microsoft.com/office/drawing/2014/main" id="{C6A80A88-6D90-9E7C-D850-C8B2C6E0C9B8}"/>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7CD98629-E419-44C5-8F14-0E1E5F99DFA5}" type="datetimeFigureOut">
              <a:rPr lang="de-DE" smtClean="0"/>
              <a:t>02.10.2026</a:t>
            </a:fld>
            <a:endParaRPr lang="de-DE"/>
          </a:p>
        </p:txBody>
      </p:sp>
      <p:sp>
        <p:nvSpPr>
          <p:cNvPr id="4" name="Fußzeilenplatzhalter 3">
            <a:extLst>
              <a:ext uri="{FF2B5EF4-FFF2-40B4-BE49-F238E27FC236}">
                <a16:creationId xmlns:a16="http://schemas.microsoft.com/office/drawing/2014/main" id="{B8EC0824-E3E1-4365-D91B-38B3637A3ED3}"/>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5" name="Foliennummernplatzhalter 4">
            <a:extLst>
              <a:ext uri="{FF2B5EF4-FFF2-40B4-BE49-F238E27FC236}">
                <a16:creationId xmlns:a16="http://schemas.microsoft.com/office/drawing/2014/main" id="{35510B54-73D6-7060-DBA8-E0C4EFAAB772}"/>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142FB5E2-437C-4507-91E7-6D4C124410EC}" type="slidenum">
              <a:rPr lang="de-DE" smtClean="0"/>
              <a:t>‹Nr.›</a:t>
            </a:fld>
            <a:endParaRPr lang="de-DE"/>
          </a:p>
        </p:txBody>
      </p:sp>
    </p:spTree>
    <p:extLst>
      <p:ext uri="{BB962C8B-B14F-4D97-AF65-F5344CB8AC3E}">
        <p14:creationId xmlns:p14="http://schemas.microsoft.com/office/powerpoint/2010/main" val="815311474"/>
      </p:ext>
    </p:extLst>
  </p:cSld>
  <p:clrMap bg1="lt1" tx1="dk1" bg2="lt2" tx2="dk2" accent1="accent1" accent2="accent2" accent3="accent3" accent4="accent4" accent5="accent5" accent6="accent6" hlink="hlink" folHlink="folHlink"/>
  <p:extLst>
    <p:ext uri="{56416CCD-93CA-4268-BC5B-53C4BB910035}">
      <p15:sldGuideLst xmlns:p15="http://schemas.microsoft.com/office/powerpoint/2012/main">
        <p15:guide id="1" orient="horz" pos="2880" userDrawn="1">
          <p15:clr>
            <a:srgbClr val="F26B43"/>
          </p15:clr>
        </p15:guide>
        <p15:guide id="2" pos="2160" userDrawn="1">
          <p15:clr>
            <a:srgbClr val="F26B43"/>
          </p15:clr>
        </p15:guide>
      </p15:sldGuideLst>
    </p:ext>
  </p:extLst>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Folienbildplatzhalter 3"/>
          <p:cNvSpPr>
            <a:spLocks noGrp="1" noRot="1" noChangeAspect="1"/>
          </p:cNvSpPr>
          <p:nvPr>
            <p:ph type="sldImg" idx="2"/>
          </p:nvPr>
        </p:nvSpPr>
        <p:spPr>
          <a:xfrm>
            <a:off x="685800" y="1143000"/>
            <a:ext cx="5486400" cy="3086100"/>
          </a:xfrm>
          <a:prstGeom prst="rect">
            <a:avLst/>
          </a:prstGeom>
          <a:noFill/>
          <a:ln w="12700">
            <a:no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0" tIns="0" rIns="0" bIns="0" rtlCol="0"/>
          <a:lstStyle/>
          <a:p>
            <a:pPr marL="0" lvl="0" indent="0" algn="l" defTabSz="914400" rtl="0" eaLnBrk="1" latinLnBrk="0" hangingPunct="1">
              <a:lnSpc>
                <a:spcPct val="100000"/>
              </a:lnSpc>
              <a:spcBef>
                <a:spcPts val="0"/>
              </a:spcBef>
              <a:spcAft>
                <a:spcPts val="400"/>
              </a:spcAft>
              <a:buFont typeface="Arial" panose="020B0604020202020204" pitchFamily="34" charset="0"/>
              <a:buNone/>
            </a:pPr>
            <a:r>
              <a:rPr lang="de-DE" dirty="0"/>
              <a:t>Mastertextformat bearbeiten</a:t>
            </a:r>
          </a:p>
          <a:p>
            <a:pPr marL="216000" lvl="1" indent="-216000" algn="l" defTabSz="914400" rtl="0" eaLnBrk="1" latinLnBrk="0" hangingPunct="1">
              <a:lnSpc>
                <a:spcPct val="100000"/>
              </a:lnSpc>
              <a:spcBef>
                <a:spcPts val="0"/>
              </a:spcBef>
              <a:spcAft>
                <a:spcPts val="400"/>
              </a:spcAft>
              <a:buClr>
                <a:schemeClr val="tx2"/>
              </a:buClr>
              <a:buSzPct val="100000"/>
              <a:buFont typeface="Wingdings" panose="05000000000000000000" pitchFamily="2" charset="2"/>
              <a:buChar char="§"/>
            </a:pPr>
            <a:r>
              <a:rPr lang="de-DE" dirty="0"/>
              <a:t>Zweite Ebene</a:t>
            </a:r>
          </a:p>
          <a:p>
            <a:pPr marL="432000" lvl="2" indent="-216000" algn="l" defTabSz="914400" rtl="0" eaLnBrk="1" latinLnBrk="0" hangingPunct="1">
              <a:lnSpc>
                <a:spcPct val="100000"/>
              </a:lnSpc>
              <a:spcBef>
                <a:spcPts val="0"/>
              </a:spcBef>
              <a:spcAft>
                <a:spcPts val="400"/>
              </a:spcAft>
              <a:buClr>
                <a:schemeClr val="tx2"/>
              </a:buClr>
              <a:buSzPct val="120000"/>
              <a:buFont typeface="Symbol" panose="05050102010706020507" pitchFamily="18" charset="2"/>
              <a:buChar char="-"/>
            </a:pPr>
            <a:r>
              <a:rPr lang="de-DE" dirty="0"/>
              <a:t>Dritte Ebene</a:t>
            </a:r>
          </a:p>
          <a:p>
            <a:pPr marL="216000" lvl="3" indent="-216000" algn="l" defTabSz="914400" rtl="0" eaLnBrk="1" latinLnBrk="0" hangingPunct="1">
              <a:lnSpc>
                <a:spcPct val="100000"/>
              </a:lnSpc>
              <a:spcBef>
                <a:spcPts val="0"/>
              </a:spcBef>
              <a:spcAft>
                <a:spcPts val="400"/>
              </a:spcAft>
              <a:buClr>
                <a:schemeClr val="accent2"/>
              </a:buClr>
              <a:buSzPct val="175000"/>
              <a:buFont typeface="Arial" panose="020B0604020202020204" pitchFamily="34" charset="0"/>
              <a:buChar char="*"/>
            </a:pPr>
            <a:r>
              <a:rPr lang="de-DE" dirty="0"/>
              <a:t>Vierte Ebene</a:t>
            </a:r>
          </a:p>
          <a:p>
            <a:pPr marL="216000" lvl="4" indent="-216000" algn="l" defTabSz="914400" rtl="0" eaLnBrk="1" latinLnBrk="0" hangingPunct="1">
              <a:lnSpc>
                <a:spcPct val="100000"/>
              </a:lnSpc>
              <a:spcBef>
                <a:spcPts val="400"/>
              </a:spcBef>
              <a:spcAft>
                <a:spcPts val="400"/>
              </a:spcAft>
              <a:buClr>
                <a:schemeClr val="accent5"/>
              </a:buClr>
              <a:buSzPct val="140000"/>
              <a:buFont typeface="Wingdings" panose="05000000000000000000" pitchFamily="2" charset="2"/>
              <a:buChar char="ü"/>
            </a:pPr>
            <a:r>
              <a:rPr lang="de-DE" dirty="0"/>
              <a:t>Fünfte Ebene</a:t>
            </a:r>
          </a:p>
        </p:txBody>
      </p:sp>
      <p:sp>
        <p:nvSpPr>
          <p:cNvPr id="7" name="Foliennummernplatzhalter 6"/>
          <p:cNvSpPr>
            <a:spLocks noGrp="1"/>
          </p:cNvSpPr>
          <p:nvPr>
            <p:ph type="sldNum" sz="quarter" idx="5"/>
          </p:nvPr>
        </p:nvSpPr>
        <p:spPr>
          <a:xfrm>
            <a:off x="6289589" y="8859795"/>
            <a:ext cx="566824" cy="284205"/>
          </a:xfrm>
          <a:prstGeom prst="rect">
            <a:avLst/>
          </a:prstGeom>
        </p:spPr>
        <p:txBody>
          <a:bodyPr vert="horz" lIns="91440" tIns="45720" rIns="91440" bIns="45720" rtlCol="0" anchor="b"/>
          <a:lstStyle>
            <a:lvl1pPr algn="r">
              <a:defRPr sz="1200">
                <a:solidFill>
                  <a:schemeClr val="tx2"/>
                </a:solidFill>
                <a:latin typeface="+mn-lt"/>
              </a:defRPr>
            </a:lvl1pPr>
          </a:lstStyle>
          <a:p>
            <a:fld id="{5DCED67A-8DBB-44BD-A77F-38732D83A62B}" type="slidenum">
              <a:rPr lang="de-DE" smtClean="0"/>
              <a:pPr/>
              <a:t>‹Nr.›</a:t>
            </a:fld>
            <a:endParaRPr lang="de-DE"/>
          </a:p>
        </p:txBody>
      </p:sp>
      <p:sp>
        <p:nvSpPr>
          <p:cNvPr id="8" name="Fußzeilenplatzhalter 7">
            <a:extLst>
              <a:ext uri="{FF2B5EF4-FFF2-40B4-BE49-F238E27FC236}">
                <a16:creationId xmlns:a16="http://schemas.microsoft.com/office/drawing/2014/main" id="{EA0AB6D1-4E65-9E36-BACF-F7EA4F9F6073}"/>
              </a:ext>
            </a:extLst>
          </p:cNvPr>
          <p:cNvSpPr>
            <a:spLocks noGrp="1"/>
          </p:cNvSpPr>
          <p:nvPr>
            <p:ph type="ftr" sz="quarter" idx="4"/>
          </p:nvPr>
        </p:nvSpPr>
        <p:spPr>
          <a:xfrm>
            <a:off x="-1" y="8859795"/>
            <a:ext cx="6190735" cy="284205"/>
          </a:xfrm>
          <a:prstGeom prst="rect">
            <a:avLst/>
          </a:prstGeom>
        </p:spPr>
        <p:txBody>
          <a:bodyPr vert="horz" lIns="91440" tIns="45720" rIns="91440" bIns="45720" rtlCol="0" anchor="b"/>
          <a:lstStyle>
            <a:lvl1pPr algn="l">
              <a:defRPr sz="1200">
                <a:solidFill>
                  <a:schemeClr val="tx2"/>
                </a:solidFill>
                <a:latin typeface="+mn-lt"/>
              </a:defRPr>
            </a:lvl1pPr>
          </a:lstStyle>
          <a:p>
            <a:endParaRPr lang="de-DE" dirty="0"/>
          </a:p>
        </p:txBody>
      </p:sp>
    </p:spTree>
    <p:extLst>
      <p:ext uri="{BB962C8B-B14F-4D97-AF65-F5344CB8AC3E}">
        <p14:creationId xmlns:p14="http://schemas.microsoft.com/office/powerpoint/2010/main" val="741704451"/>
      </p:ext>
    </p:extLst>
  </p:cSld>
  <p:clrMap bg1="lt1" tx1="dk1" bg2="lt2" tx2="dk2" accent1="accent1" accent2="accent2" accent3="accent3" accent4="accent4" accent5="accent5" accent6="accent6" hlink="hlink" folHlink="folHlink"/>
  <p:notesStyle>
    <a:lvl1pPr marL="0" algn="l" defTabSz="914400" rtl="0" eaLnBrk="1" latinLnBrk="0" hangingPunct="1">
      <a:defRPr lang="de-DE" sz="1200" kern="1200" dirty="0">
        <a:solidFill>
          <a:schemeClr val="tx2"/>
        </a:solidFill>
        <a:latin typeface="+mn-lt"/>
        <a:ea typeface="+mn-ea"/>
        <a:cs typeface="+mn-cs"/>
      </a:defRPr>
    </a:lvl1pPr>
    <a:lvl2pPr marL="457200" algn="l" defTabSz="914400" rtl="0" eaLnBrk="1" latinLnBrk="0" hangingPunct="1">
      <a:defRPr lang="de-DE" sz="1200" kern="1200" dirty="0">
        <a:solidFill>
          <a:schemeClr val="tx2"/>
        </a:solidFill>
        <a:latin typeface="+mn-lt"/>
        <a:ea typeface="+mn-ea"/>
        <a:cs typeface="+mn-cs"/>
      </a:defRPr>
    </a:lvl2pPr>
    <a:lvl3pPr marL="914400" algn="l" defTabSz="914400" rtl="0" eaLnBrk="1" latinLnBrk="0" hangingPunct="1">
      <a:defRPr lang="de-DE" sz="1200" kern="1200" dirty="0">
        <a:solidFill>
          <a:schemeClr val="tx2"/>
        </a:solidFill>
        <a:latin typeface="+mn-lt"/>
        <a:ea typeface="+mn-ea"/>
        <a:cs typeface="+mn-cs"/>
      </a:defRPr>
    </a:lvl3pPr>
    <a:lvl4pPr marL="1371600" algn="l" defTabSz="914400" rtl="0" eaLnBrk="1" latinLnBrk="0" hangingPunct="1">
      <a:defRPr lang="de-DE" sz="1200" kern="1200" dirty="0">
        <a:solidFill>
          <a:schemeClr val="tx2"/>
        </a:solidFill>
        <a:latin typeface="+mn-lt"/>
        <a:ea typeface="+mn-ea"/>
        <a:cs typeface="+mn-cs"/>
      </a:defRPr>
    </a:lvl4pPr>
    <a:lvl5pPr marL="1828800" algn="l" defTabSz="914400" rtl="0" eaLnBrk="1" latinLnBrk="0" hangingPunct="1">
      <a:defRPr lang="de-DE" sz="1200" b="0" kern="1200" dirty="0">
        <a:solidFill>
          <a:schemeClr val="tx2"/>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extLst>
    <p:ext uri="{620B2872-D7B9-4A21-9093-7833F8D536E1}">
      <p15:sldGuideLst xmlns:p15="http://schemas.microsoft.com/office/powerpoint/2012/main">
        <p15:guide id="1" orient="horz" pos="2880" userDrawn="1">
          <p15:clr>
            <a:srgbClr val="F26B43"/>
          </p15:clr>
        </p15:guide>
        <p15:guide id="2" pos="2160" userDrawn="1">
          <p15:clr>
            <a:srgbClr val="F26B43"/>
          </p15:clr>
        </p15:guide>
      </p15:sldGuideLst>
    </p:ext>
  </p:extLst>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5DCED67A-8DBB-44BD-A77F-38732D83A62B}" type="slidenum">
              <a:rPr lang="de-DE" smtClean="0"/>
              <a:pPr/>
              <a:t>1</a:t>
            </a:fld>
            <a:endParaRPr lang="de-DE"/>
          </a:p>
        </p:txBody>
      </p:sp>
    </p:spTree>
    <p:extLst>
      <p:ext uri="{BB962C8B-B14F-4D97-AF65-F5344CB8AC3E}">
        <p14:creationId xmlns:p14="http://schemas.microsoft.com/office/powerpoint/2010/main" val="127816838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hyperlink" Target="http://www.medi-verbund.de/" TargetMode="External"/><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seite mit Bild">
    <p:spTree>
      <p:nvGrpSpPr>
        <p:cNvPr id="1" name=""/>
        <p:cNvGrpSpPr/>
        <p:nvPr/>
      </p:nvGrpSpPr>
      <p:grpSpPr>
        <a:xfrm>
          <a:off x="0" y="0"/>
          <a:ext cx="0" cy="0"/>
          <a:chOff x="0" y="0"/>
          <a:chExt cx="0" cy="0"/>
        </a:xfrm>
      </p:grpSpPr>
      <p:sp>
        <p:nvSpPr>
          <p:cNvPr id="6" name="Rechteck 5">
            <a:extLst>
              <a:ext uri="{FF2B5EF4-FFF2-40B4-BE49-F238E27FC236}">
                <a16:creationId xmlns:a16="http://schemas.microsoft.com/office/drawing/2014/main" id="{D178D34B-EF5E-0DFF-60AC-E0FD3CF2F42E}"/>
              </a:ext>
            </a:extLst>
          </p:cNvPr>
          <p:cNvSpPr/>
          <p:nvPr userDrawn="1"/>
        </p:nvSpPr>
        <p:spPr bwMode="white">
          <a:xfrm>
            <a:off x="0" y="3837482"/>
            <a:ext cx="12192000" cy="3020518"/>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itel 1">
            <a:extLst>
              <a:ext uri="{FF2B5EF4-FFF2-40B4-BE49-F238E27FC236}">
                <a16:creationId xmlns:a16="http://schemas.microsoft.com/office/drawing/2014/main" id="{427FF44F-EF29-B8B4-448E-CCD49E665FC4}"/>
              </a:ext>
            </a:extLst>
          </p:cNvPr>
          <p:cNvSpPr>
            <a:spLocks noGrp="1"/>
          </p:cNvSpPr>
          <p:nvPr>
            <p:ph type="ctrTitle"/>
          </p:nvPr>
        </p:nvSpPr>
        <p:spPr>
          <a:xfrm>
            <a:off x="695324" y="4331965"/>
            <a:ext cx="7522555" cy="1354218"/>
          </a:xfrm>
        </p:spPr>
        <p:txBody>
          <a:bodyPr anchor="t"/>
          <a:lstStyle>
            <a:lvl1pPr algn="l">
              <a:lnSpc>
                <a:spcPct val="100000"/>
              </a:lnSpc>
              <a:defRPr sz="4400">
                <a:solidFill>
                  <a:schemeClr val="bg1"/>
                </a:solidFill>
              </a:defRPr>
            </a:lvl1pPr>
          </a:lstStyle>
          <a:p>
            <a:r>
              <a:rPr lang="de-DE"/>
              <a:t>Mastertitelformat bearbeiten</a:t>
            </a:r>
            <a:endParaRPr lang="de-DE" dirty="0"/>
          </a:p>
        </p:txBody>
      </p:sp>
      <p:sp>
        <p:nvSpPr>
          <p:cNvPr id="3" name="Untertitel 2">
            <a:extLst>
              <a:ext uri="{FF2B5EF4-FFF2-40B4-BE49-F238E27FC236}">
                <a16:creationId xmlns:a16="http://schemas.microsoft.com/office/drawing/2014/main" id="{91FCB9C3-6B5E-9771-E3A4-D6C047CF90FA}"/>
              </a:ext>
            </a:extLst>
          </p:cNvPr>
          <p:cNvSpPr>
            <a:spLocks noGrp="1"/>
          </p:cNvSpPr>
          <p:nvPr>
            <p:ph type="subTitle" idx="1" hasCustomPrompt="1"/>
          </p:nvPr>
        </p:nvSpPr>
        <p:spPr>
          <a:xfrm>
            <a:off x="695322" y="5957566"/>
            <a:ext cx="7522556" cy="549914"/>
          </a:xfrm>
          <a:prstGeom prst="rect">
            <a:avLst/>
          </a:prstGeom>
        </p:spPr>
        <p:txBody>
          <a:bodyPr>
            <a:noAutofit/>
          </a:bodyPr>
          <a:lstStyle>
            <a:lvl1pPr marL="0" indent="0" algn="l">
              <a:spcAft>
                <a:spcPts val="400"/>
              </a:spcAft>
              <a:buNone/>
              <a:defRPr sz="1800" b="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dirty="0"/>
              <a:t>Datum, Speaker, Ort</a:t>
            </a:r>
          </a:p>
        </p:txBody>
      </p:sp>
      <p:sp>
        <p:nvSpPr>
          <p:cNvPr id="4" name="Bildplatzhalter 30">
            <a:extLst>
              <a:ext uri="{FF2B5EF4-FFF2-40B4-BE49-F238E27FC236}">
                <a16:creationId xmlns:a16="http://schemas.microsoft.com/office/drawing/2014/main" id="{91ED13E1-2A10-1807-5259-8FEF603F3A34}"/>
              </a:ext>
            </a:extLst>
          </p:cNvPr>
          <p:cNvSpPr>
            <a:spLocks noGrp="1"/>
          </p:cNvSpPr>
          <p:nvPr>
            <p:ph type="pic" sz="quarter" idx="11" hasCustomPrompt="1"/>
          </p:nvPr>
        </p:nvSpPr>
        <p:spPr>
          <a:xfrm>
            <a:off x="0" y="0"/>
            <a:ext cx="12192000" cy="3837482"/>
          </a:xfrm>
          <a:prstGeom prst="rect">
            <a:avLst/>
          </a:prstGeom>
          <a:pattFill prst="pct25">
            <a:fgClr>
              <a:schemeClr val="bg1">
                <a:lumMod val="85000"/>
              </a:schemeClr>
            </a:fgClr>
            <a:bgClr>
              <a:schemeClr val="bg1"/>
            </a:bgClr>
          </a:pattFill>
          <a:ln w="8890">
            <a:solidFill>
              <a:schemeClr val="bg1">
                <a:alpha val="20000"/>
              </a:schemeClr>
            </a:solidFill>
          </a:ln>
        </p:spPr>
        <p:txBody>
          <a:bodyPr vert="horz" lIns="0" tIns="0" rIns="0" bIns="0" rtlCol="0">
            <a:noAutofit/>
          </a:bodyPr>
          <a:lstStyle>
            <a:lvl1pPr>
              <a:defRPr lang="de-DE" dirty="0"/>
            </a:lvl1pPr>
          </a:lstStyle>
          <a:p>
            <a:pPr lvl="0" algn="ctr"/>
            <a:r>
              <a:rPr lang="de-DE" dirty="0"/>
              <a:t>Bildplatzhalter</a:t>
            </a:r>
          </a:p>
        </p:txBody>
      </p:sp>
      <p:sp>
        <p:nvSpPr>
          <p:cNvPr id="10" name="Foliennummernplatzhalter 3">
            <a:extLst>
              <a:ext uri="{FF2B5EF4-FFF2-40B4-BE49-F238E27FC236}">
                <a16:creationId xmlns:a16="http://schemas.microsoft.com/office/drawing/2014/main" id="{4EC101F1-53F5-A3BB-1CA4-A76073F29FEE}"/>
              </a:ext>
            </a:extLst>
          </p:cNvPr>
          <p:cNvSpPr txBox="1">
            <a:spLocks/>
          </p:cNvSpPr>
          <p:nvPr userDrawn="1"/>
        </p:nvSpPr>
        <p:spPr>
          <a:xfrm>
            <a:off x="0" y="6822000"/>
            <a:ext cx="36000" cy="36000"/>
          </a:xfrm>
          <a:prstGeom prst="rect">
            <a:avLst/>
          </a:prstGeom>
        </p:spPr>
        <p:txBody>
          <a:bodyPr vert="horz" lIns="0" tIns="0" rIns="0" bIns="0" rtlCol="0" anchor="t"/>
          <a:lstStyle>
            <a:defPPr>
              <a:defRPr lang="de-DE"/>
            </a:defPPr>
            <a:lvl1pPr marL="0" algn="l" defTabSz="914400" rtl="0" eaLnBrk="1" latinLnBrk="0" hangingPunct="1">
              <a:defRPr sz="100" kern="1200">
                <a:no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63F8326-2D3F-44D0-8A27-327B93DAAA3E}" type="slidenum">
              <a:rPr lang="de-DE" smtClean="0"/>
              <a:pPr/>
              <a:t>‹Nr.›</a:t>
            </a:fld>
            <a:endParaRPr lang="de-DE"/>
          </a:p>
        </p:txBody>
      </p:sp>
      <p:sp>
        <p:nvSpPr>
          <p:cNvPr id="9" name="Fußzeilenplatzhalter 2">
            <a:extLst>
              <a:ext uri="{FF2B5EF4-FFF2-40B4-BE49-F238E27FC236}">
                <a16:creationId xmlns:a16="http://schemas.microsoft.com/office/drawing/2014/main" id="{37A0D3F0-AD3B-4B4A-8022-63A2E8CE0FCC}"/>
              </a:ext>
            </a:extLst>
          </p:cNvPr>
          <p:cNvSpPr txBox="1">
            <a:spLocks/>
          </p:cNvSpPr>
          <p:nvPr userDrawn="1"/>
        </p:nvSpPr>
        <p:spPr>
          <a:xfrm>
            <a:off x="0" y="6822000"/>
            <a:ext cx="36000" cy="36000"/>
          </a:xfrm>
          <a:prstGeom prst="rect">
            <a:avLst/>
          </a:prstGeom>
        </p:spPr>
        <p:txBody>
          <a:bodyPr vert="horz" lIns="0" tIns="0" rIns="0" bIns="0" rtlCol="0" anchor="t"/>
          <a:lstStyle>
            <a:defPPr>
              <a:defRPr lang="de-DE"/>
            </a:defPPr>
            <a:lvl1pPr marL="0" algn="l" defTabSz="914400" rtl="0" eaLnBrk="1" latinLnBrk="0" hangingPunct="1">
              <a:defRPr sz="100" kern="1200">
                <a:no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de-DE"/>
              <a:t>Hier ist Platz für eine Fußzeile über &gt; Einfügen Fusszeile</a:t>
            </a:r>
          </a:p>
        </p:txBody>
      </p:sp>
      <p:pic>
        <p:nvPicPr>
          <p:cNvPr id="5" name="Logo">
            <a:extLst>
              <a:ext uri="{FF2B5EF4-FFF2-40B4-BE49-F238E27FC236}">
                <a16:creationId xmlns:a16="http://schemas.microsoft.com/office/drawing/2014/main" id="{5887C7E8-808B-CD52-20A9-EBD93A4FAAA5}"/>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bwMode="black">
          <a:xfrm>
            <a:off x="9279801" y="5719449"/>
            <a:ext cx="2540724" cy="683268"/>
          </a:xfrm>
          <a:prstGeom prst="rect">
            <a:avLst/>
          </a:prstGeom>
        </p:spPr>
      </p:pic>
    </p:spTree>
    <p:extLst>
      <p:ext uri="{BB962C8B-B14F-4D97-AF65-F5344CB8AC3E}">
        <p14:creationId xmlns:p14="http://schemas.microsoft.com/office/powerpoint/2010/main" val="1160583909"/>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elseite blau">
    <p:spTree>
      <p:nvGrpSpPr>
        <p:cNvPr id="1" name=""/>
        <p:cNvGrpSpPr/>
        <p:nvPr/>
      </p:nvGrpSpPr>
      <p:grpSpPr>
        <a:xfrm>
          <a:off x="0" y="0"/>
          <a:ext cx="0" cy="0"/>
          <a:chOff x="0" y="0"/>
          <a:chExt cx="0" cy="0"/>
        </a:xfrm>
      </p:grpSpPr>
      <p:sp>
        <p:nvSpPr>
          <p:cNvPr id="5" name="Rechteck 4">
            <a:extLst>
              <a:ext uri="{FF2B5EF4-FFF2-40B4-BE49-F238E27FC236}">
                <a16:creationId xmlns:a16="http://schemas.microsoft.com/office/drawing/2014/main" id="{026BD033-D5A7-E5CC-44BC-CE9C6C558D62}"/>
              </a:ext>
            </a:extLst>
          </p:cNvPr>
          <p:cNvSpPr/>
          <p:nvPr userDrawn="1"/>
        </p:nvSpPr>
        <p:spPr bwMode="white">
          <a:xfrm>
            <a:off x="0" y="0"/>
            <a:ext cx="12192000" cy="6858000"/>
          </a:xfrm>
          <a:prstGeom prst="rect">
            <a:avLst/>
          </a:prstGeom>
          <a:solidFill>
            <a:schemeClr val="tx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itel 1">
            <a:extLst>
              <a:ext uri="{FF2B5EF4-FFF2-40B4-BE49-F238E27FC236}">
                <a16:creationId xmlns:a16="http://schemas.microsoft.com/office/drawing/2014/main" id="{427FF44F-EF29-B8B4-448E-CCD49E665FC4}"/>
              </a:ext>
            </a:extLst>
          </p:cNvPr>
          <p:cNvSpPr>
            <a:spLocks noGrp="1"/>
          </p:cNvSpPr>
          <p:nvPr>
            <p:ph type="ctrTitle"/>
          </p:nvPr>
        </p:nvSpPr>
        <p:spPr bwMode="black">
          <a:xfrm>
            <a:off x="695323" y="2542776"/>
            <a:ext cx="9020177" cy="1477327"/>
          </a:xfrm>
        </p:spPr>
        <p:txBody>
          <a:bodyPr anchor="b"/>
          <a:lstStyle>
            <a:lvl1pPr algn="l">
              <a:lnSpc>
                <a:spcPct val="100000"/>
              </a:lnSpc>
              <a:defRPr sz="4400">
                <a:solidFill>
                  <a:schemeClr val="bg1"/>
                </a:solidFill>
              </a:defRPr>
            </a:lvl1pPr>
          </a:lstStyle>
          <a:p>
            <a:r>
              <a:rPr lang="de-DE"/>
              <a:t>Mastertitelformat bearbeiten</a:t>
            </a:r>
            <a:endParaRPr lang="de-DE" dirty="0"/>
          </a:p>
        </p:txBody>
      </p:sp>
      <p:sp>
        <p:nvSpPr>
          <p:cNvPr id="3" name="Untertitel 2">
            <a:extLst>
              <a:ext uri="{FF2B5EF4-FFF2-40B4-BE49-F238E27FC236}">
                <a16:creationId xmlns:a16="http://schemas.microsoft.com/office/drawing/2014/main" id="{91FCB9C3-6B5E-9771-E3A4-D6C047CF90FA}"/>
              </a:ext>
            </a:extLst>
          </p:cNvPr>
          <p:cNvSpPr>
            <a:spLocks noGrp="1"/>
          </p:cNvSpPr>
          <p:nvPr>
            <p:ph type="subTitle" idx="1" hasCustomPrompt="1"/>
          </p:nvPr>
        </p:nvSpPr>
        <p:spPr bwMode="black">
          <a:xfrm>
            <a:off x="695323" y="4310356"/>
            <a:ext cx="9020177" cy="683268"/>
          </a:xfrm>
          <a:prstGeom prst="rect">
            <a:avLst/>
          </a:prstGeom>
        </p:spPr>
        <p:txBody>
          <a:bodyPr>
            <a:noAutofit/>
          </a:bodyPr>
          <a:lstStyle>
            <a:lvl1pPr marL="0" indent="0" algn="l">
              <a:spcAft>
                <a:spcPts val="400"/>
              </a:spcAft>
              <a:buNone/>
              <a:defRPr sz="1800" b="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dirty="0"/>
              <a:t>Datum, Speaker, Ort</a:t>
            </a:r>
          </a:p>
        </p:txBody>
      </p:sp>
      <p:sp>
        <p:nvSpPr>
          <p:cNvPr id="13" name="Foliennummernplatzhalter 3">
            <a:extLst>
              <a:ext uri="{FF2B5EF4-FFF2-40B4-BE49-F238E27FC236}">
                <a16:creationId xmlns:a16="http://schemas.microsoft.com/office/drawing/2014/main" id="{89A5D46C-A9ED-B83D-243E-9273427A2A9D}"/>
              </a:ext>
            </a:extLst>
          </p:cNvPr>
          <p:cNvSpPr txBox="1">
            <a:spLocks/>
          </p:cNvSpPr>
          <p:nvPr userDrawn="1"/>
        </p:nvSpPr>
        <p:spPr>
          <a:xfrm>
            <a:off x="0" y="6822000"/>
            <a:ext cx="36000" cy="36000"/>
          </a:xfrm>
          <a:prstGeom prst="rect">
            <a:avLst/>
          </a:prstGeom>
        </p:spPr>
        <p:txBody>
          <a:bodyPr vert="horz" lIns="0" tIns="0" rIns="0" bIns="0" rtlCol="0" anchor="t"/>
          <a:lstStyle>
            <a:defPPr>
              <a:defRPr lang="de-DE"/>
            </a:defPPr>
            <a:lvl1pPr marL="0" algn="l" defTabSz="914400" rtl="0" eaLnBrk="1" latinLnBrk="0" hangingPunct="1">
              <a:defRPr sz="100" kern="1200">
                <a:no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63F8326-2D3F-44D0-8A27-327B93DAAA3E}" type="slidenum">
              <a:rPr lang="de-DE" smtClean="0"/>
              <a:pPr/>
              <a:t>‹Nr.›</a:t>
            </a:fld>
            <a:endParaRPr lang="de-DE"/>
          </a:p>
        </p:txBody>
      </p:sp>
      <p:sp>
        <p:nvSpPr>
          <p:cNvPr id="12" name="Fußzeilenplatzhalter 2">
            <a:extLst>
              <a:ext uri="{FF2B5EF4-FFF2-40B4-BE49-F238E27FC236}">
                <a16:creationId xmlns:a16="http://schemas.microsoft.com/office/drawing/2014/main" id="{A6D1A007-C472-F9CD-82B1-4BE97AB503F7}"/>
              </a:ext>
            </a:extLst>
          </p:cNvPr>
          <p:cNvSpPr txBox="1">
            <a:spLocks/>
          </p:cNvSpPr>
          <p:nvPr userDrawn="1"/>
        </p:nvSpPr>
        <p:spPr>
          <a:xfrm>
            <a:off x="0" y="6822000"/>
            <a:ext cx="36000" cy="36000"/>
          </a:xfrm>
          <a:prstGeom prst="rect">
            <a:avLst/>
          </a:prstGeom>
        </p:spPr>
        <p:txBody>
          <a:bodyPr vert="horz" lIns="0" tIns="0" rIns="0" bIns="0" rtlCol="0" anchor="t"/>
          <a:lstStyle>
            <a:defPPr>
              <a:defRPr lang="de-DE"/>
            </a:defPPr>
            <a:lvl1pPr marL="0" algn="l" defTabSz="914400" rtl="0" eaLnBrk="1" latinLnBrk="0" hangingPunct="1">
              <a:defRPr sz="100" kern="1200">
                <a:no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de-DE"/>
              <a:t>Hier ist Platz für eine Fußzeile über &gt; Einfügen Fusszeile</a:t>
            </a:r>
          </a:p>
        </p:txBody>
      </p:sp>
      <p:pic>
        <p:nvPicPr>
          <p:cNvPr id="4" name="Logo">
            <a:extLst>
              <a:ext uri="{FF2B5EF4-FFF2-40B4-BE49-F238E27FC236}">
                <a16:creationId xmlns:a16="http://schemas.microsoft.com/office/drawing/2014/main" id="{0555D82D-2F89-13B4-C1D8-96FFEF0BF4F2}"/>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bwMode="black">
          <a:xfrm>
            <a:off x="8716048" y="539648"/>
            <a:ext cx="3104477" cy="834876"/>
          </a:xfrm>
          <a:prstGeom prst="rect">
            <a:avLst/>
          </a:prstGeom>
        </p:spPr>
      </p:pic>
    </p:spTree>
    <p:extLst>
      <p:ext uri="{BB962C8B-B14F-4D97-AF65-F5344CB8AC3E}">
        <p14:creationId xmlns:p14="http://schemas.microsoft.com/office/powerpoint/2010/main" val="3260355250"/>
      </p:ext>
    </p:extLst>
  </p:cSld>
  <p:clrMapOvr>
    <a:masterClrMapping/>
  </p:clrMapOvr>
  <p:extLst>
    <p:ext uri="{DCECCB84-F9BA-43D5-87BE-67443E8EF086}">
      <p15:sldGuideLst xmlns:p15="http://schemas.microsoft.com/office/powerpoint/2012/main"/>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Kapiteltitel mit Nummer">
    <p:spTree>
      <p:nvGrpSpPr>
        <p:cNvPr id="1" name=""/>
        <p:cNvGrpSpPr/>
        <p:nvPr/>
      </p:nvGrpSpPr>
      <p:grpSpPr>
        <a:xfrm>
          <a:off x="0" y="0"/>
          <a:ext cx="0" cy="0"/>
          <a:chOff x="0" y="0"/>
          <a:chExt cx="0" cy="0"/>
        </a:xfrm>
      </p:grpSpPr>
      <p:sp>
        <p:nvSpPr>
          <p:cNvPr id="6" name="Textplatzhalter 5">
            <a:extLst>
              <a:ext uri="{FF2B5EF4-FFF2-40B4-BE49-F238E27FC236}">
                <a16:creationId xmlns:a16="http://schemas.microsoft.com/office/drawing/2014/main" id="{D91B47E3-D1C4-C851-D408-44B117193F3A}"/>
              </a:ext>
            </a:extLst>
          </p:cNvPr>
          <p:cNvSpPr>
            <a:spLocks noGrp="1"/>
          </p:cNvSpPr>
          <p:nvPr>
            <p:ph type="body" sz="quarter" idx="12" hasCustomPrompt="1"/>
          </p:nvPr>
        </p:nvSpPr>
        <p:spPr>
          <a:xfrm>
            <a:off x="-1668386" y="3179233"/>
            <a:ext cx="8340120" cy="6858000"/>
          </a:xfrm>
          <a:prstGeom prst="rect">
            <a:avLst/>
          </a:prstGeom>
        </p:spPr>
        <p:txBody>
          <a:bodyPr anchor="b">
            <a:noAutofit/>
          </a:bodyPr>
          <a:lstStyle>
            <a:lvl1pPr algn="r">
              <a:defRPr sz="55000" b="1"/>
            </a:lvl1pPr>
          </a:lstStyle>
          <a:p>
            <a:pPr lvl="0"/>
            <a:r>
              <a:rPr lang="de-DE" dirty="0" err="1"/>
              <a:t>Nr</a:t>
            </a:r>
            <a:endParaRPr lang="de-DE" dirty="0"/>
          </a:p>
        </p:txBody>
      </p:sp>
      <p:sp>
        <p:nvSpPr>
          <p:cNvPr id="4" name="Textplatzhalter 3">
            <a:extLst>
              <a:ext uri="{FF2B5EF4-FFF2-40B4-BE49-F238E27FC236}">
                <a16:creationId xmlns:a16="http://schemas.microsoft.com/office/drawing/2014/main" id="{8C5BFBB6-7DB2-BB9C-02BC-D6C42F6E77F8}"/>
              </a:ext>
            </a:extLst>
          </p:cNvPr>
          <p:cNvSpPr>
            <a:spLocks noGrp="1"/>
          </p:cNvSpPr>
          <p:nvPr>
            <p:ph type="body" sz="quarter" idx="14" hasCustomPrompt="1"/>
          </p:nvPr>
        </p:nvSpPr>
        <p:spPr>
          <a:xfrm>
            <a:off x="974360" y="2143594"/>
            <a:ext cx="5121639" cy="854440"/>
          </a:xfrm>
          <a:prstGeom prst="rect">
            <a:avLst/>
          </a:prstGeom>
          <a:noFill/>
        </p:spPr>
        <p:txBody>
          <a:bodyPr>
            <a:noAutofit/>
          </a:bodyPr>
          <a:lstStyle>
            <a:lvl1pPr algn="r">
              <a:defRPr sz="1800" cap="all" baseline="0"/>
            </a:lvl1pPr>
            <a:lvl2pPr marL="0" indent="0">
              <a:buNone/>
              <a:defRPr/>
            </a:lvl2pPr>
          </a:lstStyle>
          <a:p>
            <a:pPr lvl="0"/>
            <a:r>
              <a:rPr lang="de-DE" dirty="0"/>
              <a:t>Kapiteltitel</a:t>
            </a:r>
          </a:p>
        </p:txBody>
      </p:sp>
      <p:sp>
        <p:nvSpPr>
          <p:cNvPr id="8" name="Bildplatzhalter 7">
            <a:extLst>
              <a:ext uri="{FF2B5EF4-FFF2-40B4-BE49-F238E27FC236}">
                <a16:creationId xmlns:a16="http://schemas.microsoft.com/office/drawing/2014/main" id="{89828012-FF02-45C8-5DE3-8CEF8D50BCFC}"/>
              </a:ext>
            </a:extLst>
          </p:cNvPr>
          <p:cNvSpPr>
            <a:spLocks noGrp="1"/>
          </p:cNvSpPr>
          <p:nvPr>
            <p:ph type="pic" sz="quarter" idx="13"/>
          </p:nvPr>
        </p:nvSpPr>
        <p:spPr>
          <a:xfrm>
            <a:off x="6883400" y="0"/>
            <a:ext cx="5308600" cy="6858000"/>
          </a:xfrm>
          <a:prstGeom prst="rect">
            <a:avLst/>
          </a:prstGeom>
          <a:pattFill prst="pct25">
            <a:fgClr>
              <a:schemeClr val="bg1">
                <a:lumMod val="85000"/>
              </a:schemeClr>
            </a:fgClr>
            <a:bgClr>
              <a:schemeClr val="bg1"/>
            </a:bgClr>
          </a:pattFill>
          <a:ln w="8890">
            <a:solidFill>
              <a:schemeClr val="bg1">
                <a:alpha val="20000"/>
              </a:schemeClr>
            </a:solidFill>
          </a:ln>
        </p:spPr>
        <p:txBody>
          <a:bodyPr vert="horz" lIns="0" tIns="0" rIns="0" bIns="0" rtlCol="0">
            <a:noAutofit/>
          </a:bodyPr>
          <a:lstStyle>
            <a:lvl1pPr>
              <a:defRPr lang="de-DE" dirty="0"/>
            </a:lvl1pPr>
          </a:lstStyle>
          <a:p>
            <a:pPr lvl="0" algn="ctr"/>
            <a:r>
              <a:rPr lang="de-DE"/>
              <a:t>Bild durch Klicken auf Symbol hinzufügen</a:t>
            </a:r>
            <a:endParaRPr lang="de-DE" dirty="0"/>
          </a:p>
        </p:txBody>
      </p:sp>
      <p:sp>
        <p:nvSpPr>
          <p:cNvPr id="7" name="Foliennummernplatzhalter 3">
            <a:extLst>
              <a:ext uri="{FF2B5EF4-FFF2-40B4-BE49-F238E27FC236}">
                <a16:creationId xmlns:a16="http://schemas.microsoft.com/office/drawing/2014/main" id="{CEE7B48F-8C65-6522-6283-07C1654118DD}"/>
              </a:ext>
            </a:extLst>
          </p:cNvPr>
          <p:cNvSpPr>
            <a:spLocks noGrp="1"/>
          </p:cNvSpPr>
          <p:nvPr>
            <p:ph type="sldNum" sz="quarter" idx="11"/>
          </p:nvPr>
        </p:nvSpPr>
        <p:spPr>
          <a:xfrm>
            <a:off x="0" y="6822000"/>
            <a:ext cx="36000" cy="36000"/>
          </a:xfrm>
        </p:spPr>
        <p:txBody>
          <a:bodyPr/>
          <a:lstStyle>
            <a:lvl1pPr>
              <a:defRPr sz="100">
                <a:noFill/>
              </a:defRPr>
            </a:lvl1pPr>
          </a:lstStyle>
          <a:p>
            <a:fld id="{563F8326-2D3F-44D0-8A27-327B93DAAA3E}" type="slidenum">
              <a:rPr lang="de-DE" smtClean="0"/>
              <a:pPr/>
              <a:t>‹Nr.›</a:t>
            </a:fld>
            <a:endParaRPr lang="de-DE"/>
          </a:p>
        </p:txBody>
      </p:sp>
      <p:sp>
        <p:nvSpPr>
          <p:cNvPr id="5" name="Fußzeilenplatzhalter 2">
            <a:extLst>
              <a:ext uri="{FF2B5EF4-FFF2-40B4-BE49-F238E27FC236}">
                <a16:creationId xmlns:a16="http://schemas.microsoft.com/office/drawing/2014/main" id="{2688DD90-C595-E9E2-CEAD-13FE4C292CE1}"/>
              </a:ext>
            </a:extLst>
          </p:cNvPr>
          <p:cNvSpPr>
            <a:spLocks noGrp="1"/>
          </p:cNvSpPr>
          <p:nvPr>
            <p:ph type="ftr" sz="quarter" idx="10"/>
          </p:nvPr>
        </p:nvSpPr>
        <p:spPr>
          <a:xfrm>
            <a:off x="0" y="6822000"/>
            <a:ext cx="36000" cy="36000"/>
          </a:xfrm>
        </p:spPr>
        <p:txBody>
          <a:bodyPr/>
          <a:lstStyle>
            <a:lvl1pPr>
              <a:defRPr sz="100">
                <a:noFill/>
              </a:defRPr>
            </a:lvl1pPr>
          </a:lstStyle>
          <a:p>
            <a:r>
              <a:rPr lang="de-DE"/>
              <a:t>Vertragsschulung Pneumologie</a:t>
            </a:r>
          </a:p>
        </p:txBody>
      </p:sp>
    </p:spTree>
    <p:extLst>
      <p:ext uri="{BB962C8B-B14F-4D97-AF65-F5344CB8AC3E}">
        <p14:creationId xmlns:p14="http://schemas.microsoft.com/office/powerpoint/2010/main" val="162141386"/>
      </p:ext>
    </p:extLst>
  </p:cSld>
  <p:clrMapOvr>
    <a:masterClrMapping/>
  </p:clrMapOvr>
  <p:extLst>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Kapiteltitel mit großem Bild">
    <p:spTree>
      <p:nvGrpSpPr>
        <p:cNvPr id="1" name=""/>
        <p:cNvGrpSpPr/>
        <p:nvPr/>
      </p:nvGrpSpPr>
      <p:grpSpPr>
        <a:xfrm>
          <a:off x="0" y="0"/>
          <a:ext cx="0" cy="0"/>
          <a:chOff x="0" y="0"/>
          <a:chExt cx="0" cy="0"/>
        </a:xfrm>
      </p:grpSpPr>
      <p:sp>
        <p:nvSpPr>
          <p:cNvPr id="10" name="Freihandform: Form 9">
            <a:extLst>
              <a:ext uri="{FF2B5EF4-FFF2-40B4-BE49-F238E27FC236}">
                <a16:creationId xmlns:a16="http://schemas.microsoft.com/office/drawing/2014/main" id="{736D6D3E-424D-DCFA-9347-45DC5E35869D}"/>
              </a:ext>
            </a:extLst>
          </p:cNvPr>
          <p:cNvSpPr/>
          <p:nvPr/>
        </p:nvSpPr>
        <p:spPr bwMode="white">
          <a:xfrm rot="16200000">
            <a:off x="6730519" y="1396517"/>
            <a:ext cx="6858002" cy="4064960"/>
          </a:xfrm>
          <a:custGeom>
            <a:avLst/>
            <a:gdLst>
              <a:gd name="connsiteX0" fmla="*/ 2823262 w 6858002"/>
              <a:gd name="connsiteY0" fmla="*/ 0 h 4064960"/>
              <a:gd name="connsiteX1" fmla="*/ 2823262 w 6858002"/>
              <a:gd name="connsiteY1" fmla="*/ 738663 h 4064960"/>
              <a:gd name="connsiteX2" fmla="*/ 2367117 w 6858002"/>
              <a:gd name="connsiteY2" fmla="*/ 738663 h 4064960"/>
              <a:gd name="connsiteX3" fmla="*/ 6858002 w 6858002"/>
              <a:gd name="connsiteY3" fmla="*/ 738666 h 4064960"/>
              <a:gd name="connsiteX4" fmla="*/ 6858002 w 6858002"/>
              <a:gd name="connsiteY4" fmla="*/ 4064960 h 4064960"/>
              <a:gd name="connsiteX5" fmla="*/ 0 w 6858002"/>
              <a:gd name="connsiteY5" fmla="*/ 4064960 h 4064960"/>
              <a:gd name="connsiteX6" fmla="*/ 0 w 6858002"/>
              <a:gd name="connsiteY6" fmla="*/ 738666 h 4064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58002" h="4064960">
                <a:moveTo>
                  <a:pt x="2823262" y="0"/>
                </a:moveTo>
                <a:lnTo>
                  <a:pt x="2823262" y="738663"/>
                </a:lnTo>
                <a:lnTo>
                  <a:pt x="2367117" y="738663"/>
                </a:lnTo>
                <a:close/>
                <a:moveTo>
                  <a:pt x="6858002" y="738666"/>
                </a:moveTo>
                <a:lnTo>
                  <a:pt x="6858002" y="4064960"/>
                </a:lnTo>
                <a:lnTo>
                  <a:pt x="0" y="4064960"/>
                </a:lnTo>
                <a:lnTo>
                  <a:pt x="0" y="738666"/>
                </a:lnTo>
                <a:close/>
              </a:path>
            </a:pathLst>
          </a:custGeom>
          <a:solidFill>
            <a:srgbClr val="F18B8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de-DE" dirty="0"/>
          </a:p>
        </p:txBody>
      </p:sp>
      <p:sp>
        <p:nvSpPr>
          <p:cNvPr id="2" name="Titel 1">
            <a:extLst>
              <a:ext uri="{FF2B5EF4-FFF2-40B4-BE49-F238E27FC236}">
                <a16:creationId xmlns:a16="http://schemas.microsoft.com/office/drawing/2014/main" id="{C7A84181-7A62-1CB9-E239-5FFDF48E9D5D}"/>
              </a:ext>
            </a:extLst>
          </p:cNvPr>
          <p:cNvSpPr>
            <a:spLocks noGrp="1"/>
          </p:cNvSpPr>
          <p:nvPr userDrawn="1">
            <p:ph type="title" hasCustomPrompt="1"/>
          </p:nvPr>
        </p:nvSpPr>
        <p:spPr>
          <a:xfrm rot="16200000">
            <a:off x="7095786" y="3059669"/>
            <a:ext cx="6858002" cy="738664"/>
          </a:xfrm>
        </p:spPr>
        <p:txBody>
          <a:bodyPr/>
          <a:lstStyle>
            <a:lvl1pPr algn="ctr">
              <a:lnSpc>
                <a:spcPct val="100000"/>
              </a:lnSpc>
              <a:defRPr sz="4800">
                <a:solidFill>
                  <a:schemeClr val="bg1"/>
                </a:solidFill>
              </a:defRPr>
            </a:lvl1pPr>
          </a:lstStyle>
          <a:p>
            <a:r>
              <a:rPr lang="de-DE" dirty="0"/>
              <a:t>Kapiteltitel</a:t>
            </a:r>
          </a:p>
        </p:txBody>
      </p:sp>
      <p:sp>
        <p:nvSpPr>
          <p:cNvPr id="15" name="Bildplatzhalter 14">
            <a:extLst>
              <a:ext uri="{FF2B5EF4-FFF2-40B4-BE49-F238E27FC236}">
                <a16:creationId xmlns:a16="http://schemas.microsoft.com/office/drawing/2014/main" id="{42A8CFBB-29A2-3F5B-380E-A7FE6C0084E5}"/>
              </a:ext>
            </a:extLst>
          </p:cNvPr>
          <p:cNvSpPr>
            <a:spLocks noGrp="1"/>
          </p:cNvSpPr>
          <p:nvPr>
            <p:ph type="pic" sz="quarter" idx="12" hasCustomPrompt="1"/>
          </p:nvPr>
        </p:nvSpPr>
        <p:spPr>
          <a:xfrm>
            <a:off x="0" y="0"/>
            <a:ext cx="8867775" cy="6858000"/>
          </a:xfrm>
          <a:custGeom>
            <a:avLst/>
            <a:gdLst>
              <a:gd name="connsiteX0" fmla="*/ 8122975 w 8867775"/>
              <a:gd name="connsiteY0" fmla="*/ 4034736 h 6858000"/>
              <a:gd name="connsiteX1" fmla="*/ 8861638 w 8867775"/>
              <a:gd name="connsiteY1" fmla="*/ 4490881 h 6858000"/>
              <a:gd name="connsiteX2" fmla="*/ 8861638 w 8867775"/>
              <a:gd name="connsiteY2" fmla="*/ 4034736 h 6858000"/>
              <a:gd name="connsiteX3" fmla="*/ 0 w 8867775"/>
              <a:gd name="connsiteY3" fmla="*/ 0 h 6858000"/>
              <a:gd name="connsiteX4" fmla="*/ 8861641 w 8867775"/>
              <a:gd name="connsiteY4" fmla="*/ 0 h 6858000"/>
              <a:gd name="connsiteX5" fmla="*/ 8861641 w 8867775"/>
              <a:gd name="connsiteY5" fmla="*/ 6857998 h 6858000"/>
              <a:gd name="connsiteX6" fmla="*/ 8867775 w 8867775"/>
              <a:gd name="connsiteY6" fmla="*/ 6857998 h 6858000"/>
              <a:gd name="connsiteX7" fmla="*/ 8867775 w 8867775"/>
              <a:gd name="connsiteY7" fmla="*/ 6858000 h 6858000"/>
              <a:gd name="connsiteX8" fmla="*/ 0 w 8867775"/>
              <a:gd name="connsiteY8"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867775" h="6858000">
                <a:moveTo>
                  <a:pt x="8122975" y="4034736"/>
                </a:moveTo>
                <a:lnTo>
                  <a:pt x="8861638" y="4490881"/>
                </a:lnTo>
                <a:lnTo>
                  <a:pt x="8861638" y="4034736"/>
                </a:lnTo>
                <a:close/>
                <a:moveTo>
                  <a:pt x="0" y="0"/>
                </a:moveTo>
                <a:lnTo>
                  <a:pt x="8861641" y="0"/>
                </a:lnTo>
                <a:lnTo>
                  <a:pt x="8861641" y="6857998"/>
                </a:lnTo>
                <a:lnTo>
                  <a:pt x="8867775" y="6857998"/>
                </a:lnTo>
                <a:lnTo>
                  <a:pt x="8867775" y="6858000"/>
                </a:lnTo>
                <a:lnTo>
                  <a:pt x="0" y="6858000"/>
                </a:lnTo>
                <a:close/>
              </a:path>
            </a:pathLst>
          </a:custGeom>
          <a:pattFill prst="pct25">
            <a:fgClr>
              <a:schemeClr val="bg1">
                <a:lumMod val="85000"/>
              </a:schemeClr>
            </a:fgClr>
            <a:bgClr>
              <a:schemeClr val="bg1"/>
            </a:bgClr>
          </a:pattFill>
          <a:ln w="8890">
            <a:solidFill>
              <a:schemeClr val="bg1">
                <a:alpha val="20000"/>
              </a:schemeClr>
            </a:solidFill>
          </a:ln>
        </p:spPr>
        <p:txBody>
          <a:bodyPr vert="horz" lIns="0" tIns="0" rIns="0" bIns="0" rtlCol="0">
            <a:noAutofit/>
          </a:bodyPr>
          <a:lstStyle>
            <a:lvl1pPr>
              <a:defRPr lang="de-DE" dirty="0"/>
            </a:lvl1pPr>
          </a:lstStyle>
          <a:p>
            <a:pPr lvl="0" algn="ctr"/>
            <a:r>
              <a:rPr lang="de-DE" dirty="0"/>
              <a:t>Bild durch klicken hinzufügen</a:t>
            </a:r>
          </a:p>
        </p:txBody>
      </p:sp>
      <p:sp>
        <p:nvSpPr>
          <p:cNvPr id="4" name="Foliennummernplatzhalter 3">
            <a:extLst>
              <a:ext uri="{FF2B5EF4-FFF2-40B4-BE49-F238E27FC236}">
                <a16:creationId xmlns:a16="http://schemas.microsoft.com/office/drawing/2014/main" id="{E6BFFAD2-D5E9-5BB6-47E0-5EC6B8D66F9B}"/>
              </a:ext>
            </a:extLst>
          </p:cNvPr>
          <p:cNvSpPr>
            <a:spLocks noGrp="1"/>
          </p:cNvSpPr>
          <p:nvPr userDrawn="1">
            <p:ph type="sldNum" sz="quarter" idx="11"/>
          </p:nvPr>
        </p:nvSpPr>
        <p:spPr>
          <a:xfrm>
            <a:off x="0" y="6822000"/>
            <a:ext cx="36000" cy="36000"/>
          </a:xfrm>
        </p:spPr>
        <p:txBody>
          <a:bodyPr/>
          <a:lstStyle>
            <a:lvl1pPr>
              <a:defRPr sz="100">
                <a:noFill/>
              </a:defRPr>
            </a:lvl1pPr>
          </a:lstStyle>
          <a:p>
            <a:fld id="{563F8326-2D3F-44D0-8A27-327B93DAAA3E}" type="slidenum">
              <a:rPr lang="de-DE" smtClean="0"/>
              <a:pPr/>
              <a:t>‹Nr.›</a:t>
            </a:fld>
            <a:endParaRPr lang="de-DE"/>
          </a:p>
        </p:txBody>
      </p:sp>
      <p:sp>
        <p:nvSpPr>
          <p:cNvPr id="3" name="Fußzeilenplatzhalter 2">
            <a:extLst>
              <a:ext uri="{FF2B5EF4-FFF2-40B4-BE49-F238E27FC236}">
                <a16:creationId xmlns:a16="http://schemas.microsoft.com/office/drawing/2014/main" id="{158100DC-A27A-A04C-A6EA-19268D6AA170}"/>
              </a:ext>
            </a:extLst>
          </p:cNvPr>
          <p:cNvSpPr>
            <a:spLocks noGrp="1"/>
          </p:cNvSpPr>
          <p:nvPr userDrawn="1">
            <p:ph type="ftr" sz="quarter" idx="10"/>
          </p:nvPr>
        </p:nvSpPr>
        <p:spPr>
          <a:xfrm>
            <a:off x="0" y="6822000"/>
            <a:ext cx="36000" cy="36000"/>
          </a:xfrm>
        </p:spPr>
        <p:txBody>
          <a:bodyPr/>
          <a:lstStyle>
            <a:lvl1pPr>
              <a:defRPr sz="100">
                <a:noFill/>
              </a:defRPr>
            </a:lvl1pPr>
          </a:lstStyle>
          <a:p>
            <a:r>
              <a:rPr lang="de-DE"/>
              <a:t>Vertragsschulung Pneumologie</a:t>
            </a:r>
          </a:p>
        </p:txBody>
      </p:sp>
    </p:spTree>
    <p:extLst>
      <p:ext uri="{BB962C8B-B14F-4D97-AF65-F5344CB8AC3E}">
        <p14:creationId xmlns:p14="http://schemas.microsoft.com/office/powerpoint/2010/main" val="41639065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Agenda 8 Punkte">
    <p:bg>
      <p:bgPr>
        <a:solidFill>
          <a:schemeClr val="tx2"/>
        </a:solidFill>
        <a:effectLst/>
      </p:bgPr>
    </p:bg>
    <p:spTree>
      <p:nvGrpSpPr>
        <p:cNvPr id="1" name=""/>
        <p:cNvGrpSpPr/>
        <p:nvPr/>
      </p:nvGrpSpPr>
      <p:grpSpPr>
        <a:xfrm>
          <a:off x="0" y="0"/>
          <a:ext cx="0" cy="0"/>
          <a:chOff x="0" y="0"/>
          <a:chExt cx="0" cy="0"/>
        </a:xfrm>
      </p:grpSpPr>
      <p:sp>
        <p:nvSpPr>
          <p:cNvPr id="5" name="Agenda">
            <a:extLst>
              <a:ext uri="{FF2B5EF4-FFF2-40B4-BE49-F238E27FC236}">
                <a16:creationId xmlns:a16="http://schemas.microsoft.com/office/drawing/2014/main" id="{E7014233-451C-04D7-AE72-0AFFA2555122}"/>
              </a:ext>
            </a:extLst>
          </p:cNvPr>
          <p:cNvSpPr txBox="1">
            <a:spLocks/>
          </p:cNvSpPr>
          <p:nvPr userDrawn="1"/>
        </p:nvSpPr>
        <p:spPr>
          <a:xfrm>
            <a:off x="706438" y="500792"/>
            <a:ext cx="3851031" cy="965114"/>
          </a:xfrm>
          <a:prstGeom prst="rect">
            <a:avLst/>
          </a:prstGeom>
          <a:noFill/>
        </p:spPr>
        <p:txBody>
          <a:bodyPr wrap="square" lIns="0" tIns="0" rIns="0" bIns="0" rtlCol="0" anchor="b">
            <a:noAutofit/>
          </a:bodyPr>
          <a:lstStyle/>
          <a:p>
            <a:r>
              <a:rPr lang="de-DE" sz="6600" b="1" dirty="0">
                <a:solidFill>
                  <a:schemeClr val="bg1"/>
                </a:solidFill>
                <a:latin typeface="Arial" panose="020B0604020202020204" pitchFamily="34" charset="0"/>
              </a:rPr>
              <a:t>AGENDA</a:t>
            </a:r>
          </a:p>
        </p:txBody>
      </p:sp>
      <p:sp>
        <p:nvSpPr>
          <p:cNvPr id="7" name="Punkt 1">
            <a:extLst>
              <a:ext uri="{FF2B5EF4-FFF2-40B4-BE49-F238E27FC236}">
                <a16:creationId xmlns:a16="http://schemas.microsoft.com/office/drawing/2014/main" id="{5BBD6D9D-81A4-70F0-CB3C-F705CA3D9B29}"/>
              </a:ext>
            </a:extLst>
          </p:cNvPr>
          <p:cNvSpPr>
            <a:spLocks noGrp="1"/>
          </p:cNvSpPr>
          <p:nvPr>
            <p:ph type="body" sz="quarter" idx="13" hasCustomPrompt="1"/>
          </p:nvPr>
        </p:nvSpPr>
        <p:spPr>
          <a:xfrm>
            <a:off x="699630" y="1885277"/>
            <a:ext cx="691020" cy="609398"/>
          </a:xfrm>
          <a:prstGeom prst="rect">
            <a:avLst/>
          </a:prstGeom>
        </p:spPr>
        <p:txBody>
          <a:bodyPr anchor="ctr">
            <a:noAutofit/>
          </a:bodyPr>
          <a:lstStyle>
            <a:lvl1pPr algn="l">
              <a:defRPr sz="3200" b="1">
                <a:solidFill>
                  <a:schemeClr val="bg1"/>
                </a:solidFill>
              </a:defRPr>
            </a:lvl1pPr>
          </a:lstStyle>
          <a:p>
            <a:pPr lvl="0"/>
            <a:r>
              <a:rPr lang="de-DE" dirty="0" err="1"/>
              <a:t>Nr</a:t>
            </a:r>
            <a:endParaRPr lang="de-DE" dirty="0"/>
          </a:p>
        </p:txBody>
      </p:sp>
      <p:sp>
        <p:nvSpPr>
          <p:cNvPr id="6" name="Text 1">
            <a:extLst>
              <a:ext uri="{FF2B5EF4-FFF2-40B4-BE49-F238E27FC236}">
                <a16:creationId xmlns:a16="http://schemas.microsoft.com/office/drawing/2014/main" id="{5BF74097-87DD-F8EA-50C7-4D9F5DAD6BEC}"/>
              </a:ext>
            </a:extLst>
          </p:cNvPr>
          <p:cNvSpPr>
            <a:spLocks noGrp="1"/>
          </p:cNvSpPr>
          <p:nvPr>
            <p:ph type="body" sz="quarter" idx="12"/>
          </p:nvPr>
        </p:nvSpPr>
        <p:spPr>
          <a:xfrm>
            <a:off x="1481701" y="2000905"/>
            <a:ext cx="4382097" cy="492443"/>
          </a:xfrm>
          <a:prstGeom prst="rect">
            <a:avLst/>
          </a:prstGeom>
        </p:spPr>
        <p:txBody>
          <a:bodyPr>
            <a:noAutofit/>
          </a:bodyPr>
          <a:lstStyle>
            <a:lvl1pPr>
              <a:defRPr b="1">
                <a:solidFill>
                  <a:schemeClr val="bg1"/>
                </a:solidFill>
              </a:defRPr>
            </a:lvl1pPr>
            <a:lvl2pPr>
              <a:buClr>
                <a:schemeClr val="bg1"/>
              </a:buClr>
              <a:defRPr>
                <a:solidFill>
                  <a:schemeClr val="bg1"/>
                </a:solidFill>
              </a:defRPr>
            </a:lvl2pPr>
            <a:lvl3pPr>
              <a:buClr>
                <a:schemeClr val="tx1"/>
              </a:buClr>
              <a:defRPr>
                <a:solidFill>
                  <a:schemeClr val="tx1"/>
                </a:solidFill>
              </a:defRPr>
            </a:lvl3pPr>
            <a:lvl4pPr>
              <a:defRPr>
                <a:solidFill>
                  <a:schemeClr val="tx1"/>
                </a:solidFill>
              </a:defRPr>
            </a:lvl4pPr>
            <a:lvl5pPr>
              <a:defRPr>
                <a:solidFill>
                  <a:schemeClr val="tx1"/>
                </a:solidFill>
              </a:defRPr>
            </a:lvl5pPr>
          </a:lstStyle>
          <a:p>
            <a:pPr lvl="0"/>
            <a:r>
              <a:rPr lang="de-DE"/>
              <a:t>Mastertextformat bearbeiten</a:t>
            </a:r>
          </a:p>
          <a:p>
            <a:pPr lvl="1"/>
            <a:r>
              <a:rPr lang="de-DE"/>
              <a:t>Zweite Ebene</a:t>
            </a:r>
          </a:p>
        </p:txBody>
      </p:sp>
      <p:sp>
        <p:nvSpPr>
          <p:cNvPr id="9" name="Punkt 2">
            <a:extLst>
              <a:ext uri="{FF2B5EF4-FFF2-40B4-BE49-F238E27FC236}">
                <a16:creationId xmlns:a16="http://schemas.microsoft.com/office/drawing/2014/main" id="{E94CF768-013B-1ABA-B34D-38AB60332EAB}"/>
              </a:ext>
            </a:extLst>
          </p:cNvPr>
          <p:cNvSpPr>
            <a:spLocks noGrp="1"/>
          </p:cNvSpPr>
          <p:nvPr>
            <p:ph type="body" sz="quarter" idx="15" hasCustomPrompt="1"/>
          </p:nvPr>
        </p:nvSpPr>
        <p:spPr>
          <a:xfrm>
            <a:off x="699630" y="2995620"/>
            <a:ext cx="691020" cy="609398"/>
          </a:xfrm>
          <a:prstGeom prst="rect">
            <a:avLst/>
          </a:prstGeom>
        </p:spPr>
        <p:txBody>
          <a:bodyPr anchor="ctr">
            <a:noAutofit/>
          </a:bodyPr>
          <a:lstStyle>
            <a:lvl1pPr algn="l">
              <a:defRPr sz="3200" b="1">
                <a:solidFill>
                  <a:schemeClr val="bg1"/>
                </a:solidFill>
              </a:defRPr>
            </a:lvl1pPr>
          </a:lstStyle>
          <a:p>
            <a:pPr lvl="0"/>
            <a:r>
              <a:rPr lang="de-DE" dirty="0" err="1"/>
              <a:t>Nr</a:t>
            </a:r>
            <a:endParaRPr lang="de-DE" dirty="0"/>
          </a:p>
        </p:txBody>
      </p:sp>
      <p:sp>
        <p:nvSpPr>
          <p:cNvPr id="8" name="Text 2">
            <a:extLst>
              <a:ext uri="{FF2B5EF4-FFF2-40B4-BE49-F238E27FC236}">
                <a16:creationId xmlns:a16="http://schemas.microsoft.com/office/drawing/2014/main" id="{C7977015-A861-DE9C-B697-75418002D618}"/>
              </a:ext>
            </a:extLst>
          </p:cNvPr>
          <p:cNvSpPr>
            <a:spLocks noGrp="1"/>
          </p:cNvSpPr>
          <p:nvPr>
            <p:ph type="body" sz="quarter" idx="14"/>
          </p:nvPr>
        </p:nvSpPr>
        <p:spPr>
          <a:xfrm>
            <a:off x="1481701" y="3112574"/>
            <a:ext cx="4382097" cy="492443"/>
          </a:xfrm>
          <a:prstGeom prst="rect">
            <a:avLst/>
          </a:prstGeom>
        </p:spPr>
        <p:txBody>
          <a:bodyPr>
            <a:noAutofit/>
          </a:bodyPr>
          <a:lstStyle>
            <a:lvl1pPr>
              <a:defRPr b="1">
                <a:solidFill>
                  <a:schemeClr val="bg1"/>
                </a:solidFill>
              </a:defRPr>
            </a:lvl1pPr>
            <a:lvl2pPr>
              <a:buClr>
                <a:schemeClr val="bg1"/>
              </a:buClr>
              <a:defRPr>
                <a:solidFill>
                  <a:schemeClr val="bg1"/>
                </a:solidFill>
              </a:defRPr>
            </a:lvl2pPr>
            <a:lvl3pPr>
              <a:buClr>
                <a:schemeClr val="tx1"/>
              </a:buClr>
              <a:defRPr>
                <a:solidFill>
                  <a:schemeClr val="tx1"/>
                </a:solidFill>
              </a:defRPr>
            </a:lvl3pPr>
            <a:lvl4pPr>
              <a:defRPr>
                <a:solidFill>
                  <a:schemeClr val="tx1"/>
                </a:solidFill>
              </a:defRPr>
            </a:lvl4pPr>
            <a:lvl5pPr>
              <a:defRPr>
                <a:solidFill>
                  <a:schemeClr val="tx1"/>
                </a:solidFill>
              </a:defRPr>
            </a:lvl5pPr>
          </a:lstStyle>
          <a:p>
            <a:pPr lvl="0"/>
            <a:r>
              <a:rPr lang="de-DE"/>
              <a:t>Mastertextformat bearbeiten</a:t>
            </a:r>
          </a:p>
          <a:p>
            <a:pPr lvl="1"/>
            <a:r>
              <a:rPr lang="de-DE"/>
              <a:t>Zweite Ebene</a:t>
            </a:r>
          </a:p>
        </p:txBody>
      </p:sp>
      <p:sp>
        <p:nvSpPr>
          <p:cNvPr id="11" name="Punkt 3">
            <a:extLst>
              <a:ext uri="{FF2B5EF4-FFF2-40B4-BE49-F238E27FC236}">
                <a16:creationId xmlns:a16="http://schemas.microsoft.com/office/drawing/2014/main" id="{804111C8-BE8C-7BF8-8CE3-937B047786EC}"/>
              </a:ext>
            </a:extLst>
          </p:cNvPr>
          <p:cNvSpPr>
            <a:spLocks noGrp="1"/>
          </p:cNvSpPr>
          <p:nvPr>
            <p:ph type="body" sz="quarter" idx="17" hasCustomPrompt="1"/>
          </p:nvPr>
        </p:nvSpPr>
        <p:spPr>
          <a:xfrm>
            <a:off x="699630" y="4105963"/>
            <a:ext cx="691020" cy="609398"/>
          </a:xfrm>
          <a:prstGeom prst="rect">
            <a:avLst/>
          </a:prstGeom>
        </p:spPr>
        <p:txBody>
          <a:bodyPr anchor="ctr">
            <a:noAutofit/>
          </a:bodyPr>
          <a:lstStyle>
            <a:lvl1pPr algn="l">
              <a:defRPr sz="3200" b="1">
                <a:solidFill>
                  <a:schemeClr val="bg1"/>
                </a:solidFill>
              </a:defRPr>
            </a:lvl1pPr>
          </a:lstStyle>
          <a:p>
            <a:pPr lvl="0"/>
            <a:r>
              <a:rPr lang="de-DE" dirty="0" err="1"/>
              <a:t>Nr</a:t>
            </a:r>
            <a:endParaRPr lang="de-DE" dirty="0"/>
          </a:p>
        </p:txBody>
      </p:sp>
      <p:sp>
        <p:nvSpPr>
          <p:cNvPr id="10" name="Text 3">
            <a:extLst>
              <a:ext uri="{FF2B5EF4-FFF2-40B4-BE49-F238E27FC236}">
                <a16:creationId xmlns:a16="http://schemas.microsoft.com/office/drawing/2014/main" id="{4E85D17D-5EBD-3619-6F6B-395562706839}"/>
              </a:ext>
            </a:extLst>
          </p:cNvPr>
          <p:cNvSpPr>
            <a:spLocks noGrp="1"/>
          </p:cNvSpPr>
          <p:nvPr>
            <p:ph type="body" sz="quarter" idx="16"/>
          </p:nvPr>
        </p:nvSpPr>
        <p:spPr>
          <a:xfrm>
            <a:off x="1481701" y="4222918"/>
            <a:ext cx="4382097" cy="492443"/>
          </a:xfrm>
          <a:prstGeom prst="rect">
            <a:avLst/>
          </a:prstGeom>
        </p:spPr>
        <p:txBody>
          <a:bodyPr>
            <a:noAutofit/>
          </a:bodyPr>
          <a:lstStyle>
            <a:lvl1pPr>
              <a:defRPr b="1">
                <a:solidFill>
                  <a:schemeClr val="bg1"/>
                </a:solidFill>
              </a:defRPr>
            </a:lvl1pPr>
            <a:lvl2pPr>
              <a:buClr>
                <a:schemeClr val="bg1"/>
              </a:buClr>
              <a:defRPr>
                <a:solidFill>
                  <a:schemeClr val="bg1"/>
                </a:solidFill>
              </a:defRPr>
            </a:lvl2pPr>
            <a:lvl3pPr>
              <a:buClr>
                <a:schemeClr val="tx1"/>
              </a:buClr>
              <a:defRPr>
                <a:solidFill>
                  <a:schemeClr val="tx1"/>
                </a:solidFill>
              </a:defRPr>
            </a:lvl3pPr>
            <a:lvl4pPr>
              <a:defRPr>
                <a:solidFill>
                  <a:schemeClr val="tx1"/>
                </a:solidFill>
              </a:defRPr>
            </a:lvl4pPr>
            <a:lvl5pPr>
              <a:defRPr>
                <a:solidFill>
                  <a:schemeClr val="tx1"/>
                </a:solidFill>
              </a:defRPr>
            </a:lvl5pPr>
          </a:lstStyle>
          <a:p>
            <a:pPr lvl="0"/>
            <a:r>
              <a:rPr lang="de-DE"/>
              <a:t>Mastertextformat bearbeiten</a:t>
            </a:r>
          </a:p>
          <a:p>
            <a:pPr lvl="1"/>
            <a:r>
              <a:rPr lang="de-DE"/>
              <a:t>Zweite Ebene</a:t>
            </a:r>
          </a:p>
        </p:txBody>
      </p:sp>
      <p:sp>
        <p:nvSpPr>
          <p:cNvPr id="13" name="Punkt 4">
            <a:extLst>
              <a:ext uri="{FF2B5EF4-FFF2-40B4-BE49-F238E27FC236}">
                <a16:creationId xmlns:a16="http://schemas.microsoft.com/office/drawing/2014/main" id="{D59429C6-1DBE-3439-8DB3-A68F26579021}"/>
              </a:ext>
            </a:extLst>
          </p:cNvPr>
          <p:cNvSpPr>
            <a:spLocks noGrp="1"/>
          </p:cNvSpPr>
          <p:nvPr>
            <p:ph type="body" sz="quarter" idx="19" hasCustomPrompt="1"/>
          </p:nvPr>
        </p:nvSpPr>
        <p:spPr>
          <a:xfrm>
            <a:off x="699630" y="5216305"/>
            <a:ext cx="691020" cy="609398"/>
          </a:xfrm>
          <a:prstGeom prst="rect">
            <a:avLst/>
          </a:prstGeom>
        </p:spPr>
        <p:txBody>
          <a:bodyPr anchor="ctr">
            <a:noAutofit/>
          </a:bodyPr>
          <a:lstStyle>
            <a:lvl1pPr algn="l">
              <a:defRPr sz="3200" b="1">
                <a:solidFill>
                  <a:schemeClr val="bg1"/>
                </a:solidFill>
              </a:defRPr>
            </a:lvl1pPr>
          </a:lstStyle>
          <a:p>
            <a:pPr lvl="0"/>
            <a:r>
              <a:rPr lang="de-DE" dirty="0" err="1"/>
              <a:t>Nr</a:t>
            </a:r>
            <a:endParaRPr lang="de-DE" dirty="0"/>
          </a:p>
        </p:txBody>
      </p:sp>
      <p:sp>
        <p:nvSpPr>
          <p:cNvPr id="12" name="Text 4">
            <a:extLst>
              <a:ext uri="{FF2B5EF4-FFF2-40B4-BE49-F238E27FC236}">
                <a16:creationId xmlns:a16="http://schemas.microsoft.com/office/drawing/2014/main" id="{23F841A4-34EA-711B-74EA-7C9DF84A4761}"/>
              </a:ext>
            </a:extLst>
          </p:cNvPr>
          <p:cNvSpPr>
            <a:spLocks noGrp="1"/>
          </p:cNvSpPr>
          <p:nvPr>
            <p:ph type="body" sz="quarter" idx="18"/>
          </p:nvPr>
        </p:nvSpPr>
        <p:spPr>
          <a:xfrm>
            <a:off x="1481701" y="5333260"/>
            <a:ext cx="4382097" cy="492443"/>
          </a:xfrm>
          <a:prstGeom prst="rect">
            <a:avLst/>
          </a:prstGeom>
        </p:spPr>
        <p:txBody>
          <a:bodyPr>
            <a:noAutofit/>
          </a:bodyPr>
          <a:lstStyle>
            <a:lvl1pPr>
              <a:defRPr b="1">
                <a:solidFill>
                  <a:schemeClr val="bg1"/>
                </a:solidFill>
              </a:defRPr>
            </a:lvl1pPr>
            <a:lvl2pPr>
              <a:buClr>
                <a:schemeClr val="bg1"/>
              </a:buClr>
              <a:defRPr>
                <a:solidFill>
                  <a:schemeClr val="bg1"/>
                </a:solidFill>
              </a:defRPr>
            </a:lvl2pPr>
            <a:lvl3pPr>
              <a:buClr>
                <a:schemeClr val="tx1"/>
              </a:buClr>
              <a:defRPr>
                <a:solidFill>
                  <a:schemeClr val="tx1"/>
                </a:solidFill>
              </a:defRPr>
            </a:lvl3pPr>
            <a:lvl4pPr>
              <a:defRPr>
                <a:solidFill>
                  <a:schemeClr val="tx1"/>
                </a:solidFill>
              </a:defRPr>
            </a:lvl4pPr>
            <a:lvl5pPr>
              <a:defRPr>
                <a:solidFill>
                  <a:schemeClr val="tx1"/>
                </a:solidFill>
              </a:defRPr>
            </a:lvl5pPr>
          </a:lstStyle>
          <a:p>
            <a:pPr lvl="0"/>
            <a:r>
              <a:rPr lang="de-DE"/>
              <a:t>Mastertextformat bearbeiten</a:t>
            </a:r>
          </a:p>
          <a:p>
            <a:pPr lvl="1"/>
            <a:r>
              <a:rPr lang="de-DE"/>
              <a:t>Zweite Ebene</a:t>
            </a:r>
          </a:p>
        </p:txBody>
      </p:sp>
      <p:sp>
        <p:nvSpPr>
          <p:cNvPr id="15" name="Punkt 5">
            <a:extLst>
              <a:ext uri="{FF2B5EF4-FFF2-40B4-BE49-F238E27FC236}">
                <a16:creationId xmlns:a16="http://schemas.microsoft.com/office/drawing/2014/main" id="{7565C978-48DA-9038-E823-F484CC31CF4D}"/>
              </a:ext>
            </a:extLst>
          </p:cNvPr>
          <p:cNvSpPr>
            <a:spLocks noGrp="1"/>
          </p:cNvSpPr>
          <p:nvPr>
            <p:ph type="body" sz="quarter" idx="21" hasCustomPrompt="1"/>
          </p:nvPr>
        </p:nvSpPr>
        <p:spPr>
          <a:xfrm>
            <a:off x="6275388" y="1885277"/>
            <a:ext cx="691020" cy="609398"/>
          </a:xfrm>
          <a:prstGeom prst="rect">
            <a:avLst/>
          </a:prstGeom>
        </p:spPr>
        <p:txBody>
          <a:bodyPr anchor="ctr">
            <a:noAutofit/>
          </a:bodyPr>
          <a:lstStyle>
            <a:lvl1pPr algn="l">
              <a:defRPr sz="3200" b="1">
                <a:solidFill>
                  <a:schemeClr val="bg1"/>
                </a:solidFill>
              </a:defRPr>
            </a:lvl1pPr>
          </a:lstStyle>
          <a:p>
            <a:pPr lvl="0"/>
            <a:r>
              <a:rPr lang="de-DE" dirty="0" err="1"/>
              <a:t>Nr</a:t>
            </a:r>
            <a:endParaRPr lang="de-DE" dirty="0"/>
          </a:p>
        </p:txBody>
      </p:sp>
      <p:sp>
        <p:nvSpPr>
          <p:cNvPr id="14" name="Text 5">
            <a:extLst>
              <a:ext uri="{FF2B5EF4-FFF2-40B4-BE49-F238E27FC236}">
                <a16:creationId xmlns:a16="http://schemas.microsoft.com/office/drawing/2014/main" id="{0978F610-9699-4D4A-47D5-E7869A1312B0}"/>
              </a:ext>
            </a:extLst>
          </p:cNvPr>
          <p:cNvSpPr>
            <a:spLocks noGrp="1"/>
          </p:cNvSpPr>
          <p:nvPr>
            <p:ph type="body" sz="quarter" idx="20"/>
          </p:nvPr>
        </p:nvSpPr>
        <p:spPr>
          <a:xfrm>
            <a:off x="7057458" y="2000905"/>
            <a:ext cx="4382097" cy="492443"/>
          </a:xfrm>
          <a:prstGeom prst="rect">
            <a:avLst/>
          </a:prstGeom>
        </p:spPr>
        <p:txBody>
          <a:bodyPr>
            <a:noAutofit/>
          </a:bodyPr>
          <a:lstStyle>
            <a:lvl1pPr>
              <a:defRPr b="1">
                <a:solidFill>
                  <a:schemeClr val="bg1"/>
                </a:solidFill>
              </a:defRPr>
            </a:lvl1pPr>
            <a:lvl2pPr>
              <a:buClr>
                <a:schemeClr val="bg1"/>
              </a:buClr>
              <a:defRPr>
                <a:solidFill>
                  <a:schemeClr val="bg1"/>
                </a:solidFill>
              </a:defRPr>
            </a:lvl2pPr>
            <a:lvl3pPr>
              <a:buClr>
                <a:schemeClr val="tx1"/>
              </a:buClr>
              <a:defRPr>
                <a:solidFill>
                  <a:schemeClr val="tx1"/>
                </a:solidFill>
              </a:defRPr>
            </a:lvl3pPr>
            <a:lvl4pPr>
              <a:defRPr>
                <a:solidFill>
                  <a:schemeClr val="tx1"/>
                </a:solidFill>
              </a:defRPr>
            </a:lvl4pPr>
            <a:lvl5pPr>
              <a:defRPr>
                <a:solidFill>
                  <a:schemeClr val="tx1"/>
                </a:solidFill>
              </a:defRPr>
            </a:lvl5pPr>
          </a:lstStyle>
          <a:p>
            <a:pPr lvl="0"/>
            <a:r>
              <a:rPr lang="de-DE"/>
              <a:t>Mastertextformat bearbeiten</a:t>
            </a:r>
          </a:p>
          <a:p>
            <a:pPr lvl="1"/>
            <a:r>
              <a:rPr lang="de-DE"/>
              <a:t>Zweite Ebene</a:t>
            </a:r>
          </a:p>
        </p:txBody>
      </p:sp>
      <p:sp>
        <p:nvSpPr>
          <p:cNvPr id="17" name="Punkt 6">
            <a:extLst>
              <a:ext uri="{FF2B5EF4-FFF2-40B4-BE49-F238E27FC236}">
                <a16:creationId xmlns:a16="http://schemas.microsoft.com/office/drawing/2014/main" id="{D36305E4-782F-3AD7-8A20-CB52992D60CD}"/>
              </a:ext>
            </a:extLst>
          </p:cNvPr>
          <p:cNvSpPr>
            <a:spLocks noGrp="1"/>
          </p:cNvSpPr>
          <p:nvPr>
            <p:ph type="body" sz="quarter" idx="23" hasCustomPrompt="1"/>
          </p:nvPr>
        </p:nvSpPr>
        <p:spPr>
          <a:xfrm>
            <a:off x="6275388" y="2995620"/>
            <a:ext cx="691020" cy="609398"/>
          </a:xfrm>
          <a:prstGeom prst="rect">
            <a:avLst/>
          </a:prstGeom>
        </p:spPr>
        <p:txBody>
          <a:bodyPr anchor="ctr">
            <a:noAutofit/>
          </a:bodyPr>
          <a:lstStyle>
            <a:lvl1pPr algn="l">
              <a:defRPr sz="3200" b="1">
                <a:solidFill>
                  <a:schemeClr val="bg1"/>
                </a:solidFill>
              </a:defRPr>
            </a:lvl1pPr>
          </a:lstStyle>
          <a:p>
            <a:pPr lvl="0"/>
            <a:r>
              <a:rPr lang="de-DE" dirty="0" err="1"/>
              <a:t>Nr</a:t>
            </a:r>
            <a:endParaRPr lang="de-DE" dirty="0"/>
          </a:p>
        </p:txBody>
      </p:sp>
      <p:sp>
        <p:nvSpPr>
          <p:cNvPr id="16" name="Text 6">
            <a:extLst>
              <a:ext uri="{FF2B5EF4-FFF2-40B4-BE49-F238E27FC236}">
                <a16:creationId xmlns:a16="http://schemas.microsoft.com/office/drawing/2014/main" id="{B3E1B16B-A96C-E3CF-E0C2-2FB2D27CDEFB}"/>
              </a:ext>
            </a:extLst>
          </p:cNvPr>
          <p:cNvSpPr>
            <a:spLocks noGrp="1"/>
          </p:cNvSpPr>
          <p:nvPr>
            <p:ph type="body" sz="quarter" idx="22"/>
          </p:nvPr>
        </p:nvSpPr>
        <p:spPr>
          <a:xfrm>
            <a:off x="7057458" y="3112574"/>
            <a:ext cx="4382097" cy="492443"/>
          </a:xfrm>
          <a:prstGeom prst="rect">
            <a:avLst/>
          </a:prstGeom>
        </p:spPr>
        <p:txBody>
          <a:bodyPr>
            <a:noAutofit/>
          </a:bodyPr>
          <a:lstStyle>
            <a:lvl1pPr>
              <a:defRPr b="1">
                <a:solidFill>
                  <a:schemeClr val="bg1"/>
                </a:solidFill>
              </a:defRPr>
            </a:lvl1pPr>
            <a:lvl2pPr>
              <a:buClr>
                <a:schemeClr val="bg1"/>
              </a:buClr>
              <a:defRPr>
                <a:solidFill>
                  <a:schemeClr val="bg1"/>
                </a:solidFill>
              </a:defRPr>
            </a:lvl2pPr>
            <a:lvl3pPr>
              <a:buClr>
                <a:schemeClr val="tx1"/>
              </a:buClr>
              <a:defRPr>
                <a:solidFill>
                  <a:schemeClr val="tx1"/>
                </a:solidFill>
              </a:defRPr>
            </a:lvl3pPr>
            <a:lvl4pPr>
              <a:defRPr>
                <a:solidFill>
                  <a:schemeClr val="tx1"/>
                </a:solidFill>
              </a:defRPr>
            </a:lvl4pPr>
            <a:lvl5pPr>
              <a:defRPr>
                <a:solidFill>
                  <a:schemeClr val="tx1"/>
                </a:solidFill>
              </a:defRPr>
            </a:lvl5pPr>
          </a:lstStyle>
          <a:p>
            <a:pPr lvl="0"/>
            <a:r>
              <a:rPr lang="de-DE"/>
              <a:t>Mastertextformat bearbeiten</a:t>
            </a:r>
          </a:p>
          <a:p>
            <a:pPr lvl="1"/>
            <a:r>
              <a:rPr lang="de-DE"/>
              <a:t>Zweite Ebene</a:t>
            </a:r>
          </a:p>
        </p:txBody>
      </p:sp>
      <p:sp>
        <p:nvSpPr>
          <p:cNvPr id="19" name="Punkt 7">
            <a:extLst>
              <a:ext uri="{FF2B5EF4-FFF2-40B4-BE49-F238E27FC236}">
                <a16:creationId xmlns:a16="http://schemas.microsoft.com/office/drawing/2014/main" id="{52443DE3-DEA6-9F4B-C528-7684DD0ACECC}"/>
              </a:ext>
            </a:extLst>
          </p:cNvPr>
          <p:cNvSpPr>
            <a:spLocks noGrp="1"/>
          </p:cNvSpPr>
          <p:nvPr>
            <p:ph type="body" sz="quarter" idx="25" hasCustomPrompt="1"/>
          </p:nvPr>
        </p:nvSpPr>
        <p:spPr>
          <a:xfrm>
            <a:off x="6275388" y="4105963"/>
            <a:ext cx="691020" cy="609398"/>
          </a:xfrm>
          <a:prstGeom prst="rect">
            <a:avLst/>
          </a:prstGeom>
        </p:spPr>
        <p:txBody>
          <a:bodyPr anchor="ctr">
            <a:noAutofit/>
          </a:bodyPr>
          <a:lstStyle>
            <a:lvl1pPr algn="l">
              <a:defRPr sz="3200" b="1">
                <a:solidFill>
                  <a:schemeClr val="bg1"/>
                </a:solidFill>
              </a:defRPr>
            </a:lvl1pPr>
          </a:lstStyle>
          <a:p>
            <a:pPr lvl="0"/>
            <a:r>
              <a:rPr lang="de-DE" dirty="0" err="1"/>
              <a:t>Nr</a:t>
            </a:r>
            <a:endParaRPr lang="de-DE" dirty="0"/>
          </a:p>
        </p:txBody>
      </p:sp>
      <p:sp>
        <p:nvSpPr>
          <p:cNvPr id="18" name="Text 7">
            <a:extLst>
              <a:ext uri="{FF2B5EF4-FFF2-40B4-BE49-F238E27FC236}">
                <a16:creationId xmlns:a16="http://schemas.microsoft.com/office/drawing/2014/main" id="{E07CD4E0-E407-C031-C13D-CAE027BFFD37}"/>
              </a:ext>
            </a:extLst>
          </p:cNvPr>
          <p:cNvSpPr>
            <a:spLocks noGrp="1"/>
          </p:cNvSpPr>
          <p:nvPr>
            <p:ph type="body" sz="quarter" idx="24"/>
          </p:nvPr>
        </p:nvSpPr>
        <p:spPr>
          <a:xfrm>
            <a:off x="7057458" y="4222918"/>
            <a:ext cx="4382097" cy="492443"/>
          </a:xfrm>
          <a:prstGeom prst="rect">
            <a:avLst/>
          </a:prstGeom>
        </p:spPr>
        <p:txBody>
          <a:bodyPr>
            <a:noAutofit/>
          </a:bodyPr>
          <a:lstStyle>
            <a:lvl1pPr>
              <a:defRPr b="1">
                <a:solidFill>
                  <a:schemeClr val="bg1"/>
                </a:solidFill>
              </a:defRPr>
            </a:lvl1pPr>
            <a:lvl2pPr>
              <a:buClr>
                <a:schemeClr val="bg1"/>
              </a:buClr>
              <a:defRPr>
                <a:solidFill>
                  <a:schemeClr val="bg1"/>
                </a:solidFill>
              </a:defRPr>
            </a:lvl2pPr>
            <a:lvl3pPr>
              <a:buClr>
                <a:schemeClr val="tx1"/>
              </a:buClr>
              <a:defRPr>
                <a:solidFill>
                  <a:schemeClr val="tx1"/>
                </a:solidFill>
              </a:defRPr>
            </a:lvl3pPr>
            <a:lvl4pPr>
              <a:defRPr>
                <a:solidFill>
                  <a:schemeClr val="tx1"/>
                </a:solidFill>
              </a:defRPr>
            </a:lvl4pPr>
            <a:lvl5pPr>
              <a:defRPr>
                <a:solidFill>
                  <a:schemeClr val="tx1"/>
                </a:solidFill>
              </a:defRPr>
            </a:lvl5pPr>
          </a:lstStyle>
          <a:p>
            <a:pPr lvl="0"/>
            <a:r>
              <a:rPr lang="de-DE"/>
              <a:t>Mastertextformat bearbeiten</a:t>
            </a:r>
          </a:p>
          <a:p>
            <a:pPr lvl="1"/>
            <a:r>
              <a:rPr lang="de-DE"/>
              <a:t>Zweite Ebene</a:t>
            </a:r>
          </a:p>
        </p:txBody>
      </p:sp>
      <p:sp>
        <p:nvSpPr>
          <p:cNvPr id="21" name="Punkt 8">
            <a:extLst>
              <a:ext uri="{FF2B5EF4-FFF2-40B4-BE49-F238E27FC236}">
                <a16:creationId xmlns:a16="http://schemas.microsoft.com/office/drawing/2014/main" id="{AA408D95-4C32-E1A2-C467-9E87897265F1}"/>
              </a:ext>
            </a:extLst>
          </p:cNvPr>
          <p:cNvSpPr>
            <a:spLocks noGrp="1"/>
          </p:cNvSpPr>
          <p:nvPr>
            <p:ph type="body" sz="quarter" idx="27" hasCustomPrompt="1"/>
          </p:nvPr>
        </p:nvSpPr>
        <p:spPr>
          <a:xfrm>
            <a:off x="6275388" y="5216305"/>
            <a:ext cx="691020" cy="609398"/>
          </a:xfrm>
          <a:prstGeom prst="rect">
            <a:avLst/>
          </a:prstGeom>
        </p:spPr>
        <p:txBody>
          <a:bodyPr anchor="ctr">
            <a:noAutofit/>
          </a:bodyPr>
          <a:lstStyle>
            <a:lvl1pPr algn="l">
              <a:defRPr sz="3200" b="1">
                <a:solidFill>
                  <a:schemeClr val="bg1"/>
                </a:solidFill>
              </a:defRPr>
            </a:lvl1pPr>
          </a:lstStyle>
          <a:p>
            <a:pPr lvl="0"/>
            <a:r>
              <a:rPr lang="de-DE" dirty="0" err="1"/>
              <a:t>Nr</a:t>
            </a:r>
            <a:endParaRPr lang="de-DE" dirty="0"/>
          </a:p>
        </p:txBody>
      </p:sp>
      <p:sp>
        <p:nvSpPr>
          <p:cNvPr id="20" name="Text 8">
            <a:extLst>
              <a:ext uri="{FF2B5EF4-FFF2-40B4-BE49-F238E27FC236}">
                <a16:creationId xmlns:a16="http://schemas.microsoft.com/office/drawing/2014/main" id="{E1B72898-ACCE-05CF-D835-FE9030CBEA4D}"/>
              </a:ext>
            </a:extLst>
          </p:cNvPr>
          <p:cNvSpPr>
            <a:spLocks noGrp="1"/>
          </p:cNvSpPr>
          <p:nvPr>
            <p:ph type="body" sz="quarter" idx="26"/>
          </p:nvPr>
        </p:nvSpPr>
        <p:spPr>
          <a:xfrm>
            <a:off x="7057458" y="5333260"/>
            <a:ext cx="4382097" cy="492443"/>
          </a:xfrm>
          <a:prstGeom prst="rect">
            <a:avLst/>
          </a:prstGeom>
        </p:spPr>
        <p:txBody>
          <a:bodyPr>
            <a:noAutofit/>
          </a:bodyPr>
          <a:lstStyle>
            <a:lvl1pPr>
              <a:defRPr b="1">
                <a:solidFill>
                  <a:schemeClr val="bg1"/>
                </a:solidFill>
              </a:defRPr>
            </a:lvl1pPr>
            <a:lvl2pPr>
              <a:buClr>
                <a:schemeClr val="bg1"/>
              </a:buClr>
              <a:defRPr>
                <a:solidFill>
                  <a:schemeClr val="bg1"/>
                </a:solidFill>
              </a:defRPr>
            </a:lvl2pPr>
            <a:lvl3pPr>
              <a:buClr>
                <a:schemeClr val="tx1"/>
              </a:buClr>
              <a:defRPr>
                <a:solidFill>
                  <a:schemeClr val="tx1"/>
                </a:solidFill>
              </a:defRPr>
            </a:lvl3pPr>
            <a:lvl4pPr>
              <a:defRPr>
                <a:solidFill>
                  <a:schemeClr val="tx1"/>
                </a:solidFill>
              </a:defRPr>
            </a:lvl4pPr>
            <a:lvl5pPr>
              <a:defRPr>
                <a:solidFill>
                  <a:schemeClr val="tx1"/>
                </a:solidFill>
              </a:defRPr>
            </a:lvl5pPr>
          </a:lstStyle>
          <a:p>
            <a:pPr lvl="0"/>
            <a:r>
              <a:rPr lang="de-DE"/>
              <a:t>Mastertextformat bearbeiten</a:t>
            </a:r>
          </a:p>
          <a:p>
            <a:pPr lvl="1"/>
            <a:r>
              <a:rPr lang="de-DE"/>
              <a:t>Zweite Ebene</a:t>
            </a:r>
          </a:p>
        </p:txBody>
      </p:sp>
      <p:sp>
        <p:nvSpPr>
          <p:cNvPr id="23" name="Foliennummernplatzhalter 3">
            <a:extLst>
              <a:ext uri="{FF2B5EF4-FFF2-40B4-BE49-F238E27FC236}">
                <a16:creationId xmlns:a16="http://schemas.microsoft.com/office/drawing/2014/main" id="{F27BD51F-272B-6493-2D7A-9DAD7D47A284}"/>
              </a:ext>
            </a:extLst>
          </p:cNvPr>
          <p:cNvSpPr>
            <a:spLocks noGrp="1"/>
          </p:cNvSpPr>
          <p:nvPr>
            <p:ph type="sldNum" sz="quarter" idx="11"/>
          </p:nvPr>
        </p:nvSpPr>
        <p:spPr>
          <a:xfrm>
            <a:off x="0" y="6822000"/>
            <a:ext cx="36000" cy="36000"/>
          </a:xfrm>
        </p:spPr>
        <p:txBody>
          <a:bodyPr/>
          <a:lstStyle>
            <a:lvl1pPr>
              <a:defRPr sz="100">
                <a:noFill/>
              </a:defRPr>
            </a:lvl1pPr>
          </a:lstStyle>
          <a:p>
            <a:fld id="{563F8326-2D3F-44D0-8A27-327B93DAAA3E}" type="slidenum">
              <a:rPr lang="de-DE" smtClean="0"/>
              <a:pPr/>
              <a:t>‹Nr.›</a:t>
            </a:fld>
            <a:endParaRPr lang="de-DE"/>
          </a:p>
        </p:txBody>
      </p:sp>
      <p:sp>
        <p:nvSpPr>
          <p:cNvPr id="22" name="Fußzeilenplatzhalter 2">
            <a:extLst>
              <a:ext uri="{FF2B5EF4-FFF2-40B4-BE49-F238E27FC236}">
                <a16:creationId xmlns:a16="http://schemas.microsoft.com/office/drawing/2014/main" id="{A6FE56D6-0605-C985-C806-5D62B99BAA13}"/>
              </a:ext>
            </a:extLst>
          </p:cNvPr>
          <p:cNvSpPr>
            <a:spLocks noGrp="1"/>
          </p:cNvSpPr>
          <p:nvPr>
            <p:ph type="ftr" sz="quarter" idx="10"/>
          </p:nvPr>
        </p:nvSpPr>
        <p:spPr>
          <a:xfrm>
            <a:off x="0" y="6822000"/>
            <a:ext cx="36000" cy="36000"/>
          </a:xfrm>
        </p:spPr>
        <p:txBody>
          <a:bodyPr/>
          <a:lstStyle>
            <a:lvl1pPr>
              <a:defRPr sz="100">
                <a:noFill/>
              </a:defRPr>
            </a:lvl1pPr>
          </a:lstStyle>
          <a:p>
            <a:r>
              <a:rPr lang="de-DE"/>
              <a:t>Vertragsschulung Pneumologie</a:t>
            </a:r>
          </a:p>
        </p:txBody>
      </p:sp>
      <p:pic>
        <p:nvPicPr>
          <p:cNvPr id="2" name="Logo">
            <a:extLst>
              <a:ext uri="{FF2B5EF4-FFF2-40B4-BE49-F238E27FC236}">
                <a16:creationId xmlns:a16="http://schemas.microsoft.com/office/drawing/2014/main" id="{B926F541-5158-1E26-6BB6-1C0B1A644054}"/>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0481862" y="6394797"/>
            <a:ext cx="1338663" cy="360002"/>
          </a:xfrm>
          <a:prstGeom prst="rect">
            <a:avLst/>
          </a:prstGeom>
        </p:spPr>
      </p:pic>
    </p:spTree>
    <p:extLst>
      <p:ext uri="{BB962C8B-B14F-4D97-AF65-F5344CB8AC3E}">
        <p14:creationId xmlns:p14="http://schemas.microsoft.com/office/powerpoint/2010/main" val="12175218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Agenda 10 Punkte">
    <p:bg>
      <p:bgPr>
        <a:solidFill>
          <a:schemeClr val="tx2"/>
        </a:solidFill>
        <a:effectLst/>
      </p:bgPr>
    </p:bg>
    <p:spTree>
      <p:nvGrpSpPr>
        <p:cNvPr id="1" name=""/>
        <p:cNvGrpSpPr/>
        <p:nvPr/>
      </p:nvGrpSpPr>
      <p:grpSpPr>
        <a:xfrm>
          <a:off x="0" y="0"/>
          <a:ext cx="0" cy="0"/>
          <a:chOff x="0" y="0"/>
          <a:chExt cx="0" cy="0"/>
        </a:xfrm>
      </p:grpSpPr>
      <p:sp>
        <p:nvSpPr>
          <p:cNvPr id="5" name="Agenda">
            <a:extLst>
              <a:ext uri="{FF2B5EF4-FFF2-40B4-BE49-F238E27FC236}">
                <a16:creationId xmlns:a16="http://schemas.microsoft.com/office/drawing/2014/main" id="{E7014233-451C-04D7-AE72-0AFFA2555122}"/>
              </a:ext>
            </a:extLst>
          </p:cNvPr>
          <p:cNvSpPr txBox="1">
            <a:spLocks/>
          </p:cNvSpPr>
          <p:nvPr userDrawn="1"/>
        </p:nvSpPr>
        <p:spPr>
          <a:xfrm>
            <a:off x="706438" y="500792"/>
            <a:ext cx="3851031" cy="965114"/>
          </a:xfrm>
          <a:prstGeom prst="rect">
            <a:avLst/>
          </a:prstGeom>
          <a:noFill/>
        </p:spPr>
        <p:txBody>
          <a:bodyPr wrap="square" lIns="0" tIns="0" rIns="0" bIns="0" rtlCol="0" anchor="b">
            <a:noAutofit/>
          </a:bodyPr>
          <a:lstStyle/>
          <a:p>
            <a:r>
              <a:rPr lang="de-DE" sz="6600" b="1" dirty="0">
                <a:solidFill>
                  <a:schemeClr val="bg1"/>
                </a:solidFill>
                <a:latin typeface="Arial" panose="020B0604020202020204" pitchFamily="34" charset="0"/>
              </a:rPr>
              <a:t>AGENDA</a:t>
            </a:r>
          </a:p>
        </p:txBody>
      </p:sp>
      <p:sp>
        <p:nvSpPr>
          <p:cNvPr id="7" name="Punkt 1">
            <a:extLst>
              <a:ext uri="{FF2B5EF4-FFF2-40B4-BE49-F238E27FC236}">
                <a16:creationId xmlns:a16="http://schemas.microsoft.com/office/drawing/2014/main" id="{5BBD6D9D-81A4-70F0-CB3C-F705CA3D9B29}"/>
              </a:ext>
            </a:extLst>
          </p:cNvPr>
          <p:cNvSpPr>
            <a:spLocks noGrp="1"/>
          </p:cNvSpPr>
          <p:nvPr>
            <p:ph type="body" sz="quarter" idx="13" hasCustomPrompt="1"/>
          </p:nvPr>
        </p:nvSpPr>
        <p:spPr>
          <a:xfrm>
            <a:off x="699630" y="1446213"/>
            <a:ext cx="691020" cy="609398"/>
          </a:xfrm>
          <a:prstGeom prst="rect">
            <a:avLst/>
          </a:prstGeom>
        </p:spPr>
        <p:txBody>
          <a:bodyPr anchor="ctr">
            <a:noAutofit/>
          </a:bodyPr>
          <a:lstStyle>
            <a:lvl1pPr algn="l">
              <a:defRPr sz="3200" b="1">
                <a:solidFill>
                  <a:schemeClr val="bg1"/>
                </a:solidFill>
              </a:defRPr>
            </a:lvl1pPr>
          </a:lstStyle>
          <a:p>
            <a:pPr lvl="0"/>
            <a:r>
              <a:rPr lang="de-DE" dirty="0" err="1"/>
              <a:t>Nr</a:t>
            </a:r>
            <a:endParaRPr lang="de-DE" dirty="0"/>
          </a:p>
        </p:txBody>
      </p:sp>
      <p:sp>
        <p:nvSpPr>
          <p:cNvPr id="6" name="Text 1">
            <a:extLst>
              <a:ext uri="{FF2B5EF4-FFF2-40B4-BE49-F238E27FC236}">
                <a16:creationId xmlns:a16="http://schemas.microsoft.com/office/drawing/2014/main" id="{5BF74097-87DD-F8EA-50C7-4D9F5DAD6BEC}"/>
              </a:ext>
            </a:extLst>
          </p:cNvPr>
          <p:cNvSpPr>
            <a:spLocks noGrp="1"/>
          </p:cNvSpPr>
          <p:nvPr>
            <p:ph type="body" sz="quarter" idx="12"/>
          </p:nvPr>
        </p:nvSpPr>
        <p:spPr>
          <a:xfrm>
            <a:off x="1481701" y="1561841"/>
            <a:ext cx="4382097" cy="492443"/>
          </a:xfrm>
          <a:prstGeom prst="rect">
            <a:avLst/>
          </a:prstGeom>
        </p:spPr>
        <p:txBody>
          <a:bodyPr>
            <a:noAutofit/>
          </a:bodyPr>
          <a:lstStyle>
            <a:lvl1pPr>
              <a:defRPr b="1">
                <a:solidFill>
                  <a:schemeClr val="bg1"/>
                </a:solidFill>
              </a:defRPr>
            </a:lvl1pPr>
            <a:lvl2pPr>
              <a:buClr>
                <a:schemeClr val="bg1"/>
              </a:buClr>
              <a:defRPr>
                <a:solidFill>
                  <a:schemeClr val="bg1"/>
                </a:solidFill>
              </a:defRPr>
            </a:lvl2pPr>
            <a:lvl3pPr>
              <a:buClr>
                <a:schemeClr val="tx1"/>
              </a:buClr>
              <a:defRPr>
                <a:solidFill>
                  <a:schemeClr val="tx1"/>
                </a:solidFill>
              </a:defRPr>
            </a:lvl3pPr>
            <a:lvl4pPr>
              <a:defRPr>
                <a:solidFill>
                  <a:schemeClr val="tx1"/>
                </a:solidFill>
              </a:defRPr>
            </a:lvl4pPr>
            <a:lvl5pPr>
              <a:defRPr>
                <a:solidFill>
                  <a:schemeClr val="tx1"/>
                </a:solidFill>
              </a:defRPr>
            </a:lvl5pPr>
          </a:lstStyle>
          <a:p>
            <a:pPr lvl="0"/>
            <a:r>
              <a:rPr lang="de-DE"/>
              <a:t>Mastertextformat bearbeiten</a:t>
            </a:r>
          </a:p>
          <a:p>
            <a:pPr lvl="1"/>
            <a:r>
              <a:rPr lang="de-DE"/>
              <a:t>Zweite Ebene</a:t>
            </a:r>
          </a:p>
        </p:txBody>
      </p:sp>
      <p:sp>
        <p:nvSpPr>
          <p:cNvPr id="9" name="Punkt 2">
            <a:extLst>
              <a:ext uri="{FF2B5EF4-FFF2-40B4-BE49-F238E27FC236}">
                <a16:creationId xmlns:a16="http://schemas.microsoft.com/office/drawing/2014/main" id="{E94CF768-013B-1ABA-B34D-38AB60332EAB}"/>
              </a:ext>
            </a:extLst>
          </p:cNvPr>
          <p:cNvSpPr>
            <a:spLocks noGrp="1"/>
          </p:cNvSpPr>
          <p:nvPr>
            <p:ph type="body" sz="quarter" idx="15" hasCustomPrompt="1"/>
          </p:nvPr>
        </p:nvSpPr>
        <p:spPr>
          <a:xfrm>
            <a:off x="699630" y="2507110"/>
            <a:ext cx="691020" cy="609398"/>
          </a:xfrm>
          <a:prstGeom prst="rect">
            <a:avLst/>
          </a:prstGeom>
        </p:spPr>
        <p:txBody>
          <a:bodyPr anchor="ctr">
            <a:noAutofit/>
          </a:bodyPr>
          <a:lstStyle>
            <a:lvl1pPr algn="l">
              <a:defRPr sz="3200" b="1">
                <a:solidFill>
                  <a:schemeClr val="bg1"/>
                </a:solidFill>
              </a:defRPr>
            </a:lvl1pPr>
          </a:lstStyle>
          <a:p>
            <a:pPr lvl="0"/>
            <a:r>
              <a:rPr lang="de-DE" dirty="0" err="1"/>
              <a:t>Nr</a:t>
            </a:r>
            <a:endParaRPr lang="de-DE" dirty="0"/>
          </a:p>
        </p:txBody>
      </p:sp>
      <p:sp>
        <p:nvSpPr>
          <p:cNvPr id="8" name="Text 2">
            <a:extLst>
              <a:ext uri="{FF2B5EF4-FFF2-40B4-BE49-F238E27FC236}">
                <a16:creationId xmlns:a16="http://schemas.microsoft.com/office/drawing/2014/main" id="{C7977015-A861-DE9C-B697-75418002D618}"/>
              </a:ext>
            </a:extLst>
          </p:cNvPr>
          <p:cNvSpPr>
            <a:spLocks noGrp="1"/>
          </p:cNvSpPr>
          <p:nvPr>
            <p:ph type="body" sz="quarter" idx="14"/>
          </p:nvPr>
        </p:nvSpPr>
        <p:spPr>
          <a:xfrm>
            <a:off x="1481701" y="2624065"/>
            <a:ext cx="4382097" cy="492443"/>
          </a:xfrm>
          <a:prstGeom prst="rect">
            <a:avLst/>
          </a:prstGeom>
        </p:spPr>
        <p:txBody>
          <a:bodyPr>
            <a:noAutofit/>
          </a:bodyPr>
          <a:lstStyle>
            <a:lvl1pPr>
              <a:defRPr b="1">
                <a:solidFill>
                  <a:schemeClr val="bg1"/>
                </a:solidFill>
              </a:defRPr>
            </a:lvl1pPr>
            <a:lvl2pPr>
              <a:buClr>
                <a:schemeClr val="bg1"/>
              </a:buClr>
              <a:defRPr>
                <a:solidFill>
                  <a:schemeClr val="bg1"/>
                </a:solidFill>
              </a:defRPr>
            </a:lvl2pPr>
            <a:lvl3pPr>
              <a:buClr>
                <a:schemeClr val="tx1"/>
              </a:buClr>
              <a:defRPr>
                <a:solidFill>
                  <a:schemeClr val="tx1"/>
                </a:solidFill>
              </a:defRPr>
            </a:lvl3pPr>
            <a:lvl4pPr>
              <a:defRPr>
                <a:solidFill>
                  <a:schemeClr val="tx1"/>
                </a:solidFill>
              </a:defRPr>
            </a:lvl4pPr>
            <a:lvl5pPr>
              <a:defRPr>
                <a:solidFill>
                  <a:schemeClr val="tx1"/>
                </a:solidFill>
              </a:defRPr>
            </a:lvl5pPr>
          </a:lstStyle>
          <a:p>
            <a:pPr lvl="0"/>
            <a:r>
              <a:rPr lang="de-DE"/>
              <a:t>Mastertextformat bearbeiten</a:t>
            </a:r>
          </a:p>
          <a:p>
            <a:pPr lvl="1"/>
            <a:r>
              <a:rPr lang="de-DE"/>
              <a:t>Zweite Ebene</a:t>
            </a:r>
          </a:p>
        </p:txBody>
      </p:sp>
      <p:sp>
        <p:nvSpPr>
          <p:cNvPr id="11" name="Punkt 3">
            <a:extLst>
              <a:ext uri="{FF2B5EF4-FFF2-40B4-BE49-F238E27FC236}">
                <a16:creationId xmlns:a16="http://schemas.microsoft.com/office/drawing/2014/main" id="{804111C8-BE8C-7BF8-8CE3-937B047786EC}"/>
              </a:ext>
            </a:extLst>
          </p:cNvPr>
          <p:cNvSpPr>
            <a:spLocks noGrp="1"/>
          </p:cNvSpPr>
          <p:nvPr>
            <p:ph type="body" sz="quarter" idx="17" hasCustomPrompt="1"/>
          </p:nvPr>
        </p:nvSpPr>
        <p:spPr>
          <a:xfrm>
            <a:off x="699630" y="3568007"/>
            <a:ext cx="691020" cy="609398"/>
          </a:xfrm>
          <a:prstGeom prst="rect">
            <a:avLst/>
          </a:prstGeom>
        </p:spPr>
        <p:txBody>
          <a:bodyPr anchor="ctr">
            <a:noAutofit/>
          </a:bodyPr>
          <a:lstStyle>
            <a:lvl1pPr algn="l">
              <a:defRPr sz="3200" b="1">
                <a:solidFill>
                  <a:schemeClr val="bg1"/>
                </a:solidFill>
              </a:defRPr>
            </a:lvl1pPr>
          </a:lstStyle>
          <a:p>
            <a:pPr lvl="0"/>
            <a:r>
              <a:rPr lang="de-DE" dirty="0" err="1"/>
              <a:t>Nr</a:t>
            </a:r>
            <a:endParaRPr lang="de-DE" dirty="0"/>
          </a:p>
        </p:txBody>
      </p:sp>
      <p:sp>
        <p:nvSpPr>
          <p:cNvPr id="10" name="Text 3">
            <a:extLst>
              <a:ext uri="{FF2B5EF4-FFF2-40B4-BE49-F238E27FC236}">
                <a16:creationId xmlns:a16="http://schemas.microsoft.com/office/drawing/2014/main" id="{4E85D17D-5EBD-3619-6F6B-395562706839}"/>
              </a:ext>
            </a:extLst>
          </p:cNvPr>
          <p:cNvSpPr>
            <a:spLocks noGrp="1"/>
          </p:cNvSpPr>
          <p:nvPr>
            <p:ph type="body" sz="quarter" idx="16"/>
          </p:nvPr>
        </p:nvSpPr>
        <p:spPr>
          <a:xfrm>
            <a:off x="1481701" y="3684962"/>
            <a:ext cx="4382097" cy="492443"/>
          </a:xfrm>
          <a:prstGeom prst="rect">
            <a:avLst/>
          </a:prstGeom>
        </p:spPr>
        <p:txBody>
          <a:bodyPr>
            <a:noAutofit/>
          </a:bodyPr>
          <a:lstStyle>
            <a:lvl1pPr>
              <a:defRPr b="1">
                <a:solidFill>
                  <a:schemeClr val="bg1"/>
                </a:solidFill>
              </a:defRPr>
            </a:lvl1pPr>
            <a:lvl2pPr>
              <a:buClr>
                <a:schemeClr val="bg1"/>
              </a:buClr>
              <a:defRPr>
                <a:solidFill>
                  <a:schemeClr val="bg1"/>
                </a:solidFill>
              </a:defRPr>
            </a:lvl2pPr>
            <a:lvl3pPr>
              <a:buClr>
                <a:schemeClr val="tx1"/>
              </a:buClr>
              <a:defRPr>
                <a:solidFill>
                  <a:schemeClr val="tx1"/>
                </a:solidFill>
              </a:defRPr>
            </a:lvl3pPr>
            <a:lvl4pPr>
              <a:defRPr>
                <a:solidFill>
                  <a:schemeClr val="tx1"/>
                </a:solidFill>
              </a:defRPr>
            </a:lvl4pPr>
            <a:lvl5pPr>
              <a:defRPr>
                <a:solidFill>
                  <a:schemeClr val="tx1"/>
                </a:solidFill>
              </a:defRPr>
            </a:lvl5pPr>
          </a:lstStyle>
          <a:p>
            <a:pPr lvl="0"/>
            <a:r>
              <a:rPr lang="de-DE"/>
              <a:t>Mastertextformat bearbeiten</a:t>
            </a:r>
          </a:p>
          <a:p>
            <a:pPr lvl="1"/>
            <a:r>
              <a:rPr lang="de-DE"/>
              <a:t>Zweite Ebene</a:t>
            </a:r>
          </a:p>
        </p:txBody>
      </p:sp>
      <p:sp>
        <p:nvSpPr>
          <p:cNvPr id="13" name="Punkt 4">
            <a:extLst>
              <a:ext uri="{FF2B5EF4-FFF2-40B4-BE49-F238E27FC236}">
                <a16:creationId xmlns:a16="http://schemas.microsoft.com/office/drawing/2014/main" id="{D59429C6-1DBE-3439-8DB3-A68F26579021}"/>
              </a:ext>
            </a:extLst>
          </p:cNvPr>
          <p:cNvSpPr>
            <a:spLocks noGrp="1"/>
          </p:cNvSpPr>
          <p:nvPr>
            <p:ph type="body" sz="quarter" idx="19" hasCustomPrompt="1"/>
          </p:nvPr>
        </p:nvSpPr>
        <p:spPr>
          <a:xfrm>
            <a:off x="699630" y="4628904"/>
            <a:ext cx="691020" cy="609398"/>
          </a:xfrm>
          <a:prstGeom prst="rect">
            <a:avLst/>
          </a:prstGeom>
        </p:spPr>
        <p:txBody>
          <a:bodyPr anchor="ctr">
            <a:noAutofit/>
          </a:bodyPr>
          <a:lstStyle>
            <a:lvl1pPr algn="l">
              <a:defRPr sz="3200" b="1">
                <a:solidFill>
                  <a:schemeClr val="bg1"/>
                </a:solidFill>
              </a:defRPr>
            </a:lvl1pPr>
          </a:lstStyle>
          <a:p>
            <a:pPr lvl="0"/>
            <a:r>
              <a:rPr lang="de-DE" dirty="0" err="1"/>
              <a:t>Nr</a:t>
            </a:r>
            <a:endParaRPr lang="de-DE" dirty="0"/>
          </a:p>
        </p:txBody>
      </p:sp>
      <p:sp>
        <p:nvSpPr>
          <p:cNvPr id="12" name="Text 4">
            <a:extLst>
              <a:ext uri="{FF2B5EF4-FFF2-40B4-BE49-F238E27FC236}">
                <a16:creationId xmlns:a16="http://schemas.microsoft.com/office/drawing/2014/main" id="{23F841A4-34EA-711B-74EA-7C9DF84A4761}"/>
              </a:ext>
            </a:extLst>
          </p:cNvPr>
          <p:cNvSpPr>
            <a:spLocks noGrp="1"/>
          </p:cNvSpPr>
          <p:nvPr>
            <p:ph type="body" sz="quarter" idx="18"/>
          </p:nvPr>
        </p:nvSpPr>
        <p:spPr>
          <a:xfrm>
            <a:off x="1481701" y="4745859"/>
            <a:ext cx="4382097" cy="492443"/>
          </a:xfrm>
          <a:prstGeom prst="rect">
            <a:avLst/>
          </a:prstGeom>
        </p:spPr>
        <p:txBody>
          <a:bodyPr>
            <a:noAutofit/>
          </a:bodyPr>
          <a:lstStyle>
            <a:lvl1pPr>
              <a:defRPr b="1">
                <a:solidFill>
                  <a:schemeClr val="bg1"/>
                </a:solidFill>
              </a:defRPr>
            </a:lvl1pPr>
            <a:lvl2pPr>
              <a:buClr>
                <a:schemeClr val="bg1"/>
              </a:buClr>
              <a:defRPr>
                <a:solidFill>
                  <a:schemeClr val="bg1"/>
                </a:solidFill>
              </a:defRPr>
            </a:lvl2pPr>
            <a:lvl3pPr>
              <a:buClr>
                <a:schemeClr val="tx1"/>
              </a:buClr>
              <a:defRPr>
                <a:solidFill>
                  <a:schemeClr val="tx1"/>
                </a:solidFill>
              </a:defRPr>
            </a:lvl3pPr>
            <a:lvl4pPr>
              <a:defRPr>
                <a:solidFill>
                  <a:schemeClr val="tx1"/>
                </a:solidFill>
              </a:defRPr>
            </a:lvl4pPr>
            <a:lvl5pPr>
              <a:defRPr>
                <a:solidFill>
                  <a:schemeClr val="tx1"/>
                </a:solidFill>
              </a:defRPr>
            </a:lvl5pPr>
          </a:lstStyle>
          <a:p>
            <a:pPr lvl="0"/>
            <a:r>
              <a:rPr lang="de-DE"/>
              <a:t>Mastertextformat bearbeiten</a:t>
            </a:r>
          </a:p>
          <a:p>
            <a:pPr lvl="1"/>
            <a:r>
              <a:rPr lang="de-DE"/>
              <a:t>Zweite Ebene</a:t>
            </a:r>
          </a:p>
        </p:txBody>
      </p:sp>
      <p:sp>
        <p:nvSpPr>
          <p:cNvPr id="15" name="Punkt 5">
            <a:extLst>
              <a:ext uri="{FF2B5EF4-FFF2-40B4-BE49-F238E27FC236}">
                <a16:creationId xmlns:a16="http://schemas.microsoft.com/office/drawing/2014/main" id="{7565C978-48DA-9038-E823-F484CC31CF4D}"/>
              </a:ext>
            </a:extLst>
          </p:cNvPr>
          <p:cNvSpPr>
            <a:spLocks noGrp="1"/>
          </p:cNvSpPr>
          <p:nvPr>
            <p:ph type="body" sz="quarter" idx="21" hasCustomPrompt="1"/>
          </p:nvPr>
        </p:nvSpPr>
        <p:spPr>
          <a:xfrm>
            <a:off x="699630" y="5689802"/>
            <a:ext cx="691020" cy="609398"/>
          </a:xfrm>
          <a:prstGeom prst="rect">
            <a:avLst/>
          </a:prstGeom>
        </p:spPr>
        <p:txBody>
          <a:bodyPr anchor="ctr">
            <a:noAutofit/>
          </a:bodyPr>
          <a:lstStyle>
            <a:lvl1pPr algn="l">
              <a:defRPr sz="3200" b="1">
                <a:solidFill>
                  <a:schemeClr val="bg1"/>
                </a:solidFill>
              </a:defRPr>
            </a:lvl1pPr>
          </a:lstStyle>
          <a:p>
            <a:pPr lvl="0"/>
            <a:r>
              <a:rPr lang="de-DE" dirty="0" err="1"/>
              <a:t>Nr</a:t>
            </a:r>
            <a:endParaRPr lang="de-DE" dirty="0"/>
          </a:p>
        </p:txBody>
      </p:sp>
      <p:sp>
        <p:nvSpPr>
          <p:cNvPr id="14" name="Text 5">
            <a:extLst>
              <a:ext uri="{FF2B5EF4-FFF2-40B4-BE49-F238E27FC236}">
                <a16:creationId xmlns:a16="http://schemas.microsoft.com/office/drawing/2014/main" id="{0978F610-9699-4D4A-47D5-E7869A1312B0}"/>
              </a:ext>
            </a:extLst>
          </p:cNvPr>
          <p:cNvSpPr>
            <a:spLocks noGrp="1"/>
          </p:cNvSpPr>
          <p:nvPr>
            <p:ph type="body" sz="quarter" idx="20"/>
          </p:nvPr>
        </p:nvSpPr>
        <p:spPr>
          <a:xfrm>
            <a:off x="1481701" y="5806758"/>
            <a:ext cx="4382097" cy="492443"/>
          </a:xfrm>
          <a:prstGeom prst="rect">
            <a:avLst/>
          </a:prstGeom>
        </p:spPr>
        <p:txBody>
          <a:bodyPr>
            <a:noAutofit/>
          </a:bodyPr>
          <a:lstStyle>
            <a:lvl1pPr>
              <a:defRPr b="1">
                <a:solidFill>
                  <a:schemeClr val="bg1"/>
                </a:solidFill>
              </a:defRPr>
            </a:lvl1pPr>
            <a:lvl2pPr>
              <a:buClr>
                <a:schemeClr val="bg1"/>
              </a:buClr>
              <a:defRPr>
                <a:solidFill>
                  <a:schemeClr val="bg1"/>
                </a:solidFill>
              </a:defRPr>
            </a:lvl2pPr>
            <a:lvl3pPr>
              <a:buClr>
                <a:schemeClr val="tx1"/>
              </a:buClr>
              <a:defRPr>
                <a:solidFill>
                  <a:schemeClr val="tx1"/>
                </a:solidFill>
              </a:defRPr>
            </a:lvl3pPr>
            <a:lvl4pPr>
              <a:defRPr>
                <a:solidFill>
                  <a:schemeClr val="tx1"/>
                </a:solidFill>
              </a:defRPr>
            </a:lvl4pPr>
            <a:lvl5pPr>
              <a:defRPr>
                <a:solidFill>
                  <a:schemeClr val="tx1"/>
                </a:solidFill>
              </a:defRPr>
            </a:lvl5pPr>
          </a:lstStyle>
          <a:p>
            <a:pPr lvl="0"/>
            <a:r>
              <a:rPr lang="de-DE"/>
              <a:t>Mastertextformat bearbeiten</a:t>
            </a:r>
          </a:p>
          <a:p>
            <a:pPr lvl="1"/>
            <a:r>
              <a:rPr lang="de-DE"/>
              <a:t>Zweite Ebene</a:t>
            </a:r>
          </a:p>
        </p:txBody>
      </p:sp>
      <p:sp>
        <p:nvSpPr>
          <p:cNvPr id="17" name="Punkt 6">
            <a:extLst>
              <a:ext uri="{FF2B5EF4-FFF2-40B4-BE49-F238E27FC236}">
                <a16:creationId xmlns:a16="http://schemas.microsoft.com/office/drawing/2014/main" id="{D36305E4-782F-3AD7-8A20-CB52992D60CD}"/>
              </a:ext>
            </a:extLst>
          </p:cNvPr>
          <p:cNvSpPr>
            <a:spLocks noGrp="1"/>
          </p:cNvSpPr>
          <p:nvPr>
            <p:ph type="body" sz="quarter" idx="23" hasCustomPrompt="1"/>
          </p:nvPr>
        </p:nvSpPr>
        <p:spPr>
          <a:xfrm>
            <a:off x="6275388" y="1446213"/>
            <a:ext cx="691020" cy="609398"/>
          </a:xfrm>
          <a:prstGeom prst="rect">
            <a:avLst/>
          </a:prstGeom>
        </p:spPr>
        <p:txBody>
          <a:bodyPr anchor="ctr">
            <a:noAutofit/>
          </a:bodyPr>
          <a:lstStyle>
            <a:lvl1pPr algn="l">
              <a:defRPr sz="3200" b="1">
                <a:solidFill>
                  <a:schemeClr val="bg1"/>
                </a:solidFill>
              </a:defRPr>
            </a:lvl1pPr>
          </a:lstStyle>
          <a:p>
            <a:pPr lvl="0"/>
            <a:r>
              <a:rPr lang="de-DE" dirty="0" err="1"/>
              <a:t>Nr</a:t>
            </a:r>
            <a:endParaRPr lang="de-DE" dirty="0"/>
          </a:p>
        </p:txBody>
      </p:sp>
      <p:sp>
        <p:nvSpPr>
          <p:cNvPr id="16" name="Text 6">
            <a:extLst>
              <a:ext uri="{FF2B5EF4-FFF2-40B4-BE49-F238E27FC236}">
                <a16:creationId xmlns:a16="http://schemas.microsoft.com/office/drawing/2014/main" id="{B3E1B16B-A96C-E3CF-E0C2-2FB2D27CDEFB}"/>
              </a:ext>
            </a:extLst>
          </p:cNvPr>
          <p:cNvSpPr>
            <a:spLocks noGrp="1"/>
          </p:cNvSpPr>
          <p:nvPr>
            <p:ph type="body" sz="quarter" idx="22"/>
          </p:nvPr>
        </p:nvSpPr>
        <p:spPr>
          <a:xfrm>
            <a:off x="7057458" y="1561841"/>
            <a:ext cx="4382097" cy="492443"/>
          </a:xfrm>
          <a:prstGeom prst="rect">
            <a:avLst/>
          </a:prstGeom>
        </p:spPr>
        <p:txBody>
          <a:bodyPr>
            <a:noAutofit/>
          </a:bodyPr>
          <a:lstStyle>
            <a:lvl1pPr>
              <a:defRPr b="1">
                <a:solidFill>
                  <a:schemeClr val="bg1"/>
                </a:solidFill>
              </a:defRPr>
            </a:lvl1pPr>
            <a:lvl2pPr>
              <a:buClr>
                <a:schemeClr val="bg1"/>
              </a:buClr>
              <a:defRPr>
                <a:solidFill>
                  <a:schemeClr val="bg1"/>
                </a:solidFill>
              </a:defRPr>
            </a:lvl2pPr>
            <a:lvl3pPr>
              <a:buClr>
                <a:schemeClr val="tx1"/>
              </a:buClr>
              <a:defRPr>
                <a:solidFill>
                  <a:schemeClr val="tx1"/>
                </a:solidFill>
              </a:defRPr>
            </a:lvl3pPr>
            <a:lvl4pPr>
              <a:defRPr>
                <a:solidFill>
                  <a:schemeClr val="tx1"/>
                </a:solidFill>
              </a:defRPr>
            </a:lvl4pPr>
            <a:lvl5pPr>
              <a:defRPr>
                <a:solidFill>
                  <a:schemeClr val="tx1"/>
                </a:solidFill>
              </a:defRPr>
            </a:lvl5pPr>
          </a:lstStyle>
          <a:p>
            <a:pPr lvl="0"/>
            <a:r>
              <a:rPr lang="de-DE"/>
              <a:t>Mastertextformat bearbeiten</a:t>
            </a:r>
          </a:p>
          <a:p>
            <a:pPr lvl="1"/>
            <a:r>
              <a:rPr lang="de-DE"/>
              <a:t>Zweite Ebene</a:t>
            </a:r>
          </a:p>
        </p:txBody>
      </p:sp>
      <p:sp>
        <p:nvSpPr>
          <p:cNvPr id="19" name="Punkt 7">
            <a:extLst>
              <a:ext uri="{FF2B5EF4-FFF2-40B4-BE49-F238E27FC236}">
                <a16:creationId xmlns:a16="http://schemas.microsoft.com/office/drawing/2014/main" id="{52443DE3-DEA6-9F4B-C528-7684DD0ACECC}"/>
              </a:ext>
            </a:extLst>
          </p:cNvPr>
          <p:cNvSpPr>
            <a:spLocks noGrp="1"/>
          </p:cNvSpPr>
          <p:nvPr>
            <p:ph type="body" sz="quarter" idx="25" hasCustomPrompt="1"/>
          </p:nvPr>
        </p:nvSpPr>
        <p:spPr>
          <a:xfrm>
            <a:off x="6275388" y="2507110"/>
            <a:ext cx="691020" cy="609398"/>
          </a:xfrm>
          <a:prstGeom prst="rect">
            <a:avLst/>
          </a:prstGeom>
        </p:spPr>
        <p:txBody>
          <a:bodyPr anchor="ctr">
            <a:noAutofit/>
          </a:bodyPr>
          <a:lstStyle>
            <a:lvl1pPr algn="l">
              <a:defRPr sz="3200" b="1">
                <a:solidFill>
                  <a:schemeClr val="bg1"/>
                </a:solidFill>
              </a:defRPr>
            </a:lvl1pPr>
          </a:lstStyle>
          <a:p>
            <a:pPr lvl="0"/>
            <a:r>
              <a:rPr lang="de-DE" dirty="0" err="1"/>
              <a:t>Nr</a:t>
            </a:r>
            <a:endParaRPr lang="de-DE" dirty="0"/>
          </a:p>
        </p:txBody>
      </p:sp>
      <p:sp>
        <p:nvSpPr>
          <p:cNvPr id="18" name="Text 7">
            <a:extLst>
              <a:ext uri="{FF2B5EF4-FFF2-40B4-BE49-F238E27FC236}">
                <a16:creationId xmlns:a16="http://schemas.microsoft.com/office/drawing/2014/main" id="{E07CD4E0-E407-C031-C13D-CAE027BFFD37}"/>
              </a:ext>
            </a:extLst>
          </p:cNvPr>
          <p:cNvSpPr>
            <a:spLocks noGrp="1"/>
          </p:cNvSpPr>
          <p:nvPr>
            <p:ph type="body" sz="quarter" idx="24"/>
          </p:nvPr>
        </p:nvSpPr>
        <p:spPr>
          <a:xfrm>
            <a:off x="7057458" y="2624065"/>
            <a:ext cx="4382097" cy="492443"/>
          </a:xfrm>
          <a:prstGeom prst="rect">
            <a:avLst/>
          </a:prstGeom>
        </p:spPr>
        <p:txBody>
          <a:bodyPr>
            <a:noAutofit/>
          </a:bodyPr>
          <a:lstStyle>
            <a:lvl1pPr>
              <a:defRPr b="1">
                <a:solidFill>
                  <a:schemeClr val="bg1"/>
                </a:solidFill>
              </a:defRPr>
            </a:lvl1pPr>
            <a:lvl2pPr>
              <a:buClr>
                <a:schemeClr val="bg1"/>
              </a:buClr>
              <a:defRPr>
                <a:solidFill>
                  <a:schemeClr val="bg1"/>
                </a:solidFill>
              </a:defRPr>
            </a:lvl2pPr>
            <a:lvl3pPr>
              <a:buClr>
                <a:schemeClr val="tx1"/>
              </a:buClr>
              <a:defRPr>
                <a:solidFill>
                  <a:schemeClr val="tx1"/>
                </a:solidFill>
              </a:defRPr>
            </a:lvl3pPr>
            <a:lvl4pPr>
              <a:defRPr>
                <a:solidFill>
                  <a:schemeClr val="tx1"/>
                </a:solidFill>
              </a:defRPr>
            </a:lvl4pPr>
            <a:lvl5pPr>
              <a:defRPr>
                <a:solidFill>
                  <a:schemeClr val="tx1"/>
                </a:solidFill>
              </a:defRPr>
            </a:lvl5pPr>
          </a:lstStyle>
          <a:p>
            <a:pPr lvl="0"/>
            <a:r>
              <a:rPr lang="de-DE"/>
              <a:t>Mastertextformat bearbeiten</a:t>
            </a:r>
          </a:p>
          <a:p>
            <a:pPr lvl="1"/>
            <a:r>
              <a:rPr lang="de-DE"/>
              <a:t>Zweite Ebene</a:t>
            </a:r>
          </a:p>
        </p:txBody>
      </p:sp>
      <p:sp>
        <p:nvSpPr>
          <p:cNvPr id="21" name="Punkt 8">
            <a:extLst>
              <a:ext uri="{FF2B5EF4-FFF2-40B4-BE49-F238E27FC236}">
                <a16:creationId xmlns:a16="http://schemas.microsoft.com/office/drawing/2014/main" id="{AA408D95-4C32-E1A2-C467-9E87897265F1}"/>
              </a:ext>
            </a:extLst>
          </p:cNvPr>
          <p:cNvSpPr>
            <a:spLocks noGrp="1"/>
          </p:cNvSpPr>
          <p:nvPr>
            <p:ph type="body" sz="quarter" idx="27" hasCustomPrompt="1"/>
          </p:nvPr>
        </p:nvSpPr>
        <p:spPr>
          <a:xfrm>
            <a:off x="6275388" y="3568007"/>
            <a:ext cx="691020" cy="609398"/>
          </a:xfrm>
          <a:prstGeom prst="rect">
            <a:avLst/>
          </a:prstGeom>
        </p:spPr>
        <p:txBody>
          <a:bodyPr anchor="ctr">
            <a:noAutofit/>
          </a:bodyPr>
          <a:lstStyle>
            <a:lvl1pPr algn="l">
              <a:defRPr sz="3200" b="1">
                <a:solidFill>
                  <a:schemeClr val="bg1"/>
                </a:solidFill>
              </a:defRPr>
            </a:lvl1pPr>
          </a:lstStyle>
          <a:p>
            <a:pPr lvl="0"/>
            <a:r>
              <a:rPr lang="de-DE" dirty="0" err="1"/>
              <a:t>Nr</a:t>
            </a:r>
            <a:endParaRPr lang="de-DE" dirty="0"/>
          </a:p>
        </p:txBody>
      </p:sp>
      <p:sp>
        <p:nvSpPr>
          <p:cNvPr id="20" name="Text 8">
            <a:extLst>
              <a:ext uri="{FF2B5EF4-FFF2-40B4-BE49-F238E27FC236}">
                <a16:creationId xmlns:a16="http://schemas.microsoft.com/office/drawing/2014/main" id="{E1B72898-ACCE-05CF-D835-FE9030CBEA4D}"/>
              </a:ext>
            </a:extLst>
          </p:cNvPr>
          <p:cNvSpPr>
            <a:spLocks noGrp="1"/>
          </p:cNvSpPr>
          <p:nvPr>
            <p:ph type="body" sz="quarter" idx="26"/>
          </p:nvPr>
        </p:nvSpPr>
        <p:spPr>
          <a:xfrm>
            <a:off x="7057458" y="3684962"/>
            <a:ext cx="4382097" cy="492443"/>
          </a:xfrm>
          <a:prstGeom prst="rect">
            <a:avLst/>
          </a:prstGeom>
        </p:spPr>
        <p:txBody>
          <a:bodyPr>
            <a:noAutofit/>
          </a:bodyPr>
          <a:lstStyle>
            <a:lvl1pPr>
              <a:defRPr b="1">
                <a:solidFill>
                  <a:schemeClr val="bg1"/>
                </a:solidFill>
              </a:defRPr>
            </a:lvl1pPr>
            <a:lvl2pPr>
              <a:buClr>
                <a:schemeClr val="bg1"/>
              </a:buClr>
              <a:defRPr>
                <a:solidFill>
                  <a:schemeClr val="bg1"/>
                </a:solidFill>
              </a:defRPr>
            </a:lvl2pPr>
            <a:lvl3pPr>
              <a:buClr>
                <a:schemeClr val="tx1"/>
              </a:buClr>
              <a:defRPr>
                <a:solidFill>
                  <a:schemeClr val="tx1"/>
                </a:solidFill>
              </a:defRPr>
            </a:lvl3pPr>
            <a:lvl4pPr>
              <a:defRPr>
                <a:solidFill>
                  <a:schemeClr val="tx1"/>
                </a:solidFill>
              </a:defRPr>
            </a:lvl4pPr>
            <a:lvl5pPr>
              <a:defRPr>
                <a:solidFill>
                  <a:schemeClr val="tx1"/>
                </a:solidFill>
              </a:defRPr>
            </a:lvl5pPr>
          </a:lstStyle>
          <a:p>
            <a:pPr lvl="0"/>
            <a:r>
              <a:rPr lang="de-DE"/>
              <a:t>Mastertextformat bearbeiten</a:t>
            </a:r>
          </a:p>
          <a:p>
            <a:pPr lvl="1"/>
            <a:r>
              <a:rPr lang="de-DE"/>
              <a:t>Zweite Ebene</a:t>
            </a:r>
          </a:p>
        </p:txBody>
      </p:sp>
      <p:sp>
        <p:nvSpPr>
          <p:cNvPr id="3" name="Punkt 9">
            <a:extLst>
              <a:ext uri="{FF2B5EF4-FFF2-40B4-BE49-F238E27FC236}">
                <a16:creationId xmlns:a16="http://schemas.microsoft.com/office/drawing/2014/main" id="{2A1E2714-0D48-5DAD-A7C4-06364EDCB618}"/>
              </a:ext>
            </a:extLst>
          </p:cNvPr>
          <p:cNvSpPr>
            <a:spLocks noGrp="1"/>
          </p:cNvSpPr>
          <p:nvPr>
            <p:ph type="body" sz="quarter" idx="28" hasCustomPrompt="1"/>
          </p:nvPr>
        </p:nvSpPr>
        <p:spPr>
          <a:xfrm>
            <a:off x="6275388" y="4628904"/>
            <a:ext cx="691020" cy="609398"/>
          </a:xfrm>
          <a:prstGeom prst="rect">
            <a:avLst/>
          </a:prstGeom>
        </p:spPr>
        <p:txBody>
          <a:bodyPr anchor="ctr">
            <a:noAutofit/>
          </a:bodyPr>
          <a:lstStyle>
            <a:lvl1pPr algn="l">
              <a:defRPr sz="3200" b="1">
                <a:solidFill>
                  <a:schemeClr val="bg1"/>
                </a:solidFill>
              </a:defRPr>
            </a:lvl1pPr>
          </a:lstStyle>
          <a:p>
            <a:pPr lvl="0"/>
            <a:r>
              <a:rPr lang="de-DE" dirty="0" err="1"/>
              <a:t>Nr</a:t>
            </a:r>
            <a:endParaRPr lang="de-DE" dirty="0"/>
          </a:p>
        </p:txBody>
      </p:sp>
      <p:sp>
        <p:nvSpPr>
          <p:cNvPr id="4" name="Text 9">
            <a:extLst>
              <a:ext uri="{FF2B5EF4-FFF2-40B4-BE49-F238E27FC236}">
                <a16:creationId xmlns:a16="http://schemas.microsoft.com/office/drawing/2014/main" id="{0DC7580C-96DC-390C-E603-BEC472726997}"/>
              </a:ext>
            </a:extLst>
          </p:cNvPr>
          <p:cNvSpPr>
            <a:spLocks noGrp="1"/>
          </p:cNvSpPr>
          <p:nvPr>
            <p:ph type="body" sz="quarter" idx="29"/>
          </p:nvPr>
        </p:nvSpPr>
        <p:spPr>
          <a:xfrm>
            <a:off x="7057458" y="4745859"/>
            <a:ext cx="4382097" cy="492443"/>
          </a:xfrm>
          <a:prstGeom prst="rect">
            <a:avLst/>
          </a:prstGeom>
        </p:spPr>
        <p:txBody>
          <a:bodyPr>
            <a:noAutofit/>
          </a:bodyPr>
          <a:lstStyle>
            <a:lvl1pPr>
              <a:defRPr b="1">
                <a:solidFill>
                  <a:schemeClr val="bg1"/>
                </a:solidFill>
              </a:defRPr>
            </a:lvl1pPr>
            <a:lvl2pPr>
              <a:buClr>
                <a:schemeClr val="bg1"/>
              </a:buClr>
              <a:defRPr>
                <a:solidFill>
                  <a:schemeClr val="bg1"/>
                </a:solidFill>
              </a:defRPr>
            </a:lvl2pPr>
            <a:lvl3pPr>
              <a:buClr>
                <a:schemeClr val="tx1"/>
              </a:buClr>
              <a:defRPr>
                <a:solidFill>
                  <a:schemeClr val="tx1"/>
                </a:solidFill>
              </a:defRPr>
            </a:lvl3pPr>
            <a:lvl4pPr>
              <a:defRPr>
                <a:solidFill>
                  <a:schemeClr val="tx1"/>
                </a:solidFill>
              </a:defRPr>
            </a:lvl4pPr>
            <a:lvl5pPr>
              <a:defRPr>
                <a:solidFill>
                  <a:schemeClr val="tx1"/>
                </a:solidFill>
              </a:defRPr>
            </a:lvl5pPr>
          </a:lstStyle>
          <a:p>
            <a:pPr lvl="0"/>
            <a:r>
              <a:rPr lang="de-DE"/>
              <a:t>Mastertextformat bearbeiten</a:t>
            </a:r>
          </a:p>
          <a:p>
            <a:pPr lvl="1"/>
            <a:r>
              <a:rPr lang="de-DE"/>
              <a:t>Zweite Ebene</a:t>
            </a:r>
          </a:p>
        </p:txBody>
      </p:sp>
      <p:sp>
        <p:nvSpPr>
          <p:cNvPr id="24" name="Punkt 10">
            <a:extLst>
              <a:ext uri="{FF2B5EF4-FFF2-40B4-BE49-F238E27FC236}">
                <a16:creationId xmlns:a16="http://schemas.microsoft.com/office/drawing/2014/main" id="{E07448B1-F15D-5CCE-A839-EE0851D92C98}"/>
              </a:ext>
            </a:extLst>
          </p:cNvPr>
          <p:cNvSpPr>
            <a:spLocks noGrp="1"/>
          </p:cNvSpPr>
          <p:nvPr>
            <p:ph type="body" sz="quarter" idx="30" hasCustomPrompt="1"/>
          </p:nvPr>
        </p:nvSpPr>
        <p:spPr>
          <a:xfrm>
            <a:off x="6275388" y="5689802"/>
            <a:ext cx="691020" cy="609398"/>
          </a:xfrm>
          <a:prstGeom prst="rect">
            <a:avLst/>
          </a:prstGeom>
        </p:spPr>
        <p:txBody>
          <a:bodyPr anchor="ctr">
            <a:noAutofit/>
          </a:bodyPr>
          <a:lstStyle>
            <a:lvl1pPr algn="l">
              <a:defRPr sz="3200" b="1">
                <a:solidFill>
                  <a:schemeClr val="bg1"/>
                </a:solidFill>
              </a:defRPr>
            </a:lvl1pPr>
          </a:lstStyle>
          <a:p>
            <a:pPr lvl="0"/>
            <a:r>
              <a:rPr lang="de-DE" dirty="0" err="1"/>
              <a:t>Nr</a:t>
            </a:r>
            <a:endParaRPr lang="de-DE" dirty="0"/>
          </a:p>
        </p:txBody>
      </p:sp>
      <p:sp>
        <p:nvSpPr>
          <p:cNvPr id="25" name="Text 10">
            <a:extLst>
              <a:ext uri="{FF2B5EF4-FFF2-40B4-BE49-F238E27FC236}">
                <a16:creationId xmlns:a16="http://schemas.microsoft.com/office/drawing/2014/main" id="{EBA09537-ECA1-5CE2-4BF1-CE46E4158F4F}"/>
              </a:ext>
            </a:extLst>
          </p:cNvPr>
          <p:cNvSpPr>
            <a:spLocks noGrp="1"/>
          </p:cNvSpPr>
          <p:nvPr>
            <p:ph type="body" sz="quarter" idx="31"/>
          </p:nvPr>
        </p:nvSpPr>
        <p:spPr>
          <a:xfrm>
            <a:off x="7057458" y="5806758"/>
            <a:ext cx="4382097" cy="492443"/>
          </a:xfrm>
          <a:prstGeom prst="rect">
            <a:avLst/>
          </a:prstGeom>
        </p:spPr>
        <p:txBody>
          <a:bodyPr>
            <a:noAutofit/>
          </a:bodyPr>
          <a:lstStyle>
            <a:lvl1pPr>
              <a:defRPr b="1">
                <a:solidFill>
                  <a:schemeClr val="bg1"/>
                </a:solidFill>
              </a:defRPr>
            </a:lvl1pPr>
            <a:lvl2pPr>
              <a:buClr>
                <a:schemeClr val="bg1"/>
              </a:buClr>
              <a:defRPr>
                <a:solidFill>
                  <a:schemeClr val="bg1"/>
                </a:solidFill>
              </a:defRPr>
            </a:lvl2pPr>
            <a:lvl3pPr>
              <a:buClr>
                <a:schemeClr val="tx1"/>
              </a:buClr>
              <a:defRPr>
                <a:solidFill>
                  <a:schemeClr val="tx1"/>
                </a:solidFill>
              </a:defRPr>
            </a:lvl3pPr>
            <a:lvl4pPr>
              <a:defRPr>
                <a:solidFill>
                  <a:schemeClr val="tx1"/>
                </a:solidFill>
              </a:defRPr>
            </a:lvl4pPr>
            <a:lvl5pPr>
              <a:defRPr>
                <a:solidFill>
                  <a:schemeClr val="tx1"/>
                </a:solidFill>
              </a:defRPr>
            </a:lvl5pPr>
          </a:lstStyle>
          <a:p>
            <a:pPr lvl="0"/>
            <a:r>
              <a:rPr lang="de-DE"/>
              <a:t>Mastertextformat bearbeiten</a:t>
            </a:r>
          </a:p>
          <a:p>
            <a:pPr lvl="1"/>
            <a:r>
              <a:rPr lang="de-DE"/>
              <a:t>Zweite Ebene</a:t>
            </a:r>
          </a:p>
        </p:txBody>
      </p:sp>
      <p:sp>
        <p:nvSpPr>
          <p:cNvPr id="23" name="Foliennummernplatzhalter 3">
            <a:extLst>
              <a:ext uri="{FF2B5EF4-FFF2-40B4-BE49-F238E27FC236}">
                <a16:creationId xmlns:a16="http://schemas.microsoft.com/office/drawing/2014/main" id="{F27BD51F-272B-6493-2D7A-9DAD7D47A284}"/>
              </a:ext>
            </a:extLst>
          </p:cNvPr>
          <p:cNvSpPr>
            <a:spLocks noGrp="1"/>
          </p:cNvSpPr>
          <p:nvPr>
            <p:ph type="sldNum" sz="quarter" idx="11"/>
          </p:nvPr>
        </p:nvSpPr>
        <p:spPr>
          <a:xfrm>
            <a:off x="0" y="6822000"/>
            <a:ext cx="36000" cy="36000"/>
          </a:xfrm>
        </p:spPr>
        <p:txBody>
          <a:bodyPr/>
          <a:lstStyle>
            <a:lvl1pPr>
              <a:defRPr sz="100">
                <a:noFill/>
              </a:defRPr>
            </a:lvl1pPr>
          </a:lstStyle>
          <a:p>
            <a:fld id="{563F8326-2D3F-44D0-8A27-327B93DAAA3E}" type="slidenum">
              <a:rPr lang="de-DE" smtClean="0"/>
              <a:pPr/>
              <a:t>‹Nr.›</a:t>
            </a:fld>
            <a:endParaRPr lang="de-DE"/>
          </a:p>
        </p:txBody>
      </p:sp>
      <p:sp>
        <p:nvSpPr>
          <p:cNvPr id="22" name="Fußzeilenplatzhalter 2">
            <a:extLst>
              <a:ext uri="{FF2B5EF4-FFF2-40B4-BE49-F238E27FC236}">
                <a16:creationId xmlns:a16="http://schemas.microsoft.com/office/drawing/2014/main" id="{A6FE56D6-0605-C985-C806-5D62B99BAA13}"/>
              </a:ext>
            </a:extLst>
          </p:cNvPr>
          <p:cNvSpPr>
            <a:spLocks noGrp="1"/>
          </p:cNvSpPr>
          <p:nvPr>
            <p:ph type="ftr" sz="quarter" idx="10"/>
          </p:nvPr>
        </p:nvSpPr>
        <p:spPr>
          <a:xfrm>
            <a:off x="0" y="6822000"/>
            <a:ext cx="36000" cy="36000"/>
          </a:xfrm>
        </p:spPr>
        <p:txBody>
          <a:bodyPr/>
          <a:lstStyle>
            <a:lvl1pPr>
              <a:defRPr sz="100">
                <a:noFill/>
              </a:defRPr>
            </a:lvl1pPr>
          </a:lstStyle>
          <a:p>
            <a:r>
              <a:rPr lang="de-DE"/>
              <a:t>Vertragsschulung Pneumologie</a:t>
            </a:r>
          </a:p>
        </p:txBody>
      </p:sp>
      <p:pic>
        <p:nvPicPr>
          <p:cNvPr id="2" name="Logo">
            <a:extLst>
              <a:ext uri="{FF2B5EF4-FFF2-40B4-BE49-F238E27FC236}">
                <a16:creationId xmlns:a16="http://schemas.microsoft.com/office/drawing/2014/main" id="{B926F541-5158-1E26-6BB6-1C0B1A644054}"/>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0481862" y="6394797"/>
            <a:ext cx="1338663" cy="360002"/>
          </a:xfrm>
          <a:prstGeom prst="rect">
            <a:avLst/>
          </a:prstGeom>
        </p:spPr>
      </p:pic>
    </p:spTree>
    <p:extLst>
      <p:ext uri="{BB962C8B-B14F-4D97-AF65-F5344CB8AC3E}">
        <p14:creationId xmlns:p14="http://schemas.microsoft.com/office/powerpoint/2010/main" val="40067313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Agenda 2-Spaltig num. Aufzählung">
    <p:bg>
      <p:bgPr>
        <a:solidFill>
          <a:schemeClr val="tx2"/>
        </a:solidFill>
        <a:effectLst/>
      </p:bgPr>
    </p:bg>
    <p:spTree>
      <p:nvGrpSpPr>
        <p:cNvPr id="1" name=""/>
        <p:cNvGrpSpPr/>
        <p:nvPr/>
      </p:nvGrpSpPr>
      <p:grpSpPr>
        <a:xfrm>
          <a:off x="0" y="0"/>
          <a:ext cx="0" cy="0"/>
          <a:chOff x="0" y="0"/>
          <a:chExt cx="0" cy="0"/>
        </a:xfrm>
      </p:grpSpPr>
      <p:sp>
        <p:nvSpPr>
          <p:cNvPr id="5" name="Agenda">
            <a:extLst>
              <a:ext uri="{FF2B5EF4-FFF2-40B4-BE49-F238E27FC236}">
                <a16:creationId xmlns:a16="http://schemas.microsoft.com/office/drawing/2014/main" id="{E7014233-451C-04D7-AE72-0AFFA2555122}"/>
              </a:ext>
            </a:extLst>
          </p:cNvPr>
          <p:cNvSpPr txBox="1">
            <a:spLocks/>
          </p:cNvSpPr>
          <p:nvPr userDrawn="1"/>
        </p:nvSpPr>
        <p:spPr>
          <a:xfrm>
            <a:off x="706438" y="500792"/>
            <a:ext cx="3851031" cy="965114"/>
          </a:xfrm>
          <a:prstGeom prst="rect">
            <a:avLst/>
          </a:prstGeom>
          <a:noFill/>
        </p:spPr>
        <p:txBody>
          <a:bodyPr wrap="square" lIns="0" tIns="0" rIns="0" bIns="0" rtlCol="0" anchor="b">
            <a:noAutofit/>
          </a:bodyPr>
          <a:lstStyle/>
          <a:p>
            <a:r>
              <a:rPr lang="de-DE" sz="6600" b="1" dirty="0">
                <a:solidFill>
                  <a:schemeClr val="bg1"/>
                </a:solidFill>
                <a:latin typeface="Arial" panose="020B0604020202020204" pitchFamily="34" charset="0"/>
              </a:rPr>
              <a:t>AGENDA</a:t>
            </a:r>
          </a:p>
        </p:txBody>
      </p:sp>
      <p:sp>
        <p:nvSpPr>
          <p:cNvPr id="6" name="Text 1">
            <a:extLst>
              <a:ext uri="{FF2B5EF4-FFF2-40B4-BE49-F238E27FC236}">
                <a16:creationId xmlns:a16="http://schemas.microsoft.com/office/drawing/2014/main" id="{5BF74097-87DD-F8EA-50C7-4D9F5DAD6BEC}"/>
              </a:ext>
            </a:extLst>
          </p:cNvPr>
          <p:cNvSpPr>
            <a:spLocks noGrp="1"/>
          </p:cNvSpPr>
          <p:nvPr>
            <p:ph type="body" sz="quarter" idx="12"/>
          </p:nvPr>
        </p:nvSpPr>
        <p:spPr>
          <a:xfrm>
            <a:off x="706438" y="1561841"/>
            <a:ext cx="11114087" cy="4737359"/>
          </a:xfrm>
          <a:prstGeom prst="rect">
            <a:avLst/>
          </a:prstGeom>
        </p:spPr>
        <p:txBody>
          <a:bodyPr numCol="2" spcCol="360000">
            <a:noAutofit/>
          </a:bodyPr>
          <a:lstStyle>
            <a:lvl1pPr marL="288000" indent="-288000">
              <a:buFont typeface="+mj-lt"/>
              <a:buAutoNum type="arabicPeriod"/>
              <a:defRPr b="1">
                <a:solidFill>
                  <a:schemeClr val="bg1"/>
                </a:solidFill>
              </a:defRPr>
            </a:lvl1pPr>
            <a:lvl2pPr marL="504000" indent="-252000">
              <a:buClr>
                <a:schemeClr val="bg1"/>
              </a:buClr>
              <a:defRPr>
                <a:solidFill>
                  <a:schemeClr val="bg1"/>
                </a:solidFill>
              </a:defRPr>
            </a:lvl2pPr>
            <a:lvl3pPr marL="648000">
              <a:buClr>
                <a:schemeClr val="bg1"/>
              </a:buClr>
              <a:defRPr>
                <a:solidFill>
                  <a:schemeClr val="bg1"/>
                </a:solidFill>
              </a:defRPr>
            </a:lvl3pPr>
            <a:lvl4pPr>
              <a:defRPr>
                <a:solidFill>
                  <a:schemeClr val="tx1"/>
                </a:solidFill>
              </a:defRPr>
            </a:lvl4pPr>
            <a:lvl5pPr>
              <a:defRPr>
                <a:solidFill>
                  <a:schemeClr val="tx1"/>
                </a:solidFill>
              </a:defRPr>
            </a:lvl5pPr>
          </a:lstStyle>
          <a:p>
            <a:pPr lvl="0"/>
            <a:r>
              <a:rPr lang="de-DE"/>
              <a:t>Mastertextformat bearbeiten</a:t>
            </a:r>
          </a:p>
          <a:p>
            <a:pPr lvl="1"/>
            <a:r>
              <a:rPr lang="de-DE"/>
              <a:t>Zweite Ebene</a:t>
            </a:r>
          </a:p>
          <a:p>
            <a:pPr lvl="2"/>
            <a:r>
              <a:rPr lang="de-DE"/>
              <a:t>Dritte Ebene</a:t>
            </a:r>
          </a:p>
        </p:txBody>
      </p:sp>
      <p:sp>
        <p:nvSpPr>
          <p:cNvPr id="23" name="Foliennummernplatzhalter 3">
            <a:extLst>
              <a:ext uri="{FF2B5EF4-FFF2-40B4-BE49-F238E27FC236}">
                <a16:creationId xmlns:a16="http://schemas.microsoft.com/office/drawing/2014/main" id="{F27BD51F-272B-6493-2D7A-9DAD7D47A284}"/>
              </a:ext>
            </a:extLst>
          </p:cNvPr>
          <p:cNvSpPr>
            <a:spLocks noGrp="1"/>
          </p:cNvSpPr>
          <p:nvPr>
            <p:ph type="sldNum" sz="quarter" idx="11"/>
          </p:nvPr>
        </p:nvSpPr>
        <p:spPr>
          <a:xfrm>
            <a:off x="0" y="6822000"/>
            <a:ext cx="36000" cy="36000"/>
          </a:xfrm>
        </p:spPr>
        <p:txBody>
          <a:bodyPr/>
          <a:lstStyle>
            <a:lvl1pPr>
              <a:defRPr sz="100">
                <a:noFill/>
              </a:defRPr>
            </a:lvl1pPr>
          </a:lstStyle>
          <a:p>
            <a:fld id="{563F8326-2D3F-44D0-8A27-327B93DAAA3E}" type="slidenum">
              <a:rPr lang="de-DE" smtClean="0"/>
              <a:pPr/>
              <a:t>‹Nr.›</a:t>
            </a:fld>
            <a:endParaRPr lang="de-DE"/>
          </a:p>
        </p:txBody>
      </p:sp>
      <p:sp>
        <p:nvSpPr>
          <p:cNvPr id="22" name="Fußzeilenplatzhalter 2">
            <a:extLst>
              <a:ext uri="{FF2B5EF4-FFF2-40B4-BE49-F238E27FC236}">
                <a16:creationId xmlns:a16="http://schemas.microsoft.com/office/drawing/2014/main" id="{A6FE56D6-0605-C985-C806-5D62B99BAA13}"/>
              </a:ext>
            </a:extLst>
          </p:cNvPr>
          <p:cNvSpPr>
            <a:spLocks noGrp="1"/>
          </p:cNvSpPr>
          <p:nvPr>
            <p:ph type="ftr" sz="quarter" idx="10"/>
          </p:nvPr>
        </p:nvSpPr>
        <p:spPr>
          <a:xfrm>
            <a:off x="0" y="6822000"/>
            <a:ext cx="36000" cy="36000"/>
          </a:xfrm>
        </p:spPr>
        <p:txBody>
          <a:bodyPr/>
          <a:lstStyle>
            <a:lvl1pPr>
              <a:defRPr sz="100">
                <a:noFill/>
              </a:defRPr>
            </a:lvl1pPr>
          </a:lstStyle>
          <a:p>
            <a:r>
              <a:rPr lang="de-DE"/>
              <a:t>Vertragsschulung Pneumologie</a:t>
            </a:r>
          </a:p>
        </p:txBody>
      </p:sp>
      <p:pic>
        <p:nvPicPr>
          <p:cNvPr id="2" name="Logo">
            <a:extLst>
              <a:ext uri="{FF2B5EF4-FFF2-40B4-BE49-F238E27FC236}">
                <a16:creationId xmlns:a16="http://schemas.microsoft.com/office/drawing/2014/main" id="{B926F541-5158-1E26-6BB6-1C0B1A644054}"/>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0481862" y="6394797"/>
            <a:ext cx="1338663" cy="360002"/>
          </a:xfrm>
          <a:prstGeom prst="rect">
            <a:avLst/>
          </a:prstGeom>
        </p:spPr>
      </p:pic>
    </p:spTree>
    <p:extLst>
      <p:ext uri="{BB962C8B-B14F-4D97-AF65-F5344CB8AC3E}">
        <p14:creationId xmlns:p14="http://schemas.microsoft.com/office/powerpoint/2010/main" val="6011812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Agenda mit Einleitungstext">
    <p:spTree>
      <p:nvGrpSpPr>
        <p:cNvPr id="1" name=""/>
        <p:cNvGrpSpPr/>
        <p:nvPr/>
      </p:nvGrpSpPr>
      <p:grpSpPr>
        <a:xfrm>
          <a:off x="0" y="0"/>
          <a:ext cx="0" cy="0"/>
          <a:chOff x="0" y="0"/>
          <a:chExt cx="0" cy="0"/>
        </a:xfrm>
      </p:grpSpPr>
      <p:sp>
        <p:nvSpPr>
          <p:cNvPr id="5" name="Agenda">
            <a:extLst>
              <a:ext uri="{FF2B5EF4-FFF2-40B4-BE49-F238E27FC236}">
                <a16:creationId xmlns:a16="http://schemas.microsoft.com/office/drawing/2014/main" id="{D056E5AE-2B65-DF29-F2EE-475310A59860}"/>
              </a:ext>
            </a:extLst>
          </p:cNvPr>
          <p:cNvSpPr txBox="1">
            <a:spLocks/>
          </p:cNvSpPr>
          <p:nvPr userDrawn="1"/>
        </p:nvSpPr>
        <p:spPr>
          <a:xfrm>
            <a:off x="701357" y="500792"/>
            <a:ext cx="3851031" cy="965114"/>
          </a:xfrm>
          <a:prstGeom prst="rect">
            <a:avLst/>
          </a:prstGeom>
          <a:noFill/>
        </p:spPr>
        <p:txBody>
          <a:bodyPr wrap="square" lIns="0" tIns="0" rIns="0" bIns="0" rtlCol="0" anchor="b">
            <a:noAutofit/>
          </a:bodyPr>
          <a:lstStyle/>
          <a:p>
            <a:r>
              <a:rPr lang="de-DE" sz="6600" b="1" dirty="0">
                <a:solidFill>
                  <a:schemeClr val="tx2"/>
                </a:solidFill>
                <a:latin typeface="Arial" panose="020B0604020202020204" pitchFamily="34" charset="0"/>
              </a:rPr>
              <a:t>AGENDA</a:t>
            </a:r>
          </a:p>
        </p:txBody>
      </p:sp>
      <p:sp>
        <p:nvSpPr>
          <p:cNvPr id="15" name="Subline">
            <a:extLst>
              <a:ext uri="{FF2B5EF4-FFF2-40B4-BE49-F238E27FC236}">
                <a16:creationId xmlns:a16="http://schemas.microsoft.com/office/drawing/2014/main" id="{6A0AE093-E2C1-82CE-B082-3E4226FF908F}"/>
              </a:ext>
            </a:extLst>
          </p:cNvPr>
          <p:cNvSpPr>
            <a:spLocks noGrp="1"/>
          </p:cNvSpPr>
          <p:nvPr>
            <p:ph type="body" sz="quarter" idx="14" hasCustomPrompt="1"/>
          </p:nvPr>
        </p:nvSpPr>
        <p:spPr>
          <a:xfrm>
            <a:off x="701357" y="1570855"/>
            <a:ext cx="4530210" cy="217615"/>
          </a:xfrm>
        </p:spPr>
        <p:txBody>
          <a:bodyPr>
            <a:noAutofit/>
          </a:bodyPr>
          <a:lstStyle/>
          <a:p>
            <a:r>
              <a:rPr lang="de-DE" b="0" cap="none" dirty="0"/>
              <a:t>Mit einleitendem Text und </a:t>
            </a:r>
            <a:r>
              <a:rPr lang="de-DE" b="0" cap="none" dirty="0" err="1"/>
              <a:t>Subline</a:t>
            </a:r>
            <a:endParaRPr lang="de-DE" b="0" cap="none" dirty="0"/>
          </a:p>
        </p:txBody>
      </p:sp>
      <p:sp>
        <p:nvSpPr>
          <p:cNvPr id="9" name="Textplatzhalter 8">
            <a:extLst>
              <a:ext uri="{FF2B5EF4-FFF2-40B4-BE49-F238E27FC236}">
                <a16:creationId xmlns:a16="http://schemas.microsoft.com/office/drawing/2014/main" id="{25D3EFD9-E68E-A791-53A4-055DB4D8F690}"/>
              </a:ext>
            </a:extLst>
          </p:cNvPr>
          <p:cNvSpPr>
            <a:spLocks noGrp="1"/>
          </p:cNvSpPr>
          <p:nvPr>
            <p:ph type="body" sz="quarter" idx="12"/>
          </p:nvPr>
        </p:nvSpPr>
        <p:spPr>
          <a:xfrm>
            <a:off x="701357" y="2047875"/>
            <a:ext cx="4530210" cy="4251325"/>
          </a:xfrm>
        </p:spPr>
        <p:txBody>
          <a:bodyPr>
            <a:no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10" name="Freihandform: Form 9">
            <a:extLst>
              <a:ext uri="{FF2B5EF4-FFF2-40B4-BE49-F238E27FC236}">
                <a16:creationId xmlns:a16="http://schemas.microsoft.com/office/drawing/2014/main" id="{DB89773A-6A11-9E0C-B4FE-EF7C5BB3C741}"/>
              </a:ext>
            </a:extLst>
          </p:cNvPr>
          <p:cNvSpPr/>
          <p:nvPr userDrawn="1"/>
        </p:nvSpPr>
        <p:spPr bwMode="gray">
          <a:xfrm rot="5400000" flipH="1" flipV="1">
            <a:off x="5179039" y="-154965"/>
            <a:ext cx="6858004" cy="7167925"/>
          </a:xfrm>
          <a:custGeom>
            <a:avLst/>
            <a:gdLst>
              <a:gd name="connsiteX0" fmla="*/ 6202339 w 6858004"/>
              <a:gd name="connsiteY0" fmla="*/ 738663 h 7167925"/>
              <a:gd name="connsiteX1" fmla="*/ 5576340 w 6858004"/>
              <a:gd name="connsiteY1" fmla="*/ 738663 h 7167925"/>
              <a:gd name="connsiteX2" fmla="*/ 5576340 w 6858004"/>
              <a:gd name="connsiteY2" fmla="*/ 0 h 7167925"/>
              <a:gd name="connsiteX3" fmla="*/ 6858004 w 6858004"/>
              <a:gd name="connsiteY3" fmla="*/ 738666 h 7167925"/>
              <a:gd name="connsiteX4" fmla="*/ 6858004 w 6858004"/>
              <a:gd name="connsiteY4" fmla="*/ 7167925 h 7167925"/>
              <a:gd name="connsiteX5" fmla="*/ 0 w 6858004"/>
              <a:gd name="connsiteY5" fmla="*/ 7167925 h 7167925"/>
              <a:gd name="connsiteX6" fmla="*/ 0 w 6858004"/>
              <a:gd name="connsiteY6" fmla="*/ 738666 h 7167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58004" h="7167925">
                <a:moveTo>
                  <a:pt x="6202339" y="738663"/>
                </a:moveTo>
                <a:lnTo>
                  <a:pt x="5576340" y="738663"/>
                </a:lnTo>
                <a:lnTo>
                  <a:pt x="5576340" y="0"/>
                </a:lnTo>
                <a:close/>
                <a:moveTo>
                  <a:pt x="6858004" y="738666"/>
                </a:moveTo>
                <a:lnTo>
                  <a:pt x="6858004" y="7167925"/>
                </a:lnTo>
                <a:lnTo>
                  <a:pt x="0" y="7167925"/>
                </a:lnTo>
                <a:lnTo>
                  <a:pt x="0" y="738666"/>
                </a:lnTo>
                <a:close/>
              </a:path>
            </a:pathLst>
          </a:custGeom>
          <a:solidFill>
            <a:srgbClr val="F18B8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de-DE" dirty="0"/>
          </a:p>
        </p:txBody>
      </p:sp>
      <p:sp>
        <p:nvSpPr>
          <p:cNvPr id="11" name="Textplatzhalter 18">
            <a:extLst>
              <a:ext uri="{FF2B5EF4-FFF2-40B4-BE49-F238E27FC236}">
                <a16:creationId xmlns:a16="http://schemas.microsoft.com/office/drawing/2014/main" id="{9FAF8AA9-6ED3-7B18-88AF-A2B101187798}"/>
              </a:ext>
            </a:extLst>
          </p:cNvPr>
          <p:cNvSpPr>
            <a:spLocks noGrp="1"/>
          </p:cNvSpPr>
          <p:nvPr>
            <p:ph type="body" sz="quarter" idx="13" hasCustomPrompt="1"/>
          </p:nvPr>
        </p:nvSpPr>
        <p:spPr>
          <a:xfrm>
            <a:off x="6685613" y="1570855"/>
            <a:ext cx="5126973" cy="4412304"/>
          </a:xfrm>
        </p:spPr>
        <p:txBody>
          <a:bodyPr>
            <a:noAutofit/>
          </a:bodyPr>
          <a:lstStyle>
            <a:lvl1pPr marL="216000" indent="-216000">
              <a:spcAft>
                <a:spcPts val="800"/>
              </a:spcAft>
              <a:buClr>
                <a:schemeClr val="bg1"/>
              </a:buClr>
              <a:buSzPct val="150000"/>
              <a:buFont typeface="Arial" panose="020B0604020202020204" pitchFamily="34" charset="0"/>
              <a:buChar char="*"/>
              <a:defRPr sz="1800">
                <a:solidFill>
                  <a:schemeClr val="bg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de-DE" dirty="0" err="1"/>
              <a:t>Agendapunkt</a:t>
            </a:r>
            <a:r>
              <a:rPr lang="de-DE" dirty="0"/>
              <a:t> 1</a:t>
            </a:r>
          </a:p>
        </p:txBody>
      </p:sp>
      <p:sp>
        <p:nvSpPr>
          <p:cNvPr id="13" name="Foliennummernplatzhalter 3">
            <a:extLst>
              <a:ext uri="{FF2B5EF4-FFF2-40B4-BE49-F238E27FC236}">
                <a16:creationId xmlns:a16="http://schemas.microsoft.com/office/drawing/2014/main" id="{C6C647B2-4777-94CF-145C-BC0D2886D2B7}"/>
              </a:ext>
            </a:extLst>
          </p:cNvPr>
          <p:cNvSpPr>
            <a:spLocks noGrp="1"/>
          </p:cNvSpPr>
          <p:nvPr>
            <p:ph type="sldNum" sz="quarter" idx="11"/>
          </p:nvPr>
        </p:nvSpPr>
        <p:spPr>
          <a:xfrm>
            <a:off x="0" y="6822000"/>
            <a:ext cx="36000" cy="36000"/>
          </a:xfrm>
        </p:spPr>
        <p:txBody>
          <a:bodyPr/>
          <a:lstStyle>
            <a:lvl1pPr>
              <a:defRPr sz="100">
                <a:noFill/>
              </a:defRPr>
            </a:lvl1pPr>
          </a:lstStyle>
          <a:p>
            <a:fld id="{563F8326-2D3F-44D0-8A27-327B93DAAA3E}" type="slidenum">
              <a:rPr lang="de-DE" smtClean="0"/>
              <a:pPr/>
              <a:t>‹Nr.›</a:t>
            </a:fld>
            <a:endParaRPr lang="de-DE"/>
          </a:p>
        </p:txBody>
      </p:sp>
      <p:sp>
        <p:nvSpPr>
          <p:cNvPr id="12" name="Fußzeilenplatzhalter 2">
            <a:extLst>
              <a:ext uri="{FF2B5EF4-FFF2-40B4-BE49-F238E27FC236}">
                <a16:creationId xmlns:a16="http://schemas.microsoft.com/office/drawing/2014/main" id="{21F7BD5A-DE6F-8196-126B-0BF3E8C6F19C}"/>
              </a:ext>
            </a:extLst>
          </p:cNvPr>
          <p:cNvSpPr>
            <a:spLocks noGrp="1"/>
          </p:cNvSpPr>
          <p:nvPr>
            <p:ph type="ftr" sz="quarter" idx="10"/>
          </p:nvPr>
        </p:nvSpPr>
        <p:spPr>
          <a:xfrm>
            <a:off x="0" y="6822000"/>
            <a:ext cx="36000" cy="36000"/>
          </a:xfrm>
        </p:spPr>
        <p:txBody>
          <a:bodyPr/>
          <a:lstStyle>
            <a:lvl1pPr>
              <a:defRPr sz="100">
                <a:noFill/>
              </a:defRPr>
            </a:lvl1pPr>
          </a:lstStyle>
          <a:p>
            <a:r>
              <a:rPr lang="de-DE"/>
              <a:t>Vertragsschulung Pneumologie</a:t>
            </a:r>
          </a:p>
        </p:txBody>
      </p:sp>
      <p:pic>
        <p:nvPicPr>
          <p:cNvPr id="2" name="Logo">
            <a:extLst>
              <a:ext uri="{FF2B5EF4-FFF2-40B4-BE49-F238E27FC236}">
                <a16:creationId xmlns:a16="http://schemas.microsoft.com/office/drawing/2014/main" id="{EEC492A3-329A-0AA5-2645-716DDCF0012A}"/>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0481862" y="6394797"/>
            <a:ext cx="1338663" cy="360002"/>
          </a:xfrm>
          <a:prstGeom prst="rect">
            <a:avLst/>
          </a:prstGeom>
        </p:spPr>
      </p:pic>
    </p:spTree>
    <p:extLst>
      <p:ext uri="{BB962C8B-B14F-4D97-AF65-F5344CB8AC3E}">
        <p14:creationId xmlns:p14="http://schemas.microsoft.com/office/powerpoint/2010/main" val="22550736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DF8B7CCF-E5CA-ADBC-C2DE-41F3429FDD44}"/>
              </a:ext>
            </a:extLst>
          </p:cNvPr>
          <p:cNvSpPr>
            <a:spLocks noGrp="1"/>
          </p:cNvSpPr>
          <p:nvPr>
            <p:ph type="title"/>
          </p:nvPr>
        </p:nvSpPr>
        <p:spPr>
          <a:xfrm>
            <a:off x="379187" y="500153"/>
            <a:ext cx="11428540" cy="360000"/>
          </a:xfrm>
        </p:spPr>
        <p:txBody>
          <a:bodyPr/>
          <a:lstStyle>
            <a:lvl1pPr>
              <a:defRPr/>
            </a:lvl1pPr>
          </a:lstStyle>
          <a:p>
            <a:r>
              <a:rPr lang="de-DE"/>
              <a:t>Mastertitelformat bearbeiten</a:t>
            </a:r>
            <a:endParaRPr lang="de-DE" dirty="0"/>
          </a:p>
        </p:txBody>
      </p:sp>
      <p:sp>
        <p:nvSpPr>
          <p:cNvPr id="5" name="Textplatzhalter 4">
            <a:extLst>
              <a:ext uri="{FF2B5EF4-FFF2-40B4-BE49-F238E27FC236}">
                <a16:creationId xmlns:a16="http://schemas.microsoft.com/office/drawing/2014/main" id="{7C5CDB61-7576-3C02-0584-0A6D81F5C7AA}"/>
              </a:ext>
            </a:extLst>
          </p:cNvPr>
          <p:cNvSpPr>
            <a:spLocks noGrp="1"/>
          </p:cNvSpPr>
          <p:nvPr>
            <p:ph type="body" sz="quarter" idx="20" hasCustomPrompt="1"/>
          </p:nvPr>
        </p:nvSpPr>
        <p:spPr>
          <a:xfrm>
            <a:off x="379186" y="928130"/>
            <a:ext cx="11428538" cy="288000"/>
          </a:xfrm>
          <a:prstGeom prst="rect">
            <a:avLst/>
          </a:prstGeom>
        </p:spPr>
        <p:txBody>
          <a:bodyPr vert="horz" lIns="0" tIns="0" rIns="0" bIns="0" rtlCol="0">
            <a:noAutofit/>
          </a:bodyPr>
          <a:lstStyle>
            <a:lvl1pPr>
              <a:defRPr lang="de-DE" sz="2000" b="0" kern="1200" cap="all" baseline="0" dirty="0">
                <a:solidFill>
                  <a:schemeClr val="tx2"/>
                </a:solidFill>
                <a:latin typeface="Arial" panose="020B0604020202020204" pitchFamily="34" charset="0"/>
                <a:ea typeface="+mn-ea"/>
                <a:cs typeface="+mn-cs"/>
              </a:defRPr>
            </a:lvl1pPr>
            <a:lvl2pPr>
              <a:defRPr lang="de-DE" smtClean="0"/>
            </a:lvl2pPr>
            <a:lvl3pPr>
              <a:defRPr lang="de-DE" smtClean="0"/>
            </a:lvl3pPr>
            <a:lvl4pPr>
              <a:defRPr lang="de-DE" smtClean="0"/>
            </a:lvl4pPr>
            <a:lvl5pPr>
              <a:defRPr lang="de-DE"/>
            </a:lvl5pPr>
          </a:lstStyle>
          <a:p>
            <a:pPr marL="0" lvl="0" indent="0" algn="l" defTabSz="914400" rtl="0" eaLnBrk="1" latinLnBrk="0" hangingPunct="1">
              <a:lnSpc>
                <a:spcPct val="90000"/>
              </a:lnSpc>
              <a:spcBef>
                <a:spcPts val="1000"/>
              </a:spcBef>
              <a:spcAft>
                <a:spcPts val="400"/>
              </a:spcAft>
              <a:buFont typeface="Arial" panose="020B0604020202020204" pitchFamily="34" charset="0"/>
              <a:buNone/>
            </a:pPr>
            <a:r>
              <a:rPr lang="de-DE" dirty="0" err="1"/>
              <a:t>Subline</a:t>
            </a:r>
            <a:r>
              <a:rPr lang="de-DE" dirty="0"/>
              <a:t> einfügen</a:t>
            </a:r>
          </a:p>
        </p:txBody>
      </p:sp>
      <p:sp>
        <p:nvSpPr>
          <p:cNvPr id="4" name="Inhaltsplatzhalter 3">
            <a:extLst>
              <a:ext uri="{FF2B5EF4-FFF2-40B4-BE49-F238E27FC236}">
                <a16:creationId xmlns:a16="http://schemas.microsoft.com/office/drawing/2014/main" id="{1159403A-EC23-FAC6-FDA9-BBFEF3D4FF43}"/>
              </a:ext>
            </a:extLst>
          </p:cNvPr>
          <p:cNvSpPr>
            <a:spLocks noGrp="1"/>
          </p:cNvSpPr>
          <p:nvPr>
            <p:ph sz="quarter" idx="17"/>
          </p:nvPr>
        </p:nvSpPr>
        <p:spPr>
          <a:xfrm>
            <a:off x="379185" y="1451428"/>
            <a:ext cx="11443450" cy="4847772"/>
          </a:xfrm>
          <a:prstGeom prst="rect">
            <a:avLst/>
          </a:prstGeo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21" name="Foliennummernplatzhalter 20">
            <a:extLst>
              <a:ext uri="{FF2B5EF4-FFF2-40B4-BE49-F238E27FC236}">
                <a16:creationId xmlns:a16="http://schemas.microsoft.com/office/drawing/2014/main" id="{D7E5C378-9722-6D56-3CF2-8C52FF3AB3DF}"/>
              </a:ext>
            </a:extLst>
          </p:cNvPr>
          <p:cNvSpPr>
            <a:spLocks noGrp="1"/>
          </p:cNvSpPr>
          <p:nvPr>
            <p:ph type="sldNum" sz="quarter" idx="16"/>
          </p:nvPr>
        </p:nvSpPr>
        <p:spPr/>
        <p:txBody>
          <a:bodyPr/>
          <a:lstStyle/>
          <a:p>
            <a:fld id="{563F8326-2D3F-44D0-8A27-327B93DAAA3E}" type="slidenum">
              <a:rPr lang="de-DE" smtClean="0"/>
              <a:pPr/>
              <a:t>‹Nr.›</a:t>
            </a:fld>
            <a:endParaRPr lang="de-DE"/>
          </a:p>
        </p:txBody>
      </p:sp>
      <p:sp>
        <p:nvSpPr>
          <p:cNvPr id="20" name="Fußzeilenplatzhalter 19">
            <a:extLst>
              <a:ext uri="{FF2B5EF4-FFF2-40B4-BE49-F238E27FC236}">
                <a16:creationId xmlns:a16="http://schemas.microsoft.com/office/drawing/2014/main" id="{098B7324-5144-A5C2-C0C8-3F41400EAE1F}"/>
              </a:ext>
            </a:extLst>
          </p:cNvPr>
          <p:cNvSpPr>
            <a:spLocks noGrp="1"/>
          </p:cNvSpPr>
          <p:nvPr>
            <p:ph type="ftr" sz="quarter" idx="15"/>
          </p:nvPr>
        </p:nvSpPr>
        <p:spPr/>
        <p:txBody>
          <a:bodyPr/>
          <a:lstStyle/>
          <a:p>
            <a:r>
              <a:rPr lang="de-DE"/>
              <a:t>Vertragsschulung Pneumologie</a:t>
            </a:r>
          </a:p>
        </p:txBody>
      </p:sp>
    </p:spTree>
    <p:extLst>
      <p:ext uri="{BB962C8B-B14F-4D97-AF65-F5344CB8AC3E}">
        <p14:creationId xmlns:p14="http://schemas.microsoft.com/office/powerpoint/2010/main" val="4275668333"/>
      </p:ext>
    </p:extLst>
  </p:cSld>
  <p:clrMapOvr>
    <a:masterClrMapping/>
  </p:clrMapOvr>
  <p:extLst>
    <p:ext uri="{DCECCB84-F9BA-43D5-87BE-67443E8EF086}">
      <p15:sldGuideLst xmlns:p15="http://schemas.microsoft.com/office/powerpoint/2012/main"/>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spaltig 1:1">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FB5774B6-535D-1CF0-DB59-1D8FFEB437A0}"/>
              </a:ext>
            </a:extLst>
          </p:cNvPr>
          <p:cNvSpPr>
            <a:spLocks noGrp="1"/>
          </p:cNvSpPr>
          <p:nvPr>
            <p:ph type="title"/>
          </p:nvPr>
        </p:nvSpPr>
        <p:spPr/>
        <p:txBody>
          <a:bodyPr/>
          <a:lstStyle/>
          <a:p>
            <a:r>
              <a:rPr lang="de-DE"/>
              <a:t>Mastertitelformat bearbeiten</a:t>
            </a:r>
          </a:p>
        </p:txBody>
      </p:sp>
      <p:sp>
        <p:nvSpPr>
          <p:cNvPr id="11" name="Textplatzhalter 4">
            <a:extLst>
              <a:ext uri="{FF2B5EF4-FFF2-40B4-BE49-F238E27FC236}">
                <a16:creationId xmlns:a16="http://schemas.microsoft.com/office/drawing/2014/main" id="{588124D9-F8EE-AC89-8E63-71C2060E011E}"/>
              </a:ext>
            </a:extLst>
          </p:cNvPr>
          <p:cNvSpPr>
            <a:spLocks noGrp="1"/>
          </p:cNvSpPr>
          <p:nvPr>
            <p:ph type="body" sz="quarter" idx="21" hasCustomPrompt="1"/>
          </p:nvPr>
        </p:nvSpPr>
        <p:spPr>
          <a:xfrm>
            <a:off x="373063" y="928130"/>
            <a:ext cx="11448000" cy="288000"/>
          </a:xfrm>
          <a:prstGeom prst="rect">
            <a:avLst/>
          </a:prstGeom>
        </p:spPr>
        <p:txBody>
          <a:bodyPr vert="horz" lIns="0" tIns="0" rIns="0" bIns="0" rtlCol="0">
            <a:noAutofit/>
          </a:bodyPr>
          <a:lstStyle>
            <a:lvl1pPr>
              <a:defRPr lang="de-DE" sz="2000" b="0" kern="1200" cap="all" baseline="0" dirty="0">
                <a:solidFill>
                  <a:schemeClr val="tx2"/>
                </a:solidFill>
                <a:latin typeface="Arial" panose="020B0604020202020204" pitchFamily="34" charset="0"/>
                <a:ea typeface="+mn-ea"/>
                <a:cs typeface="+mn-cs"/>
              </a:defRPr>
            </a:lvl1pPr>
            <a:lvl2pPr>
              <a:defRPr lang="de-DE" smtClean="0"/>
            </a:lvl2pPr>
            <a:lvl3pPr>
              <a:defRPr lang="de-DE" smtClean="0"/>
            </a:lvl3pPr>
            <a:lvl4pPr>
              <a:defRPr lang="de-DE" smtClean="0"/>
            </a:lvl4pPr>
            <a:lvl5pPr>
              <a:defRPr lang="de-DE"/>
            </a:lvl5pPr>
          </a:lstStyle>
          <a:p>
            <a:pPr marL="0" lvl="0" indent="0" algn="l" defTabSz="914400" rtl="0" eaLnBrk="1" latinLnBrk="0" hangingPunct="1">
              <a:lnSpc>
                <a:spcPct val="90000"/>
              </a:lnSpc>
              <a:spcBef>
                <a:spcPts val="1000"/>
              </a:spcBef>
              <a:spcAft>
                <a:spcPts val="400"/>
              </a:spcAft>
              <a:buFont typeface="Arial" panose="020B0604020202020204" pitchFamily="34" charset="0"/>
              <a:buNone/>
            </a:pPr>
            <a:r>
              <a:rPr lang="de-DE" dirty="0" err="1"/>
              <a:t>Subline</a:t>
            </a:r>
            <a:r>
              <a:rPr lang="de-DE" dirty="0"/>
              <a:t> einfügen</a:t>
            </a:r>
          </a:p>
        </p:txBody>
      </p:sp>
      <p:sp>
        <p:nvSpPr>
          <p:cNvPr id="8" name="Inhaltsplatzhalter 7">
            <a:extLst>
              <a:ext uri="{FF2B5EF4-FFF2-40B4-BE49-F238E27FC236}">
                <a16:creationId xmlns:a16="http://schemas.microsoft.com/office/drawing/2014/main" id="{5DE92297-AF98-A915-9A91-93EBF9C7333E}"/>
              </a:ext>
            </a:extLst>
          </p:cNvPr>
          <p:cNvSpPr>
            <a:spLocks noGrp="1"/>
          </p:cNvSpPr>
          <p:nvPr>
            <p:ph sz="quarter" idx="13"/>
          </p:nvPr>
        </p:nvSpPr>
        <p:spPr>
          <a:xfrm>
            <a:off x="379185" y="1451428"/>
            <a:ext cx="5581383" cy="4847772"/>
          </a:xfrm>
          <a:prstGeom prst="rect">
            <a:avLst/>
          </a:prstGeo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10" name="Inhaltsplatzhalter 7">
            <a:extLst>
              <a:ext uri="{FF2B5EF4-FFF2-40B4-BE49-F238E27FC236}">
                <a16:creationId xmlns:a16="http://schemas.microsoft.com/office/drawing/2014/main" id="{2B4C98C9-B724-98EB-968E-27BA7B2FB148}"/>
              </a:ext>
            </a:extLst>
          </p:cNvPr>
          <p:cNvSpPr>
            <a:spLocks noGrp="1"/>
          </p:cNvSpPr>
          <p:nvPr>
            <p:ph sz="quarter" idx="14"/>
          </p:nvPr>
        </p:nvSpPr>
        <p:spPr>
          <a:xfrm>
            <a:off x="6240525" y="1451428"/>
            <a:ext cx="5580000" cy="4847772"/>
          </a:xfrm>
          <a:prstGeom prst="rect">
            <a:avLst/>
          </a:prstGeo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13" name="Foliennummernplatzhalter 12">
            <a:extLst>
              <a:ext uri="{FF2B5EF4-FFF2-40B4-BE49-F238E27FC236}">
                <a16:creationId xmlns:a16="http://schemas.microsoft.com/office/drawing/2014/main" id="{370A9060-3ECD-6CA4-09FB-7970D643D58F}"/>
              </a:ext>
            </a:extLst>
          </p:cNvPr>
          <p:cNvSpPr>
            <a:spLocks noGrp="1"/>
          </p:cNvSpPr>
          <p:nvPr>
            <p:ph type="sldNum" sz="quarter" idx="23"/>
          </p:nvPr>
        </p:nvSpPr>
        <p:spPr/>
        <p:txBody>
          <a:bodyPr/>
          <a:lstStyle/>
          <a:p>
            <a:fld id="{563F8326-2D3F-44D0-8A27-327B93DAAA3E}" type="slidenum">
              <a:rPr lang="de-DE" smtClean="0"/>
              <a:pPr/>
              <a:t>‹Nr.›</a:t>
            </a:fld>
            <a:endParaRPr lang="de-DE"/>
          </a:p>
        </p:txBody>
      </p:sp>
      <p:sp>
        <p:nvSpPr>
          <p:cNvPr id="12" name="Fußzeilenplatzhalter 11">
            <a:extLst>
              <a:ext uri="{FF2B5EF4-FFF2-40B4-BE49-F238E27FC236}">
                <a16:creationId xmlns:a16="http://schemas.microsoft.com/office/drawing/2014/main" id="{690E4A36-D650-C807-A03C-C861F98C107F}"/>
              </a:ext>
            </a:extLst>
          </p:cNvPr>
          <p:cNvSpPr>
            <a:spLocks noGrp="1"/>
          </p:cNvSpPr>
          <p:nvPr>
            <p:ph type="ftr" sz="quarter" idx="22"/>
          </p:nvPr>
        </p:nvSpPr>
        <p:spPr/>
        <p:txBody>
          <a:bodyPr/>
          <a:lstStyle/>
          <a:p>
            <a:r>
              <a:rPr lang="de-DE"/>
              <a:t>Vertragsschulung Pneumologie</a:t>
            </a:r>
          </a:p>
        </p:txBody>
      </p:sp>
    </p:spTree>
    <p:extLst>
      <p:ext uri="{BB962C8B-B14F-4D97-AF65-F5344CB8AC3E}">
        <p14:creationId xmlns:p14="http://schemas.microsoft.com/office/powerpoint/2010/main" val="3030875589"/>
      </p:ext>
    </p:extLst>
  </p:cSld>
  <p:clrMapOvr>
    <a:masterClrMapping/>
  </p:clrMapOvr>
  <p:extLst>
    <p:ext uri="{DCECCB84-F9BA-43D5-87BE-67443E8EF086}">
      <p15:sldGuideLst xmlns:p15="http://schemas.microsoft.com/office/powerpoint/2012/main">
        <p15:guide id="1" pos="3931" userDrawn="1">
          <p15:clr>
            <a:srgbClr val="FBAE40"/>
          </p15:clr>
        </p15:guide>
        <p15:guide id="2" pos="3749" userDrawn="1">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spaltig mit Headlin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3B31AFB-1517-86C6-7641-3623D7BC24B0}"/>
              </a:ext>
            </a:extLst>
          </p:cNvPr>
          <p:cNvSpPr>
            <a:spLocks noGrp="1"/>
          </p:cNvSpPr>
          <p:nvPr>
            <p:ph type="title"/>
          </p:nvPr>
        </p:nvSpPr>
        <p:spPr/>
        <p:txBody>
          <a:bodyPr/>
          <a:lstStyle/>
          <a:p>
            <a:r>
              <a:rPr lang="de-DE"/>
              <a:t>Mastertitelformat bearbeiten</a:t>
            </a:r>
            <a:endParaRPr lang="de-DE" dirty="0"/>
          </a:p>
        </p:txBody>
      </p:sp>
      <p:sp>
        <p:nvSpPr>
          <p:cNvPr id="8" name="Textplatzhalter 4">
            <a:extLst>
              <a:ext uri="{FF2B5EF4-FFF2-40B4-BE49-F238E27FC236}">
                <a16:creationId xmlns:a16="http://schemas.microsoft.com/office/drawing/2014/main" id="{EF8C2276-488E-7CE5-1907-7126CFFAE436}"/>
              </a:ext>
            </a:extLst>
          </p:cNvPr>
          <p:cNvSpPr>
            <a:spLocks noGrp="1"/>
          </p:cNvSpPr>
          <p:nvPr>
            <p:ph type="body" sz="quarter" idx="21" hasCustomPrompt="1"/>
          </p:nvPr>
        </p:nvSpPr>
        <p:spPr>
          <a:xfrm>
            <a:off x="373063" y="928130"/>
            <a:ext cx="11448000" cy="288000"/>
          </a:xfrm>
          <a:prstGeom prst="rect">
            <a:avLst/>
          </a:prstGeom>
        </p:spPr>
        <p:txBody>
          <a:bodyPr vert="horz" lIns="0" tIns="0" rIns="0" bIns="0" rtlCol="0">
            <a:noAutofit/>
          </a:bodyPr>
          <a:lstStyle>
            <a:lvl1pPr>
              <a:defRPr lang="de-DE" sz="2000" b="0" kern="1200" cap="all" baseline="0" dirty="0">
                <a:solidFill>
                  <a:schemeClr val="tx2"/>
                </a:solidFill>
                <a:latin typeface="Arial" panose="020B0604020202020204" pitchFamily="34" charset="0"/>
                <a:ea typeface="+mn-ea"/>
                <a:cs typeface="+mn-cs"/>
              </a:defRPr>
            </a:lvl1pPr>
            <a:lvl2pPr>
              <a:defRPr lang="de-DE" smtClean="0"/>
            </a:lvl2pPr>
            <a:lvl3pPr>
              <a:defRPr lang="de-DE" smtClean="0"/>
            </a:lvl3pPr>
            <a:lvl4pPr>
              <a:defRPr lang="de-DE" smtClean="0"/>
            </a:lvl4pPr>
            <a:lvl5pPr>
              <a:defRPr lang="de-DE"/>
            </a:lvl5pPr>
          </a:lstStyle>
          <a:p>
            <a:pPr marL="0" lvl="0" indent="0" algn="l" defTabSz="914400" rtl="0" eaLnBrk="1" latinLnBrk="0" hangingPunct="1">
              <a:lnSpc>
                <a:spcPct val="90000"/>
              </a:lnSpc>
              <a:spcBef>
                <a:spcPts val="1000"/>
              </a:spcBef>
              <a:spcAft>
                <a:spcPts val="400"/>
              </a:spcAft>
              <a:buFont typeface="Arial" panose="020B0604020202020204" pitchFamily="34" charset="0"/>
              <a:buNone/>
            </a:pPr>
            <a:r>
              <a:rPr lang="de-DE" dirty="0" err="1"/>
              <a:t>Subline</a:t>
            </a:r>
            <a:r>
              <a:rPr lang="de-DE" dirty="0"/>
              <a:t> einfügen</a:t>
            </a:r>
          </a:p>
        </p:txBody>
      </p:sp>
      <p:sp>
        <p:nvSpPr>
          <p:cNvPr id="3" name="Textplatzhalter 2">
            <a:extLst>
              <a:ext uri="{FF2B5EF4-FFF2-40B4-BE49-F238E27FC236}">
                <a16:creationId xmlns:a16="http://schemas.microsoft.com/office/drawing/2014/main" id="{692D771C-5037-E719-9303-66C529F22355}"/>
              </a:ext>
            </a:extLst>
          </p:cNvPr>
          <p:cNvSpPr>
            <a:spLocks noGrp="1"/>
          </p:cNvSpPr>
          <p:nvPr>
            <p:ph type="body" idx="1"/>
          </p:nvPr>
        </p:nvSpPr>
        <p:spPr>
          <a:xfrm>
            <a:off x="371475" y="1447256"/>
            <a:ext cx="5580063" cy="468630"/>
          </a:xfrm>
          <a:prstGeom prst="rect">
            <a:avLst/>
          </a:prstGeom>
          <a:solidFill>
            <a:schemeClr val="tx2"/>
          </a:solidFill>
        </p:spPr>
        <p:txBody>
          <a:bodyPr lIns="0" tIns="0" rIns="0" bIns="0" anchor="ctr"/>
          <a:lstStyle>
            <a:lvl1pPr marL="0" indent="0" algn="ctr">
              <a:spcBef>
                <a:spcPts val="0"/>
              </a:spcBef>
              <a:buNone/>
              <a:defRPr sz="1800" b="1">
                <a:solidFill>
                  <a:schemeClr val="bg1"/>
                </a:solidFill>
                <a:latin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10" name="Inhaltsplatzhalter 9">
            <a:extLst>
              <a:ext uri="{FF2B5EF4-FFF2-40B4-BE49-F238E27FC236}">
                <a16:creationId xmlns:a16="http://schemas.microsoft.com/office/drawing/2014/main" id="{30ADB1FF-309B-B7B4-DE37-240A4160FD22}"/>
              </a:ext>
            </a:extLst>
          </p:cNvPr>
          <p:cNvSpPr>
            <a:spLocks noGrp="1"/>
          </p:cNvSpPr>
          <p:nvPr>
            <p:ph sz="quarter" idx="22"/>
          </p:nvPr>
        </p:nvSpPr>
        <p:spPr>
          <a:xfrm>
            <a:off x="379185" y="2125878"/>
            <a:ext cx="5580000" cy="4173322"/>
          </a:xfrm>
          <a:prstGeom prst="rect">
            <a:avLst/>
          </a:prstGeo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5" name="Textplatzhalter 4">
            <a:extLst>
              <a:ext uri="{FF2B5EF4-FFF2-40B4-BE49-F238E27FC236}">
                <a16:creationId xmlns:a16="http://schemas.microsoft.com/office/drawing/2014/main" id="{37F74285-C3E7-F218-3F7A-FA73535D7511}"/>
              </a:ext>
            </a:extLst>
          </p:cNvPr>
          <p:cNvSpPr>
            <a:spLocks noGrp="1"/>
          </p:cNvSpPr>
          <p:nvPr>
            <p:ph type="body" sz="quarter" idx="3"/>
          </p:nvPr>
        </p:nvSpPr>
        <p:spPr>
          <a:xfrm>
            <a:off x="6240525" y="1447256"/>
            <a:ext cx="5580000" cy="468630"/>
          </a:xfrm>
          <a:prstGeom prst="rect">
            <a:avLst/>
          </a:prstGeom>
          <a:solidFill>
            <a:schemeClr val="tx2"/>
          </a:solidFill>
        </p:spPr>
        <p:txBody>
          <a:bodyPr vert="horz" lIns="0" tIns="0" rIns="0" bIns="0" rtlCol="0" anchor="ctr">
            <a:noAutofit/>
          </a:bodyPr>
          <a:lstStyle>
            <a:lvl1pPr algn="ctr">
              <a:defRPr lang="de-DE" sz="1800" b="1" kern="1200" dirty="0">
                <a:solidFill>
                  <a:schemeClr val="bg1"/>
                </a:solidFill>
                <a:latin typeface="Arial" panose="020B0604020202020204" pitchFamily="34" charset="0"/>
                <a:ea typeface="+mn-ea"/>
                <a:cs typeface="+mn-cs"/>
              </a:defRPr>
            </a:lvl1pPr>
          </a:lstStyle>
          <a:p>
            <a:pPr lvl="0"/>
            <a:r>
              <a:rPr lang="de-DE"/>
              <a:t>Mastertextformat bearbeiten</a:t>
            </a:r>
          </a:p>
        </p:txBody>
      </p:sp>
      <p:sp>
        <p:nvSpPr>
          <p:cNvPr id="11" name="Inhaltsplatzhalter 9">
            <a:extLst>
              <a:ext uri="{FF2B5EF4-FFF2-40B4-BE49-F238E27FC236}">
                <a16:creationId xmlns:a16="http://schemas.microsoft.com/office/drawing/2014/main" id="{5B892956-1B7D-F3D9-B7AA-F884C7691C88}"/>
              </a:ext>
            </a:extLst>
          </p:cNvPr>
          <p:cNvSpPr>
            <a:spLocks noGrp="1"/>
          </p:cNvSpPr>
          <p:nvPr>
            <p:ph sz="quarter" idx="23"/>
          </p:nvPr>
        </p:nvSpPr>
        <p:spPr>
          <a:xfrm>
            <a:off x="6240525" y="2125878"/>
            <a:ext cx="5580000" cy="4173322"/>
          </a:xfrm>
          <a:prstGeom prst="rect">
            <a:avLst/>
          </a:prstGeo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19" name="Foliennummernplatzhalter 18">
            <a:extLst>
              <a:ext uri="{FF2B5EF4-FFF2-40B4-BE49-F238E27FC236}">
                <a16:creationId xmlns:a16="http://schemas.microsoft.com/office/drawing/2014/main" id="{0213D9AD-4886-DD61-9AB9-010F029FC2EA}"/>
              </a:ext>
            </a:extLst>
          </p:cNvPr>
          <p:cNvSpPr>
            <a:spLocks noGrp="1"/>
          </p:cNvSpPr>
          <p:nvPr>
            <p:ph type="sldNum" sz="quarter" idx="18"/>
          </p:nvPr>
        </p:nvSpPr>
        <p:spPr/>
        <p:txBody>
          <a:bodyPr/>
          <a:lstStyle/>
          <a:p>
            <a:fld id="{563F8326-2D3F-44D0-8A27-327B93DAAA3E}" type="slidenum">
              <a:rPr lang="de-DE" smtClean="0"/>
              <a:pPr/>
              <a:t>‹Nr.›</a:t>
            </a:fld>
            <a:endParaRPr lang="de-DE"/>
          </a:p>
        </p:txBody>
      </p:sp>
      <p:sp>
        <p:nvSpPr>
          <p:cNvPr id="18" name="Fußzeilenplatzhalter 17">
            <a:extLst>
              <a:ext uri="{FF2B5EF4-FFF2-40B4-BE49-F238E27FC236}">
                <a16:creationId xmlns:a16="http://schemas.microsoft.com/office/drawing/2014/main" id="{C56BD518-EE93-B820-886E-0D987197AF11}"/>
              </a:ext>
            </a:extLst>
          </p:cNvPr>
          <p:cNvSpPr>
            <a:spLocks noGrp="1"/>
          </p:cNvSpPr>
          <p:nvPr>
            <p:ph type="ftr" sz="quarter" idx="17"/>
          </p:nvPr>
        </p:nvSpPr>
        <p:spPr/>
        <p:txBody>
          <a:bodyPr/>
          <a:lstStyle/>
          <a:p>
            <a:r>
              <a:rPr lang="de-DE"/>
              <a:t>Vertragsschulung Pneumologie</a:t>
            </a:r>
          </a:p>
        </p:txBody>
      </p:sp>
    </p:spTree>
    <p:extLst>
      <p:ext uri="{BB962C8B-B14F-4D97-AF65-F5344CB8AC3E}">
        <p14:creationId xmlns:p14="http://schemas.microsoft.com/office/powerpoint/2010/main" val="2608232860"/>
      </p:ext>
    </p:extLst>
  </p:cSld>
  <p:clrMapOvr>
    <a:masterClrMapping/>
  </p:clrMapOvr>
  <p:extLst>
    <p:ext uri="{DCECCB84-F9BA-43D5-87BE-67443E8EF086}">
      <p15:sldGuideLst xmlns:p15="http://schemas.microsoft.com/office/powerpoint/2012/main">
        <p15:guide id="1" pos="3931" userDrawn="1">
          <p15:clr>
            <a:srgbClr val="FBAE40"/>
          </p15:clr>
        </p15:guide>
        <p15:guide id="2" pos="3749" userDrawn="1">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spaltig 1:3">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F126C23A-7A63-DA1E-DCCA-AAA15390EC39}"/>
              </a:ext>
            </a:extLst>
          </p:cNvPr>
          <p:cNvSpPr>
            <a:spLocks noGrp="1"/>
          </p:cNvSpPr>
          <p:nvPr>
            <p:ph type="title"/>
          </p:nvPr>
        </p:nvSpPr>
        <p:spPr/>
        <p:txBody>
          <a:bodyPr/>
          <a:lstStyle/>
          <a:p>
            <a:r>
              <a:rPr lang="de-DE"/>
              <a:t>Mastertitelformat bearbeiten</a:t>
            </a:r>
          </a:p>
        </p:txBody>
      </p:sp>
      <p:sp>
        <p:nvSpPr>
          <p:cNvPr id="11" name="Textplatzhalter 4">
            <a:extLst>
              <a:ext uri="{FF2B5EF4-FFF2-40B4-BE49-F238E27FC236}">
                <a16:creationId xmlns:a16="http://schemas.microsoft.com/office/drawing/2014/main" id="{588124D9-F8EE-AC89-8E63-71C2060E011E}"/>
              </a:ext>
            </a:extLst>
          </p:cNvPr>
          <p:cNvSpPr>
            <a:spLocks noGrp="1"/>
          </p:cNvSpPr>
          <p:nvPr>
            <p:ph type="body" sz="quarter" idx="21" hasCustomPrompt="1"/>
          </p:nvPr>
        </p:nvSpPr>
        <p:spPr>
          <a:xfrm>
            <a:off x="373063" y="928130"/>
            <a:ext cx="11448000" cy="288000"/>
          </a:xfrm>
          <a:prstGeom prst="rect">
            <a:avLst/>
          </a:prstGeom>
        </p:spPr>
        <p:txBody>
          <a:bodyPr vert="horz" lIns="0" tIns="0" rIns="0" bIns="0" rtlCol="0">
            <a:noAutofit/>
          </a:bodyPr>
          <a:lstStyle>
            <a:lvl1pPr>
              <a:defRPr lang="de-DE" sz="2000" b="0" kern="1200" cap="all" baseline="0" dirty="0">
                <a:solidFill>
                  <a:schemeClr val="tx2"/>
                </a:solidFill>
                <a:latin typeface="Arial" panose="020B0604020202020204" pitchFamily="34" charset="0"/>
                <a:ea typeface="+mn-ea"/>
                <a:cs typeface="+mn-cs"/>
              </a:defRPr>
            </a:lvl1pPr>
            <a:lvl2pPr>
              <a:defRPr lang="de-DE" smtClean="0"/>
            </a:lvl2pPr>
            <a:lvl3pPr>
              <a:defRPr lang="de-DE" smtClean="0"/>
            </a:lvl3pPr>
            <a:lvl4pPr>
              <a:defRPr lang="de-DE" smtClean="0"/>
            </a:lvl4pPr>
            <a:lvl5pPr>
              <a:defRPr lang="de-DE"/>
            </a:lvl5pPr>
          </a:lstStyle>
          <a:p>
            <a:pPr marL="0" lvl="0" indent="0" algn="l" defTabSz="914400" rtl="0" eaLnBrk="1" latinLnBrk="0" hangingPunct="1">
              <a:lnSpc>
                <a:spcPct val="90000"/>
              </a:lnSpc>
              <a:spcBef>
                <a:spcPts val="1000"/>
              </a:spcBef>
              <a:spcAft>
                <a:spcPts val="400"/>
              </a:spcAft>
              <a:buFont typeface="Arial" panose="020B0604020202020204" pitchFamily="34" charset="0"/>
              <a:buNone/>
            </a:pPr>
            <a:r>
              <a:rPr lang="de-DE" dirty="0" err="1"/>
              <a:t>Subline</a:t>
            </a:r>
            <a:r>
              <a:rPr lang="de-DE" dirty="0"/>
              <a:t> einfügen</a:t>
            </a:r>
          </a:p>
        </p:txBody>
      </p:sp>
      <p:sp>
        <p:nvSpPr>
          <p:cNvPr id="13" name="Inhaltsplatzhalter 12">
            <a:extLst>
              <a:ext uri="{FF2B5EF4-FFF2-40B4-BE49-F238E27FC236}">
                <a16:creationId xmlns:a16="http://schemas.microsoft.com/office/drawing/2014/main" id="{3BAFB62D-1768-FDF9-04CF-51428FE93B02}"/>
              </a:ext>
            </a:extLst>
          </p:cNvPr>
          <p:cNvSpPr>
            <a:spLocks noGrp="1"/>
          </p:cNvSpPr>
          <p:nvPr>
            <p:ph sz="quarter" idx="22"/>
          </p:nvPr>
        </p:nvSpPr>
        <p:spPr>
          <a:xfrm>
            <a:off x="379185" y="1451428"/>
            <a:ext cx="2837089" cy="4847772"/>
          </a:xfrm>
          <a:prstGeom prst="rect">
            <a:avLst/>
          </a:prstGeo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14" name="Inhaltsplatzhalter 12">
            <a:extLst>
              <a:ext uri="{FF2B5EF4-FFF2-40B4-BE49-F238E27FC236}">
                <a16:creationId xmlns:a16="http://schemas.microsoft.com/office/drawing/2014/main" id="{47E274DE-5E80-2EA3-0924-70F1AB28336F}"/>
              </a:ext>
            </a:extLst>
          </p:cNvPr>
          <p:cNvSpPr>
            <a:spLocks noGrp="1"/>
          </p:cNvSpPr>
          <p:nvPr>
            <p:ph sz="quarter" idx="23"/>
          </p:nvPr>
        </p:nvSpPr>
        <p:spPr>
          <a:xfrm>
            <a:off x="3503613" y="1451428"/>
            <a:ext cx="8319972" cy="4847772"/>
          </a:xfrm>
          <a:prstGeom prst="rect">
            <a:avLst/>
          </a:prstGeo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16" name="Foliennummernplatzhalter 15">
            <a:extLst>
              <a:ext uri="{FF2B5EF4-FFF2-40B4-BE49-F238E27FC236}">
                <a16:creationId xmlns:a16="http://schemas.microsoft.com/office/drawing/2014/main" id="{7B145478-2124-30C2-EE4D-40E6078F6283}"/>
              </a:ext>
            </a:extLst>
          </p:cNvPr>
          <p:cNvSpPr>
            <a:spLocks noGrp="1"/>
          </p:cNvSpPr>
          <p:nvPr>
            <p:ph type="sldNum" sz="quarter" idx="25"/>
          </p:nvPr>
        </p:nvSpPr>
        <p:spPr/>
        <p:txBody>
          <a:bodyPr/>
          <a:lstStyle/>
          <a:p>
            <a:fld id="{563F8326-2D3F-44D0-8A27-327B93DAAA3E}" type="slidenum">
              <a:rPr lang="de-DE" smtClean="0"/>
              <a:pPr/>
              <a:t>‹Nr.›</a:t>
            </a:fld>
            <a:endParaRPr lang="de-DE"/>
          </a:p>
        </p:txBody>
      </p:sp>
      <p:sp>
        <p:nvSpPr>
          <p:cNvPr id="15" name="Fußzeilenplatzhalter 14">
            <a:extLst>
              <a:ext uri="{FF2B5EF4-FFF2-40B4-BE49-F238E27FC236}">
                <a16:creationId xmlns:a16="http://schemas.microsoft.com/office/drawing/2014/main" id="{376CE8DE-3FBB-A5D1-27F2-F0D895AF7302}"/>
              </a:ext>
            </a:extLst>
          </p:cNvPr>
          <p:cNvSpPr>
            <a:spLocks noGrp="1"/>
          </p:cNvSpPr>
          <p:nvPr>
            <p:ph type="ftr" sz="quarter" idx="24"/>
          </p:nvPr>
        </p:nvSpPr>
        <p:spPr/>
        <p:txBody>
          <a:bodyPr/>
          <a:lstStyle/>
          <a:p>
            <a:r>
              <a:rPr lang="de-DE"/>
              <a:t>Vertragsschulung Pneumologie</a:t>
            </a:r>
          </a:p>
        </p:txBody>
      </p:sp>
    </p:spTree>
    <p:extLst>
      <p:ext uri="{BB962C8B-B14F-4D97-AF65-F5344CB8AC3E}">
        <p14:creationId xmlns:p14="http://schemas.microsoft.com/office/powerpoint/2010/main" val="2472728006"/>
      </p:ext>
    </p:extLst>
  </p:cSld>
  <p:clrMapOvr>
    <a:masterClrMapping/>
  </p:clrMapOvr>
  <p:extLst>
    <p:ext uri="{DCECCB84-F9BA-43D5-87BE-67443E8EF086}">
      <p15:sldGuideLst xmlns:p15="http://schemas.microsoft.com/office/powerpoint/2012/main">
        <p15:guide id="1" pos="2026" userDrawn="1">
          <p15:clr>
            <a:srgbClr val="FBAE40"/>
          </p15:clr>
        </p15:guide>
        <p15:guide id="3" pos="2207" userDrawn="1">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3-spaltig">
    <p:spTree>
      <p:nvGrpSpPr>
        <p:cNvPr id="1" name=""/>
        <p:cNvGrpSpPr/>
        <p:nvPr/>
      </p:nvGrpSpPr>
      <p:grpSpPr>
        <a:xfrm>
          <a:off x="0" y="0"/>
          <a:ext cx="0" cy="0"/>
          <a:chOff x="0" y="0"/>
          <a:chExt cx="0" cy="0"/>
        </a:xfrm>
      </p:grpSpPr>
      <p:sp>
        <p:nvSpPr>
          <p:cNvPr id="4" name="Titel 3">
            <a:extLst>
              <a:ext uri="{FF2B5EF4-FFF2-40B4-BE49-F238E27FC236}">
                <a16:creationId xmlns:a16="http://schemas.microsoft.com/office/drawing/2014/main" id="{A342C619-334B-2DFF-3235-4CE8FE8DAAF3}"/>
              </a:ext>
            </a:extLst>
          </p:cNvPr>
          <p:cNvSpPr>
            <a:spLocks noGrp="1"/>
          </p:cNvSpPr>
          <p:nvPr>
            <p:ph type="title"/>
          </p:nvPr>
        </p:nvSpPr>
        <p:spPr>
          <a:xfrm>
            <a:off x="373063" y="500153"/>
            <a:ext cx="11448000" cy="360001"/>
          </a:xfrm>
        </p:spPr>
        <p:txBody>
          <a:bodyPr/>
          <a:lstStyle/>
          <a:p>
            <a:r>
              <a:rPr lang="de-DE"/>
              <a:t>Mastertitelformat bearbeiten</a:t>
            </a:r>
            <a:endParaRPr lang="de-DE" dirty="0"/>
          </a:p>
        </p:txBody>
      </p:sp>
      <p:sp>
        <p:nvSpPr>
          <p:cNvPr id="11" name="Textplatzhalter 4">
            <a:extLst>
              <a:ext uri="{FF2B5EF4-FFF2-40B4-BE49-F238E27FC236}">
                <a16:creationId xmlns:a16="http://schemas.microsoft.com/office/drawing/2014/main" id="{588124D9-F8EE-AC89-8E63-71C2060E011E}"/>
              </a:ext>
            </a:extLst>
          </p:cNvPr>
          <p:cNvSpPr>
            <a:spLocks noGrp="1"/>
          </p:cNvSpPr>
          <p:nvPr>
            <p:ph type="body" sz="quarter" idx="21" hasCustomPrompt="1"/>
          </p:nvPr>
        </p:nvSpPr>
        <p:spPr>
          <a:xfrm>
            <a:off x="373063" y="928130"/>
            <a:ext cx="11448000" cy="288000"/>
          </a:xfrm>
          <a:prstGeom prst="rect">
            <a:avLst/>
          </a:prstGeom>
        </p:spPr>
        <p:txBody>
          <a:bodyPr vert="horz" lIns="0" tIns="0" rIns="0" bIns="0" rtlCol="0">
            <a:noAutofit/>
          </a:bodyPr>
          <a:lstStyle>
            <a:lvl1pPr>
              <a:defRPr lang="de-DE" sz="2000" b="0" kern="1200" cap="all" baseline="0" dirty="0">
                <a:solidFill>
                  <a:schemeClr val="tx2"/>
                </a:solidFill>
                <a:latin typeface="Arial" panose="020B0604020202020204" pitchFamily="34" charset="0"/>
                <a:ea typeface="+mn-ea"/>
                <a:cs typeface="+mn-cs"/>
              </a:defRPr>
            </a:lvl1pPr>
            <a:lvl2pPr>
              <a:defRPr lang="de-DE" smtClean="0"/>
            </a:lvl2pPr>
            <a:lvl3pPr>
              <a:defRPr lang="de-DE" smtClean="0"/>
            </a:lvl3pPr>
            <a:lvl4pPr>
              <a:defRPr lang="de-DE" smtClean="0"/>
            </a:lvl4pPr>
            <a:lvl5pPr>
              <a:defRPr lang="de-DE"/>
            </a:lvl5pPr>
          </a:lstStyle>
          <a:p>
            <a:pPr marL="0" lvl="0" indent="0" algn="l" defTabSz="914400" rtl="0" eaLnBrk="1" latinLnBrk="0" hangingPunct="1">
              <a:lnSpc>
                <a:spcPct val="90000"/>
              </a:lnSpc>
              <a:spcBef>
                <a:spcPts val="1000"/>
              </a:spcBef>
              <a:spcAft>
                <a:spcPts val="400"/>
              </a:spcAft>
              <a:buFont typeface="Arial" panose="020B0604020202020204" pitchFamily="34" charset="0"/>
              <a:buNone/>
            </a:pPr>
            <a:r>
              <a:rPr lang="de-DE" dirty="0" err="1"/>
              <a:t>Subline</a:t>
            </a:r>
            <a:r>
              <a:rPr lang="de-DE" dirty="0"/>
              <a:t> einfügen</a:t>
            </a:r>
          </a:p>
        </p:txBody>
      </p:sp>
      <p:sp>
        <p:nvSpPr>
          <p:cNvPr id="13" name="Inhaltsplatzhalter 12">
            <a:extLst>
              <a:ext uri="{FF2B5EF4-FFF2-40B4-BE49-F238E27FC236}">
                <a16:creationId xmlns:a16="http://schemas.microsoft.com/office/drawing/2014/main" id="{3BAFB62D-1768-FDF9-04CF-51428FE93B02}"/>
              </a:ext>
            </a:extLst>
          </p:cNvPr>
          <p:cNvSpPr>
            <a:spLocks noGrp="1"/>
          </p:cNvSpPr>
          <p:nvPr>
            <p:ph sz="quarter" idx="22"/>
          </p:nvPr>
        </p:nvSpPr>
        <p:spPr>
          <a:xfrm>
            <a:off x="373063" y="1446213"/>
            <a:ext cx="3624000" cy="4852988"/>
          </a:xfrm>
          <a:prstGeom prst="rect">
            <a:avLst/>
          </a:prstGeo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5" name="Inhaltsplatzhalter 12">
            <a:extLst>
              <a:ext uri="{FF2B5EF4-FFF2-40B4-BE49-F238E27FC236}">
                <a16:creationId xmlns:a16="http://schemas.microsoft.com/office/drawing/2014/main" id="{49A69621-2EF7-3FF7-E51C-CC8273BC55D0}"/>
              </a:ext>
            </a:extLst>
          </p:cNvPr>
          <p:cNvSpPr>
            <a:spLocks noGrp="1"/>
          </p:cNvSpPr>
          <p:nvPr>
            <p:ph sz="quarter" idx="28"/>
          </p:nvPr>
        </p:nvSpPr>
        <p:spPr>
          <a:xfrm>
            <a:off x="4285062" y="1446213"/>
            <a:ext cx="3624000" cy="4852988"/>
          </a:xfrm>
          <a:prstGeom prst="rect">
            <a:avLst/>
          </a:prstGeo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7" name="Inhaltsplatzhalter 12">
            <a:extLst>
              <a:ext uri="{FF2B5EF4-FFF2-40B4-BE49-F238E27FC236}">
                <a16:creationId xmlns:a16="http://schemas.microsoft.com/office/drawing/2014/main" id="{6077D0A9-58D2-8E00-C357-4C6C9C619CE6}"/>
              </a:ext>
            </a:extLst>
          </p:cNvPr>
          <p:cNvSpPr>
            <a:spLocks noGrp="1"/>
          </p:cNvSpPr>
          <p:nvPr>
            <p:ph sz="quarter" idx="29"/>
          </p:nvPr>
        </p:nvSpPr>
        <p:spPr>
          <a:xfrm>
            <a:off x="8197062" y="1446213"/>
            <a:ext cx="3624000" cy="4852988"/>
          </a:xfrm>
          <a:prstGeom prst="rect">
            <a:avLst/>
          </a:prstGeo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8" name="Foliennummernplatzhalter 7">
            <a:extLst>
              <a:ext uri="{FF2B5EF4-FFF2-40B4-BE49-F238E27FC236}">
                <a16:creationId xmlns:a16="http://schemas.microsoft.com/office/drawing/2014/main" id="{CBBC29A0-D9B3-78A1-C8EA-0430ECA1C271}"/>
              </a:ext>
            </a:extLst>
          </p:cNvPr>
          <p:cNvSpPr>
            <a:spLocks noGrp="1"/>
          </p:cNvSpPr>
          <p:nvPr>
            <p:ph type="sldNum" sz="quarter" idx="27"/>
          </p:nvPr>
        </p:nvSpPr>
        <p:spPr/>
        <p:txBody>
          <a:bodyPr/>
          <a:lstStyle/>
          <a:p>
            <a:fld id="{563F8326-2D3F-44D0-8A27-327B93DAAA3E}" type="slidenum">
              <a:rPr lang="de-DE" smtClean="0"/>
              <a:pPr/>
              <a:t>‹Nr.›</a:t>
            </a:fld>
            <a:endParaRPr lang="de-DE"/>
          </a:p>
        </p:txBody>
      </p:sp>
      <p:sp>
        <p:nvSpPr>
          <p:cNvPr id="6" name="Fußzeilenplatzhalter 5">
            <a:extLst>
              <a:ext uri="{FF2B5EF4-FFF2-40B4-BE49-F238E27FC236}">
                <a16:creationId xmlns:a16="http://schemas.microsoft.com/office/drawing/2014/main" id="{8A534E6C-7FD3-A404-8041-DCA1BB799FE9}"/>
              </a:ext>
            </a:extLst>
          </p:cNvPr>
          <p:cNvSpPr>
            <a:spLocks noGrp="1"/>
          </p:cNvSpPr>
          <p:nvPr>
            <p:ph type="ftr" sz="quarter" idx="26"/>
          </p:nvPr>
        </p:nvSpPr>
        <p:spPr/>
        <p:txBody>
          <a:bodyPr/>
          <a:lstStyle/>
          <a:p>
            <a:r>
              <a:rPr lang="de-DE"/>
              <a:t>Vertragsschulung Pneumologie</a:t>
            </a:r>
          </a:p>
        </p:txBody>
      </p:sp>
    </p:spTree>
    <p:extLst>
      <p:ext uri="{BB962C8B-B14F-4D97-AF65-F5344CB8AC3E}">
        <p14:creationId xmlns:p14="http://schemas.microsoft.com/office/powerpoint/2010/main" val="4179241149"/>
      </p:ext>
    </p:extLst>
  </p:cSld>
  <p:clrMapOvr>
    <a:masterClrMapping/>
  </p:clrMapOvr>
  <p:extLst>
    <p:ext uri="{DCECCB84-F9BA-43D5-87BE-67443E8EF086}">
      <p15:sldGuideLst xmlns:p15="http://schemas.microsoft.com/office/powerpoint/2012/main">
        <p15:guide id="1" pos="2525" userDrawn="1">
          <p15:clr>
            <a:srgbClr val="FBAE40"/>
          </p15:clr>
        </p15:guide>
        <p15:guide id="2" pos="2683" userDrawn="1">
          <p15:clr>
            <a:srgbClr val="FBAE40"/>
          </p15:clr>
        </p15:guide>
        <p15:guide id="3" pos="4997" userDrawn="1">
          <p15:clr>
            <a:srgbClr val="FBAE40"/>
          </p15:clr>
        </p15:guide>
        <p15:guide id="4" pos="5155" userDrawn="1">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4-spaltig">
    <p:spTree>
      <p:nvGrpSpPr>
        <p:cNvPr id="1" name=""/>
        <p:cNvGrpSpPr/>
        <p:nvPr/>
      </p:nvGrpSpPr>
      <p:grpSpPr>
        <a:xfrm>
          <a:off x="0" y="0"/>
          <a:ext cx="0" cy="0"/>
          <a:chOff x="0" y="0"/>
          <a:chExt cx="0" cy="0"/>
        </a:xfrm>
      </p:grpSpPr>
      <p:sp>
        <p:nvSpPr>
          <p:cNvPr id="4" name="Titel 3">
            <a:extLst>
              <a:ext uri="{FF2B5EF4-FFF2-40B4-BE49-F238E27FC236}">
                <a16:creationId xmlns:a16="http://schemas.microsoft.com/office/drawing/2014/main" id="{055F68E1-8E8C-8C6D-1DC2-404EE157B8B8}"/>
              </a:ext>
            </a:extLst>
          </p:cNvPr>
          <p:cNvSpPr>
            <a:spLocks noGrp="1"/>
          </p:cNvSpPr>
          <p:nvPr>
            <p:ph type="title"/>
          </p:nvPr>
        </p:nvSpPr>
        <p:spPr>
          <a:xfrm>
            <a:off x="373063" y="500153"/>
            <a:ext cx="11448000" cy="360001"/>
          </a:xfrm>
        </p:spPr>
        <p:txBody>
          <a:bodyPr/>
          <a:lstStyle/>
          <a:p>
            <a:r>
              <a:rPr lang="de-DE"/>
              <a:t>Mastertitelformat bearbeiten</a:t>
            </a:r>
          </a:p>
        </p:txBody>
      </p:sp>
      <p:sp>
        <p:nvSpPr>
          <p:cNvPr id="11" name="Textplatzhalter 4">
            <a:extLst>
              <a:ext uri="{FF2B5EF4-FFF2-40B4-BE49-F238E27FC236}">
                <a16:creationId xmlns:a16="http://schemas.microsoft.com/office/drawing/2014/main" id="{588124D9-F8EE-AC89-8E63-71C2060E011E}"/>
              </a:ext>
            </a:extLst>
          </p:cNvPr>
          <p:cNvSpPr>
            <a:spLocks noGrp="1"/>
          </p:cNvSpPr>
          <p:nvPr>
            <p:ph type="body" sz="quarter" idx="21" hasCustomPrompt="1"/>
          </p:nvPr>
        </p:nvSpPr>
        <p:spPr>
          <a:xfrm>
            <a:off x="373063" y="928130"/>
            <a:ext cx="11448000" cy="288000"/>
          </a:xfrm>
          <a:prstGeom prst="rect">
            <a:avLst/>
          </a:prstGeom>
        </p:spPr>
        <p:txBody>
          <a:bodyPr vert="horz" lIns="0" tIns="0" rIns="0" bIns="0" rtlCol="0">
            <a:noAutofit/>
          </a:bodyPr>
          <a:lstStyle>
            <a:lvl1pPr>
              <a:defRPr lang="de-DE" sz="2000" b="0" kern="1200" cap="all" baseline="0" dirty="0">
                <a:solidFill>
                  <a:schemeClr val="tx2"/>
                </a:solidFill>
                <a:latin typeface="Arial" panose="020B0604020202020204" pitchFamily="34" charset="0"/>
                <a:ea typeface="+mn-ea"/>
                <a:cs typeface="+mn-cs"/>
              </a:defRPr>
            </a:lvl1pPr>
            <a:lvl2pPr>
              <a:defRPr lang="de-DE" smtClean="0"/>
            </a:lvl2pPr>
            <a:lvl3pPr>
              <a:defRPr lang="de-DE" smtClean="0"/>
            </a:lvl3pPr>
            <a:lvl4pPr>
              <a:defRPr lang="de-DE" smtClean="0"/>
            </a:lvl4pPr>
            <a:lvl5pPr>
              <a:defRPr lang="de-DE"/>
            </a:lvl5pPr>
          </a:lstStyle>
          <a:p>
            <a:pPr marL="0" lvl="0" indent="0" algn="l" defTabSz="914400" rtl="0" eaLnBrk="1" latinLnBrk="0" hangingPunct="1">
              <a:lnSpc>
                <a:spcPct val="90000"/>
              </a:lnSpc>
              <a:spcBef>
                <a:spcPts val="1000"/>
              </a:spcBef>
              <a:spcAft>
                <a:spcPts val="400"/>
              </a:spcAft>
              <a:buFont typeface="Arial" panose="020B0604020202020204" pitchFamily="34" charset="0"/>
              <a:buNone/>
            </a:pPr>
            <a:r>
              <a:rPr lang="de-DE" dirty="0" err="1"/>
              <a:t>Subline</a:t>
            </a:r>
            <a:r>
              <a:rPr lang="de-DE" dirty="0"/>
              <a:t> einfügen</a:t>
            </a:r>
          </a:p>
        </p:txBody>
      </p:sp>
      <p:sp>
        <p:nvSpPr>
          <p:cNvPr id="13" name="Inhaltsplatzhalter 12">
            <a:extLst>
              <a:ext uri="{FF2B5EF4-FFF2-40B4-BE49-F238E27FC236}">
                <a16:creationId xmlns:a16="http://schemas.microsoft.com/office/drawing/2014/main" id="{3BAFB62D-1768-FDF9-04CF-51428FE93B02}"/>
              </a:ext>
            </a:extLst>
          </p:cNvPr>
          <p:cNvSpPr>
            <a:spLocks noGrp="1"/>
          </p:cNvSpPr>
          <p:nvPr>
            <p:ph sz="quarter" idx="22"/>
          </p:nvPr>
        </p:nvSpPr>
        <p:spPr>
          <a:xfrm>
            <a:off x="373063" y="1446213"/>
            <a:ext cx="2646000" cy="4852988"/>
          </a:xfrm>
          <a:prstGeom prst="rect">
            <a:avLst/>
          </a:prstGeo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7" name="Inhaltsplatzhalter 12">
            <a:extLst>
              <a:ext uri="{FF2B5EF4-FFF2-40B4-BE49-F238E27FC236}">
                <a16:creationId xmlns:a16="http://schemas.microsoft.com/office/drawing/2014/main" id="{A2DFA17C-945C-58BC-5468-552B4D060981}"/>
              </a:ext>
            </a:extLst>
          </p:cNvPr>
          <p:cNvSpPr>
            <a:spLocks noGrp="1"/>
          </p:cNvSpPr>
          <p:nvPr>
            <p:ph sz="quarter" idx="28"/>
          </p:nvPr>
        </p:nvSpPr>
        <p:spPr>
          <a:xfrm>
            <a:off x="3307062" y="1446213"/>
            <a:ext cx="2646000" cy="4852988"/>
          </a:xfrm>
          <a:prstGeom prst="rect">
            <a:avLst/>
          </a:prstGeo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9" name="Inhaltsplatzhalter 12">
            <a:extLst>
              <a:ext uri="{FF2B5EF4-FFF2-40B4-BE49-F238E27FC236}">
                <a16:creationId xmlns:a16="http://schemas.microsoft.com/office/drawing/2014/main" id="{648A7D47-604E-EC7E-3233-7440AE20AD4E}"/>
              </a:ext>
            </a:extLst>
          </p:cNvPr>
          <p:cNvSpPr>
            <a:spLocks noGrp="1"/>
          </p:cNvSpPr>
          <p:nvPr>
            <p:ph sz="quarter" idx="29"/>
          </p:nvPr>
        </p:nvSpPr>
        <p:spPr>
          <a:xfrm>
            <a:off x="6241062" y="1446213"/>
            <a:ext cx="2646000" cy="4852988"/>
          </a:xfrm>
          <a:prstGeom prst="rect">
            <a:avLst/>
          </a:prstGeo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10" name="Inhaltsplatzhalter 12">
            <a:extLst>
              <a:ext uri="{FF2B5EF4-FFF2-40B4-BE49-F238E27FC236}">
                <a16:creationId xmlns:a16="http://schemas.microsoft.com/office/drawing/2014/main" id="{6DEEC55E-3A3E-AC1E-091E-7AB11071B791}"/>
              </a:ext>
            </a:extLst>
          </p:cNvPr>
          <p:cNvSpPr>
            <a:spLocks noGrp="1"/>
          </p:cNvSpPr>
          <p:nvPr>
            <p:ph sz="quarter" idx="30"/>
          </p:nvPr>
        </p:nvSpPr>
        <p:spPr>
          <a:xfrm>
            <a:off x="9175062" y="1446213"/>
            <a:ext cx="2646000" cy="4852988"/>
          </a:xfrm>
          <a:prstGeom prst="rect">
            <a:avLst/>
          </a:prstGeo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8" name="Foliennummernplatzhalter 7">
            <a:extLst>
              <a:ext uri="{FF2B5EF4-FFF2-40B4-BE49-F238E27FC236}">
                <a16:creationId xmlns:a16="http://schemas.microsoft.com/office/drawing/2014/main" id="{CBBC29A0-D9B3-78A1-C8EA-0430ECA1C271}"/>
              </a:ext>
            </a:extLst>
          </p:cNvPr>
          <p:cNvSpPr>
            <a:spLocks noGrp="1"/>
          </p:cNvSpPr>
          <p:nvPr>
            <p:ph type="sldNum" sz="quarter" idx="27"/>
          </p:nvPr>
        </p:nvSpPr>
        <p:spPr/>
        <p:txBody>
          <a:bodyPr/>
          <a:lstStyle/>
          <a:p>
            <a:fld id="{563F8326-2D3F-44D0-8A27-327B93DAAA3E}" type="slidenum">
              <a:rPr lang="de-DE" smtClean="0"/>
              <a:pPr/>
              <a:t>‹Nr.›</a:t>
            </a:fld>
            <a:endParaRPr lang="de-DE"/>
          </a:p>
        </p:txBody>
      </p:sp>
      <p:sp>
        <p:nvSpPr>
          <p:cNvPr id="6" name="Fußzeilenplatzhalter 5">
            <a:extLst>
              <a:ext uri="{FF2B5EF4-FFF2-40B4-BE49-F238E27FC236}">
                <a16:creationId xmlns:a16="http://schemas.microsoft.com/office/drawing/2014/main" id="{8A534E6C-7FD3-A404-8041-DCA1BB799FE9}"/>
              </a:ext>
            </a:extLst>
          </p:cNvPr>
          <p:cNvSpPr>
            <a:spLocks noGrp="1"/>
          </p:cNvSpPr>
          <p:nvPr>
            <p:ph type="ftr" sz="quarter" idx="26"/>
          </p:nvPr>
        </p:nvSpPr>
        <p:spPr/>
        <p:txBody>
          <a:bodyPr/>
          <a:lstStyle/>
          <a:p>
            <a:r>
              <a:rPr lang="de-DE"/>
              <a:t>Vertragsschulung Pneumologie</a:t>
            </a:r>
          </a:p>
        </p:txBody>
      </p:sp>
    </p:spTree>
    <p:extLst>
      <p:ext uri="{BB962C8B-B14F-4D97-AF65-F5344CB8AC3E}">
        <p14:creationId xmlns:p14="http://schemas.microsoft.com/office/powerpoint/2010/main" val="3729546643"/>
      </p:ext>
    </p:extLst>
  </p:cSld>
  <p:clrMapOvr>
    <a:masterClrMapping/>
  </p:clrMapOvr>
  <p:extLst>
    <p:ext uri="{DCECCB84-F9BA-43D5-87BE-67443E8EF086}">
      <p15:sldGuideLst xmlns:p15="http://schemas.microsoft.com/office/powerpoint/2012/main">
        <p15:guide id="1" pos="1912" userDrawn="1">
          <p15:clr>
            <a:srgbClr val="FBAE40"/>
          </p15:clr>
        </p15:guide>
        <p15:guide id="2" pos="5768" userDrawn="1">
          <p15:clr>
            <a:srgbClr val="FBAE40"/>
          </p15:clr>
        </p15:guide>
        <p15:guide id="3" pos="5609" userDrawn="1">
          <p15:clr>
            <a:srgbClr val="FBAE40"/>
          </p15:clr>
        </p15:guide>
        <p15:guide id="4" pos="2071" userDrawn="1">
          <p15:clr>
            <a:srgbClr val="FBAE40"/>
          </p15:clr>
        </p15:guide>
        <p15:guide id="5" pos="3931" userDrawn="1">
          <p15:clr>
            <a:srgbClr val="FBAE40"/>
          </p15:clr>
        </p15:guide>
        <p15:guide id="6" pos="3749" userDrawn="1">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Nur Titel">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2D18ACC1-5777-79F4-EE1A-DD60C0E8DC0B}"/>
              </a:ext>
            </a:extLst>
          </p:cNvPr>
          <p:cNvSpPr>
            <a:spLocks noGrp="1"/>
          </p:cNvSpPr>
          <p:nvPr>
            <p:ph type="title"/>
          </p:nvPr>
        </p:nvSpPr>
        <p:spPr>
          <a:xfrm>
            <a:off x="373063" y="500153"/>
            <a:ext cx="11448000" cy="360001"/>
          </a:xfrm>
        </p:spPr>
        <p:txBody>
          <a:bodyPr/>
          <a:lstStyle/>
          <a:p>
            <a:r>
              <a:rPr lang="de-DE"/>
              <a:t>Mastertitelformat bearbeiten</a:t>
            </a:r>
            <a:endParaRPr lang="de-DE" dirty="0"/>
          </a:p>
        </p:txBody>
      </p:sp>
      <p:sp>
        <p:nvSpPr>
          <p:cNvPr id="6" name="Textplatzhalter 4">
            <a:extLst>
              <a:ext uri="{FF2B5EF4-FFF2-40B4-BE49-F238E27FC236}">
                <a16:creationId xmlns:a16="http://schemas.microsoft.com/office/drawing/2014/main" id="{8384B3CD-4467-8AE3-5B71-E2A2022A7283}"/>
              </a:ext>
            </a:extLst>
          </p:cNvPr>
          <p:cNvSpPr>
            <a:spLocks noGrp="1"/>
          </p:cNvSpPr>
          <p:nvPr>
            <p:ph type="body" sz="quarter" idx="20" hasCustomPrompt="1"/>
          </p:nvPr>
        </p:nvSpPr>
        <p:spPr>
          <a:xfrm>
            <a:off x="373063" y="928130"/>
            <a:ext cx="11448000" cy="288000"/>
          </a:xfrm>
          <a:prstGeom prst="rect">
            <a:avLst/>
          </a:prstGeom>
        </p:spPr>
        <p:txBody>
          <a:bodyPr vert="horz" lIns="0" tIns="0" rIns="0" bIns="0" rtlCol="0">
            <a:noAutofit/>
          </a:bodyPr>
          <a:lstStyle>
            <a:lvl1pPr>
              <a:defRPr lang="de-DE" sz="2000" b="0" kern="1200" cap="all" baseline="0" dirty="0">
                <a:solidFill>
                  <a:schemeClr val="tx2"/>
                </a:solidFill>
                <a:latin typeface="Arial" panose="020B0604020202020204" pitchFamily="34" charset="0"/>
                <a:ea typeface="+mn-ea"/>
                <a:cs typeface="+mn-cs"/>
              </a:defRPr>
            </a:lvl1pPr>
            <a:lvl2pPr>
              <a:defRPr lang="de-DE" smtClean="0"/>
            </a:lvl2pPr>
            <a:lvl3pPr>
              <a:defRPr lang="de-DE" smtClean="0"/>
            </a:lvl3pPr>
            <a:lvl4pPr>
              <a:defRPr lang="de-DE" smtClean="0"/>
            </a:lvl4pPr>
            <a:lvl5pPr>
              <a:defRPr lang="de-DE"/>
            </a:lvl5pPr>
          </a:lstStyle>
          <a:p>
            <a:pPr marL="0" lvl="0" indent="0" algn="l" defTabSz="914400" rtl="0" eaLnBrk="1" latinLnBrk="0" hangingPunct="1">
              <a:lnSpc>
                <a:spcPct val="90000"/>
              </a:lnSpc>
              <a:spcBef>
                <a:spcPts val="1000"/>
              </a:spcBef>
              <a:spcAft>
                <a:spcPts val="400"/>
              </a:spcAft>
              <a:buFont typeface="Arial" panose="020B0604020202020204" pitchFamily="34" charset="0"/>
              <a:buNone/>
            </a:pPr>
            <a:r>
              <a:rPr lang="de-DE" dirty="0" err="1"/>
              <a:t>Subline</a:t>
            </a:r>
            <a:r>
              <a:rPr lang="de-DE" dirty="0"/>
              <a:t> einfügen</a:t>
            </a:r>
          </a:p>
        </p:txBody>
      </p:sp>
      <p:sp>
        <p:nvSpPr>
          <p:cNvPr id="14" name="Foliennummernplatzhalter 13">
            <a:extLst>
              <a:ext uri="{FF2B5EF4-FFF2-40B4-BE49-F238E27FC236}">
                <a16:creationId xmlns:a16="http://schemas.microsoft.com/office/drawing/2014/main" id="{E9F2F750-3680-EAC1-61C8-CB32B1BEC020}"/>
              </a:ext>
            </a:extLst>
          </p:cNvPr>
          <p:cNvSpPr>
            <a:spLocks noGrp="1"/>
          </p:cNvSpPr>
          <p:nvPr>
            <p:ph type="sldNum" sz="quarter" idx="16"/>
          </p:nvPr>
        </p:nvSpPr>
        <p:spPr/>
        <p:txBody>
          <a:bodyPr/>
          <a:lstStyle/>
          <a:p>
            <a:fld id="{563F8326-2D3F-44D0-8A27-327B93DAAA3E}" type="slidenum">
              <a:rPr lang="de-DE" smtClean="0"/>
              <a:pPr/>
              <a:t>‹Nr.›</a:t>
            </a:fld>
            <a:endParaRPr lang="de-DE"/>
          </a:p>
        </p:txBody>
      </p:sp>
      <p:sp>
        <p:nvSpPr>
          <p:cNvPr id="13" name="Fußzeilenplatzhalter 12">
            <a:extLst>
              <a:ext uri="{FF2B5EF4-FFF2-40B4-BE49-F238E27FC236}">
                <a16:creationId xmlns:a16="http://schemas.microsoft.com/office/drawing/2014/main" id="{3A013463-993D-E844-BAA6-6C9EDBCECDC3}"/>
              </a:ext>
            </a:extLst>
          </p:cNvPr>
          <p:cNvSpPr>
            <a:spLocks noGrp="1"/>
          </p:cNvSpPr>
          <p:nvPr>
            <p:ph type="ftr" sz="quarter" idx="15"/>
          </p:nvPr>
        </p:nvSpPr>
        <p:spPr/>
        <p:txBody>
          <a:bodyPr/>
          <a:lstStyle/>
          <a:p>
            <a:r>
              <a:rPr lang="de-DE"/>
              <a:t>Vertragsschulung Pneumologie</a:t>
            </a:r>
          </a:p>
        </p:txBody>
      </p:sp>
    </p:spTree>
    <p:extLst>
      <p:ext uri="{BB962C8B-B14F-4D97-AF65-F5344CB8AC3E}">
        <p14:creationId xmlns:p14="http://schemas.microsoft.com/office/powerpoint/2010/main" val="260500477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liennummernplatzhalter 2">
            <a:extLst>
              <a:ext uri="{FF2B5EF4-FFF2-40B4-BE49-F238E27FC236}">
                <a16:creationId xmlns:a16="http://schemas.microsoft.com/office/drawing/2014/main" id="{5A5AFE49-307E-49AF-7984-A877D003B7A0}"/>
              </a:ext>
            </a:extLst>
          </p:cNvPr>
          <p:cNvSpPr>
            <a:spLocks noGrp="1"/>
          </p:cNvSpPr>
          <p:nvPr>
            <p:ph type="sldNum" sz="quarter" idx="11"/>
          </p:nvPr>
        </p:nvSpPr>
        <p:spPr/>
        <p:txBody>
          <a:bodyPr/>
          <a:lstStyle/>
          <a:p>
            <a:fld id="{563F8326-2D3F-44D0-8A27-327B93DAAA3E}" type="slidenum">
              <a:rPr lang="de-DE" smtClean="0"/>
              <a:pPr/>
              <a:t>‹Nr.›</a:t>
            </a:fld>
            <a:endParaRPr lang="de-DE"/>
          </a:p>
        </p:txBody>
      </p:sp>
      <p:sp>
        <p:nvSpPr>
          <p:cNvPr id="2" name="Fußzeilenplatzhalter 1">
            <a:extLst>
              <a:ext uri="{FF2B5EF4-FFF2-40B4-BE49-F238E27FC236}">
                <a16:creationId xmlns:a16="http://schemas.microsoft.com/office/drawing/2014/main" id="{992C6674-50B6-A9E8-F551-3BD420228B7D}"/>
              </a:ext>
            </a:extLst>
          </p:cNvPr>
          <p:cNvSpPr>
            <a:spLocks noGrp="1"/>
          </p:cNvSpPr>
          <p:nvPr>
            <p:ph type="ftr" sz="quarter" idx="10"/>
          </p:nvPr>
        </p:nvSpPr>
        <p:spPr/>
        <p:txBody>
          <a:bodyPr/>
          <a:lstStyle/>
          <a:p>
            <a:r>
              <a:rPr lang="de-DE"/>
              <a:t>Vertragsschulung Pneumologie</a:t>
            </a:r>
            <a:endParaRPr lang="de-DE" dirty="0"/>
          </a:p>
        </p:txBody>
      </p:sp>
    </p:spTree>
    <p:extLst>
      <p:ext uri="{BB962C8B-B14F-4D97-AF65-F5344CB8AC3E}">
        <p14:creationId xmlns:p14="http://schemas.microsoft.com/office/powerpoint/2010/main" val="3898070996"/>
      </p:ext>
    </p:extLst>
  </p:cSld>
  <p:clrMapOvr>
    <a:masterClrMapping/>
  </p:clrMapOvr>
  <p:extLst>
    <p:ext uri="{DCECCB84-F9BA-43D5-87BE-67443E8EF086}">
      <p15:sldGuideLst xmlns:p15="http://schemas.microsoft.com/office/powerpoint/2012/main"/>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ext links hellgelb  Bild rechts">
    <p:bg>
      <p:bgPr>
        <a:solidFill>
          <a:schemeClr val="bg1"/>
        </a:solidFill>
        <a:effectLst/>
      </p:bgPr>
    </p:bg>
    <p:spTree>
      <p:nvGrpSpPr>
        <p:cNvPr id="1" name=""/>
        <p:cNvGrpSpPr/>
        <p:nvPr/>
      </p:nvGrpSpPr>
      <p:grpSpPr>
        <a:xfrm>
          <a:off x="0" y="0"/>
          <a:ext cx="0" cy="0"/>
          <a:chOff x="0" y="0"/>
          <a:chExt cx="0" cy="0"/>
        </a:xfrm>
      </p:grpSpPr>
      <p:sp>
        <p:nvSpPr>
          <p:cNvPr id="11" name="Rechteck 10">
            <a:extLst>
              <a:ext uri="{FF2B5EF4-FFF2-40B4-BE49-F238E27FC236}">
                <a16:creationId xmlns:a16="http://schemas.microsoft.com/office/drawing/2014/main" id="{91288D10-1AAE-5D20-8C05-C61D9268C322}"/>
              </a:ext>
            </a:extLst>
          </p:cNvPr>
          <p:cNvSpPr/>
          <p:nvPr userDrawn="1"/>
        </p:nvSpPr>
        <p:spPr>
          <a:xfrm>
            <a:off x="0" y="0"/>
            <a:ext cx="6240462" cy="6299200"/>
          </a:xfrm>
          <a:prstGeom prst="rect">
            <a:avLst/>
          </a:prstGeom>
          <a:solidFill>
            <a:srgbClr val="FFF7EE"/>
          </a:solidFill>
          <a:ln>
            <a:noFill/>
          </a:ln>
        </p:spPr>
        <p:style>
          <a:lnRef idx="2">
            <a:schemeClr val="accent1">
              <a:shade val="15000"/>
            </a:schemeClr>
          </a:lnRef>
          <a:fillRef idx="1">
            <a:schemeClr val="accent1"/>
          </a:fillRef>
          <a:effectRef idx="0">
            <a:schemeClr val="accent1"/>
          </a:effectRef>
          <a:fontRef idx="minor">
            <a:schemeClr val="lt1"/>
          </a:fontRef>
        </p:style>
        <p:txBody>
          <a:bodyPr lIns="54000" tIns="10800" rIns="54000" bIns="10800" rtlCol="0" anchor="ctr"/>
          <a:lstStyle/>
          <a:p>
            <a:pPr algn="ctr">
              <a:spcAft>
                <a:spcPts val="600"/>
              </a:spcAft>
            </a:pPr>
            <a:endParaRPr lang="de-DE" sz="1600" b="1" cap="all"/>
          </a:p>
        </p:txBody>
      </p:sp>
      <p:sp>
        <p:nvSpPr>
          <p:cNvPr id="2" name="Titel 1">
            <a:extLst>
              <a:ext uri="{FF2B5EF4-FFF2-40B4-BE49-F238E27FC236}">
                <a16:creationId xmlns:a16="http://schemas.microsoft.com/office/drawing/2014/main" id="{A2EEE992-9653-CD0A-CEE2-F58D0E6FE57B}"/>
              </a:ext>
            </a:extLst>
          </p:cNvPr>
          <p:cNvSpPr>
            <a:spLocks noGrp="1"/>
          </p:cNvSpPr>
          <p:nvPr>
            <p:ph type="title"/>
          </p:nvPr>
        </p:nvSpPr>
        <p:spPr>
          <a:xfrm>
            <a:off x="373064" y="500153"/>
            <a:ext cx="5578473" cy="813359"/>
          </a:xfrm>
        </p:spPr>
        <p:txBody>
          <a:bodyPr/>
          <a:lstStyle/>
          <a:p>
            <a:r>
              <a:rPr lang="de-DE"/>
              <a:t>Mastertitelformat bearbeiten</a:t>
            </a:r>
            <a:endParaRPr lang="de-DE" dirty="0"/>
          </a:p>
        </p:txBody>
      </p:sp>
      <p:sp>
        <p:nvSpPr>
          <p:cNvPr id="16" name="Inhaltsplatzhalter 15">
            <a:extLst>
              <a:ext uri="{FF2B5EF4-FFF2-40B4-BE49-F238E27FC236}">
                <a16:creationId xmlns:a16="http://schemas.microsoft.com/office/drawing/2014/main" id="{BF3E4A33-04B7-A640-FE23-9DF60186BA1C}"/>
              </a:ext>
            </a:extLst>
          </p:cNvPr>
          <p:cNvSpPr>
            <a:spLocks noGrp="1"/>
          </p:cNvSpPr>
          <p:nvPr>
            <p:ph sz="quarter" idx="14"/>
          </p:nvPr>
        </p:nvSpPr>
        <p:spPr>
          <a:xfrm>
            <a:off x="379184" y="1451428"/>
            <a:ext cx="5572353" cy="4678784"/>
          </a:xfrm>
          <a:prstGeom prst="rect">
            <a:avLst/>
          </a:prstGeo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12" name="Bildplatzhalter 11">
            <a:extLst>
              <a:ext uri="{FF2B5EF4-FFF2-40B4-BE49-F238E27FC236}">
                <a16:creationId xmlns:a16="http://schemas.microsoft.com/office/drawing/2014/main" id="{A7042D9E-85B6-BE7D-9A03-0808373C9497}"/>
              </a:ext>
            </a:extLst>
          </p:cNvPr>
          <p:cNvSpPr>
            <a:spLocks noGrp="1"/>
          </p:cNvSpPr>
          <p:nvPr>
            <p:ph type="pic" sz="quarter" idx="11"/>
          </p:nvPr>
        </p:nvSpPr>
        <p:spPr>
          <a:xfrm>
            <a:off x="6240462" y="0"/>
            <a:ext cx="5951537" cy="6299200"/>
          </a:xfrm>
          <a:prstGeom prst="rect">
            <a:avLst/>
          </a:prstGeom>
          <a:pattFill prst="pct25">
            <a:fgClr>
              <a:schemeClr val="bg1">
                <a:lumMod val="85000"/>
              </a:schemeClr>
            </a:fgClr>
            <a:bgClr>
              <a:schemeClr val="bg1"/>
            </a:bgClr>
          </a:pattFill>
          <a:ln w="8890">
            <a:solidFill>
              <a:schemeClr val="bg1">
                <a:alpha val="20000"/>
              </a:schemeClr>
            </a:solidFill>
          </a:ln>
        </p:spPr>
        <p:txBody>
          <a:bodyPr/>
          <a:lstStyle>
            <a:lvl1pPr algn="ctr">
              <a:defRPr>
                <a:solidFill>
                  <a:schemeClr val="tx2"/>
                </a:solidFill>
              </a:defRPr>
            </a:lvl1pPr>
          </a:lstStyle>
          <a:p>
            <a:r>
              <a:rPr lang="de-DE"/>
              <a:t>Bild durch Klicken auf Symbol hinzufügen</a:t>
            </a:r>
            <a:endParaRPr lang="de-DE" dirty="0"/>
          </a:p>
        </p:txBody>
      </p:sp>
      <p:sp>
        <p:nvSpPr>
          <p:cNvPr id="18" name="Foliennummernplatzhalter 17">
            <a:extLst>
              <a:ext uri="{FF2B5EF4-FFF2-40B4-BE49-F238E27FC236}">
                <a16:creationId xmlns:a16="http://schemas.microsoft.com/office/drawing/2014/main" id="{D4CAD822-256A-603E-065D-4EC3AB5C316A}"/>
              </a:ext>
            </a:extLst>
          </p:cNvPr>
          <p:cNvSpPr>
            <a:spLocks noGrp="1"/>
          </p:cNvSpPr>
          <p:nvPr>
            <p:ph type="sldNum" sz="quarter" idx="16"/>
          </p:nvPr>
        </p:nvSpPr>
        <p:spPr/>
        <p:txBody>
          <a:bodyPr/>
          <a:lstStyle/>
          <a:p>
            <a:fld id="{563F8326-2D3F-44D0-8A27-327B93DAAA3E}" type="slidenum">
              <a:rPr lang="de-DE" smtClean="0"/>
              <a:pPr/>
              <a:t>‹Nr.›</a:t>
            </a:fld>
            <a:endParaRPr lang="de-DE"/>
          </a:p>
        </p:txBody>
      </p:sp>
      <p:sp>
        <p:nvSpPr>
          <p:cNvPr id="17" name="Fußzeilenplatzhalter 16">
            <a:extLst>
              <a:ext uri="{FF2B5EF4-FFF2-40B4-BE49-F238E27FC236}">
                <a16:creationId xmlns:a16="http://schemas.microsoft.com/office/drawing/2014/main" id="{BB864CA2-7D2A-E70C-4773-D30EC854577F}"/>
              </a:ext>
            </a:extLst>
          </p:cNvPr>
          <p:cNvSpPr>
            <a:spLocks noGrp="1"/>
          </p:cNvSpPr>
          <p:nvPr>
            <p:ph type="ftr" sz="quarter" idx="15"/>
          </p:nvPr>
        </p:nvSpPr>
        <p:spPr/>
        <p:txBody>
          <a:bodyPr/>
          <a:lstStyle/>
          <a:p>
            <a:r>
              <a:rPr lang="de-DE"/>
              <a:t>Vertragsschulung Pneumologie</a:t>
            </a:r>
          </a:p>
        </p:txBody>
      </p:sp>
    </p:spTree>
    <p:extLst>
      <p:ext uri="{BB962C8B-B14F-4D97-AF65-F5344CB8AC3E}">
        <p14:creationId xmlns:p14="http://schemas.microsoft.com/office/powerpoint/2010/main" val="3544314916"/>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3749" userDrawn="1">
          <p15:clr>
            <a:srgbClr val="FBAE40"/>
          </p15:clr>
        </p15:guide>
        <p15:guide id="2" pos="3931" userDrawn="1">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Inhalt &amp; Bild rechts">
    <p:bg>
      <p:bgPr>
        <a:solidFill>
          <a:schemeClr val="bg1"/>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B0054FD-C4E6-C37F-6B65-F08A75E71D78}"/>
              </a:ext>
            </a:extLst>
          </p:cNvPr>
          <p:cNvSpPr>
            <a:spLocks noGrp="1"/>
          </p:cNvSpPr>
          <p:nvPr>
            <p:ph type="title"/>
          </p:nvPr>
        </p:nvSpPr>
        <p:spPr>
          <a:xfrm>
            <a:off x="373064" y="1446213"/>
            <a:ext cx="5578474" cy="1118159"/>
          </a:xfrm>
        </p:spPr>
        <p:txBody>
          <a:bodyPr/>
          <a:lstStyle/>
          <a:p>
            <a:r>
              <a:rPr lang="de-DE"/>
              <a:t>Mastertitelformat bearbeiten</a:t>
            </a:r>
            <a:endParaRPr lang="de-DE" dirty="0"/>
          </a:p>
        </p:txBody>
      </p:sp>
      <p:sp>
        <p:nvSpPr>
          <p:cNvPr id="16" name="Inhaltsplatzhalter 15">
            <a:extLst>
              <a:ext uri="{FF2B5EF4-FFF2-40B4-BE49-F238E27FC236}">
                <a16:creationId xmlns:a16="http://schemas.microsoft.com/office/drawing/2014/main" id="{BF3E4A33-04B7-A640-FE23-9DF60186BA1C}"/>
              </a:ext>
            </a:extLst>
          </p:cNvPr>
          <p:cNvSpPr>
            <a:spLocks noGrp="1"/>
          </p:cNvSpPr>
          <p:nvPr>
            <p:ph sz="quarter" idx="14"/>
          </p:nvPr>
        </p:nvSpPr>
        <p:spPr>
          <a:xfrm>
            <a:off x="373064" y="2772228"/>
            <a:ext cx="5578474" cy="3526971"/>
          </a:xfrm>
          <a:prstGeom prst="rect">
            <a:avLst/>
          </a:prstGeo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12" name="Bildplatzhalter 11">
            <a:extLst>
              <a:ext uri="{FF2B5EF4-FFF2-40B4-BE49-F238E27FC236}">
                <a16:creationId xmlns:a16="http://schemas.microsoft.com/office/drawing/2014/main" id="{A7042D9E-85B6-BE7D-9A03-0808373C9497}"/>
              </a:ext>
            </a:extLst>
          </p:cNvPr>
          <p:cNvSpPr>
            <a:spLocks noGrp="1"/>
          </p:cNvSpPr>
          <p:nvPr>
            <p:ph type="pic" sz="quarter" idx="11"/>
          </p:nvPr>
        </p:nvSpPr>
        <p:spPr>
          <a:xfrm>
            <a:off x="6240463" y="0"/>
            <a:ext cx="5951538" cy="6299200"/>
          </a:xfrm>
          <a:prstGeom prst="rect">
            <a:avLst/>
          </a:prstGeom>
          <a:pattFill prst="pct25">
            <a:fgClr>
              <a:schemeClr val="bg1">
                <a:lumMod val="85000"/>
              </a:schemeClr>
            </a:fgClr>
            <a:bgClr>
              <a:schemeClr val="bg1"/>
            </a:bgClr>
          </a:pattFill>
          <a:ln w="8890">
            <a:solidFill>
              <a:schemeClr val="bg1">
                <a:alpha val="20000"/>
              </a:schemeClr>
            </a:solidFill>
          </a:ln>
        </p:spPr>
        <p:txBody>
          <a:bodyPr/>
          <a:lstStyle>
            <a:lvl1pPr algn="ctr">
              <a:defRPr>
                <a:solidFill>
                  <a:schemeClr val="tx2"/>
                </a:solidFill>
              </a:defRPr>
            </a:lvl1pPr>
          </a:lstStyle>
          <a:p>
            <a:r>
              <a:rPr lang="de-DE"/>
              <a:t>Bild durch Klicken auf Symbol hinzufügen</a:t>
            </a:r>
            <a:endParaRPr lang="de-DE" dirty="0"/>
          </a:p>
        </p:txBody>
      </p:sp>
      <p:sp>
        <p:nvSpPr>
          <p:cNvPr id="18" name="Foliennummernplatzhalter 17">
            <a:extLst>
              <a:ext uri="{FF2B5EF4-FFF2-40B4-BE49-F238E27FC236}">
                <a16:creationId xmlns:a16="http://schemas.microsoft.com/office/drawing/2014/main" id="{D4CAD822-256A-603E-065D-4EC3AB5C316A}"/>
              </a:ext>
            </a:extLst>
          </p:cNvPr>
          <p:cNvSpPr>
            <a:spLocks noGrp="1"/>
          </p:cNvSpPr>
          <p:nvPr>
            <p:ph type="sldNum" sz="quarter" idx="16"/>
          </p:nvPr>
        </p:nvSpPr>
        <p:spPr/>
        <p:txBody>
          <a:bodyPr/>
          <a:lstStyle/>
          <a:p>
            <a:fld id="{563F8326-2D3F-44D0-8A27-327B93DAAA3E}" type="slidenum">
              <a:rPr lang="de-DE" smtClean="0"/>
              <a:pPr/>
              <a:t>‹Nr.›</a:t>
            </a:fld>
            <a:endParaRPr lang="de-DE"/>
          </a:p>
        </p:txBody>
      </p:sp>
      <p:sp>
        <p:nvSpPr>
          <p:cNvPr id="17" name="Fußzeilenplatzhalter 16">
            <a:extLst>
              <a:ext uri="{FF2B5EF4-FFF2-40B4-BE49-F238E27FC236}">
                <a16:creationId xmlns:a16="http://schemas.microsoft.com/office/drawing/2014/main" id="{BB864CA2-7D2A-E70C-4773-D30EC854577F}"/>
              </a:ext>
            </a:extLst>
          </p:cNvPr>
          <p:cNvSpPr>
            <a:spLocks noGrp="1"/>
          </p:cNvSpPr>
          <p:nvPr>
            <p:ph type="ftr" sz="quarter" idx="15"/>
          </p:nvPr>
        </p:nvSpPr>
        <p:spPr/>
        <p:txBody>
          <a:bodyPr/>
          <a:lstStyle/>
          <a:p>
            <a:r>
              <a:rPr lang="de-DE"/>
              <a:t>Vertragsschulung Pneumologie</a:t>
            </a:r>
          </a:p>
        </p:txBody>
      </p:sp>
    </p:spTree>
    <p:extLst>
      <p:ext uri="{BB962C8B-B14F-4D97-AF65-F5344CB8AC3E}">
        <p14:creationId xmlns:p14="http://schemas.microsoft.com/office/powerpoint/2010/main" val="3053927343"/>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3749" userDrawn="1">
          <p15:clr>
            <a:srgbClr val="FBAE40"/>
          </p15:clr>
        </p15:guide>
        <p15:guide id="2" pos="3931" userDrawn="1">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Inhalt &amp; Bild links">
    <p:bg>
      <p:bgPr>
        <a:solidFill>
          <a:schemeClr val="bg1"/>
        </a:solidFill>
        <a:effectLst/>
      </p:bgPr>
    </p:bg>
    <p:spTree>
      <p:nvGrpSpPr>
        <p:cNvPr id="1" name=""/>
        <p:cNvGrpSpPr/>
        <p:nvPr/>
      </p:nvGrpSpPr>
      <p:grpSpPr>
        <a:xfrm>
          <a:off x="0" y="0"/>
          <a:ext cx="0" cy="0"/>
          <a:chOff x="0" y="0"/>
          <a:chExt cx="0" cy="0"/>
        </a:xfrm>
      </p:grpSpPr>
      <p:sp>
        <p:nvSpPr>
          <p:cNvPr id="3" name="Titel 1">
            <a:extLst>
              <a:ext uri="{FF2B5EF4-FFF2-40B4-BE49-F238E27FC236}">
                <a16:creationId xmlns:a16="http://schemas.microsoft.com/office/drawing/2014/main" id="{49007B90-C99D-6F76-96A6-EA8E63F7B2B3}"/>
              </a:ext>
            </a:extLst>
          </p:cNvPr>
          <p:cNvSpPr>
            <a:spLocks noGrp="1"/>
          </p:cNvSpPr>
          <p:nvPr>
            <p:ph type="title"/>
          </p:nvPr>
        </p:nvSpPr>
        <p:spPr>
          <a:xfrm>
            <a:off x="6242051" y="1446213"/>
            <a:ext cx="5578474" cy="1118159"/>
          </a:xfrm>
        </p:spPr>
        <p:txBody>
          <a:bodyPr/>
          <a:lstStyle/>
          <a:p>
            <a:r>
              <a:rPr lang="de-DE"/>
              <a:t>Mastertitelformat bearbeiten</a:t>
            </a:r>
            <a:endParaRPr lang="de-DE" dirty="0"/>
          </a:p>
        </p:txBody>
      </p:sp>
      <p:sp>
        <p:nvSpPr>
          <p:cNvPr id="2" name="Inhaltsplatzhalter 15">
            <a:extLst>
              <a:ext uri="{FF2B5EF4-FFF2-40B4-BE49-F238E27FC236}">
                <a16:creationId xmlns:a16="http://schemas.microsoft.com/office/drawing/2014/main" id="{E5D544F5-AA16-88FA-6E11-F46A746F15AE}"/>
              </a:ext>
            </a:extLst>
          </p:cNvPr>
          <p:cNvSpPr>
            <a:spLocks noGrp="1"/>
          </p:cNvSpPr>
          <p:nvPr>
            <p:ph sz="quarter" idx="14"/>
          </p:nvPr>
        </p:nvSpPr>
        <p:spPr>
          <a:xfrm>
            <a:off x="6242051" y="2772228"/>
            <a:ext cx="5578474" cy="3526971"/>
          </a:xfrm>
          <a:prstGeom prst="rect">
            <a:avLst/>
          </a:prstGeo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12" name="Bildplatzhalter 11">
            <a:extLst>
              <a:ext uri="{FF2B5EF4-FFF2-40B4-BE49-F238E27FC236}">
                <a16:creationId xmlns:a16="http://schemas.microsoft.com/office/drawing/2014/main" id="{A7042D9E-85B6-BE7D-9A03-0808373C9497}"/>
              </a:ext>
            </a:extLst>
          </p:cNvPr>
          <p:cNvSpPr>
            <a:spLocks noGrp="1"/>
          </p:cNvSpPr>
          <p:nvPr>
            <p:ph type="pic" sz="quarter" idx="11"/>
          </p:nvPr>
        </p:nvSpPr>
        <p:spPr>
          <a:xfrm>
            <a:off x="1" y="0"/>
            <a:ext cx="5951538" cy="6299200"/>
          </a:xfrm>
          <a:prstGeom prst="rect">
            <a:avLst/>
          </a:prstGeom>
          <a:pattFill prst="pct25">
            <a:fgClr>
              <a:schemeClr val="bg1">
                <a:lumMod val="85000"/>
              </a:schemeClr>
            </a:fgClr>
            <a:bgClr>
              <a:schemeClr val="bg1"/>
            </a:bgClr>
          </a:pattFill>
          <a:ln w="8890">
            <a:solidFill>
              <a:schemeClr val="bg1">
                <a:alpha val="20000"/>
              </a:schemeClr>
            </a:solidFill>
          </a:ln>
        </p:spPr>
        <p:txBody>
          <a:bodyPr/>
          <a:lstStyle>
            <a:lvl1pPr algn="ctr">
              <a:defRPr>
                <a:solidFill>
                  <a:schemeClr val="tx2"/>
                </a:solidFill>
              </a:defRPr>
            </a:lvl1pPr>
          </a:lstStyle>
          <a:p>
            <a:r>
              <a:rPr lang="de-DE"/>
              <a:t>Bild durch Klicken auf Symbol hinzufügen</a:t>
            </a:r>
            <a:endParaRPr lang="de-DE" dirty="0"/>
          </a:p>
        </p:txBody>
      </p:sp>
      <p:sp>
        <p:nvSpPr>
          <p:cNvPr id="18" name="Foliennummernplatzhalter 17">
            <a:extLst>
              <a:ext uri="{FF2B5EF4-FFF2-40B4-BE49-F238E27FC236}">
                <a16:creationId xmlns:a16="http://schemas.microsoft.com/office/drawing/2014/main" id="{D4CAD822-256A-603E-065D-4EC3AB5C316A}"/>
              </a:ext>
            </a:extLst>
          </p:cNvPr>
          <p:cNvSpPr>
            <a:spLocks noGrp="1"/>
          </p:cNvSpPr>
          <p:nvPr>
            <p:ph type="sldNum" sz="quarter" idx="16"/>
          </p:nvPr>
        </p:nvSpPr>
        <p:spPr/>
        <p:txBody>
          <a:bodyPr/>
          <a:lstStyle/>
          <a:p>
            <a:fld id="{563F8326-2D3F-44D0-8A27-327B93DAAA3E}" type="slidenum">
              <a:rPr lang="de-DE" smtClean="0"/>
              <a:pPr/>
              <a:t>‹Nr.›</a:t>
            </a:fld>
            <a:endParaRPr lang="de-DE"/>
          </a:p>
        </p:txBody>
      </p:sp>
      <p:sp>
        <p:nvSpPr>
          <p:cNvPr id="17" name="Fußzeilenplatzhalter 16">
            <a:extLst>
              <a:ext uri="{FF2B5EF4-FFF2-40B4-BE49-F238E27FC236}">
                <a16:creationId xmlns:a16="http://schemas.microsoft.com/office/drawing/2014/main" id="{BB864CA2-7D2A-E70C-4773-D30EC854577F}"/>
              </a:ext>
            </a:extLst>
          </p:cNvPr>
          <p:cNvSpPr>
            <a:spLocks noGrp="1"/>
          </p:cNvSpPr>
          <p:nvPr>
            <p:ph type="ftr" sz="quarter" idx="15"/>
          </p:nvPr>
        </p:nvSpPr>
        <p:spPr/>
        <p:txBody>
          <a:bodyPr/>
          <a:lstStyle/>
          <a:p>
            <a:r>
              <a:rPr lang="de-DE"/>
              <a:t>Vertragsschulung Pneumologie</a:t>
            </a:r>
          </a:p>
        </p:txBody>
      </p:sp>
    </p:spTree>
    <p:extLst>
      <p:ext uri="{BB962C8B-B14F-4D97-AF65-F5344CB8AC3E}">
        <p14:creationId xmlns:p14="http://schemas.microsoft.com/office/powerpoint/2010/main" val="3369159034"/>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3931" userDrawn="1">
          <p15:clr>
            <a:srgbClr val="FBAE40"/>
          </p15:clr>
        </p15:guide>
        <p15:guide id="2" pos="3749" userDrawn="1">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Inhalt und 2 Bilder rechts">
    <p:spTree>
      <p:nvGrpSpPr>
        <p:cNvPr id="1" name=""/>
        <p:cNvGrpSpPr/>
        <p:nvPr/>
      </p:nvGrpSpPr>
      <p:grpSpPr>
        <a:xfrm>
          <a:off x="0" y="0"/>
          <a:ext cx="0" cy="0"/>
          <a:chOff x="0" y="0"/>
          <a:chExt cx="0" cy="0"/>
        </a:xfrm>
      </p:grpSpPr>
      <p:sp>
        <p:nvSpPr>
          <p:cNvPr id="4" name="Titel 1">
            <a:extLst>
              <a:ext uri="{FF2B5EF4-FFF2-40B4-BE49-F238E27FC236}">
                <a16:creationId xmlns:a16="http://schemas.microsoft.com/office/drawing/2014/main" id="{AAFE21F0-A001-0170-29C5-A5FC5755DA25}"/>
              </a:ext>
            </a:extLst>
          </p:cNvPr>
          <p:cNvSpPr>
            <a:spLocks noGrp="1"/>
          </p:cNvSpPr>
          <p:nvPr>
            <p:ph type="title"/>
          </p:nvPr>
        </p:nvSpPr>
        <p:spPr>
          <a:xfrm>
            <a:off x="373064" y="1446213"/>
            <a:ext cx="5578474" cy="1118159"/>
          </a:xfrm>
        </p:spPr>
        <p:txBody>
          <a:bodyPr/>
          <a:lstStyle/>
          <a:p>
            <a:r>
              <a:rPr lang="de-DE"/>
              <a:t>Mastertitelformat bearbeiten</a:t>
            </a:r>
            <a:endParaRPr lang="de-DE" dirty="0"/>
          </a:p>
        </p:txBody>
      </p:sp>
      <p:sp>
        <p:nvSpPr>
          <p:cNvPr id="2" name="Inhaltsplatzhalter 15">
            <a:extLst>
              <a:ext uri="{FF2B5EF4-FFF2-40B4-BE49-F238E27FC236}">
                <a16:creationId xmlns:a16="http://schemas.microsoft.com/office/drawing/2014/main" id="{BA4D0CA7-6E52-F159-4532-B9EFFA1FC790}"/>
              </a:ext>
            </a:extLst>
          </p:cNvPr>
          <p:cNvSpPr>
            <a:spLocks noGrp="1"/>
          </p:cNvSpPr>
          <p:nvPr>
            <p:ph sz="quarter" idx="17"/>
          </p:nvPr>
        </p:nvSpPr>
        <p:spPr>
          <a:xfrm>
            <a:off x="373064" y="2772228"/>
            <a:ext cx="5578474" cy="3526971"/>
          </a:xfrm>
          <a:prstGeom prst="rect">
            <a:avLst/>
          </a:prstGeo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3" name="Bildplatzhalter 2">
            <a:extLst>
              <a:ext uri="{FF2B5EF4-FFF2-40B4-BE49-F238E27FC236}">
                <a16:creationId xmlns:a16="http://schemas.microsoft.com/office/drawing/2014/main" id="{58A80D1E-B9F7-68AA-8E71-0F3F2A63FA1D}"/>
              </a:ext>
            </a:extLst>
          </p:cNvPr>
          <p:cNvSpPr>
            <a:spLocks noGrp="1"/>
          </p:cNvSpPr>
          <p:nvPr>
            <p:ph type="pic" idx="1"/>
          </p:nvPr>
        </p:nvSpPr>
        <p:spPr>
          <a:xfrm>
            <a:off x="6240461" y="0"/>
            <a:ext cx="5951539" cy="3113600"/>
          </a:xfrm>
          <a:prstGeom prst="rect">
            <a:avLst/>
          </a:prstGeom>
          <a:pattFill prst="pct25">
            <a:fgClr>
              <a:schemeClr val="bg1">
                <a:lumMod val="85000"/>
              </a:schemeClr>
            </a:fgClr>
            <a:bgClr>
              <a:schemeClr val="bg1"/>
            </a:bgClr>
          </a:pattFill>
          <a:ln w="8890">
            <a:solidFill>
              <a:schemeClr val="bg1">
                <a:alpha val="20000"/>
              </a:schemeClr>
            </a:solidFill>
          </a:ln>
        </p:spPr>
        <p:txBody>
          <a:bodyPr vert="horz" lIns="0" tIns="0" rIns="0" bIns="0" rtlCol="0">
            <a:noAutofit/>
          </a:bodyPr>
          <a:lstStyle>
            <a:lvl1pPr>
              <a:defRPr lang="de-DE" dirty="0"/>
            </a:lvl1pPr>
          </a:lstStyle>
          <a:p>
            <a:pPr lvl="0" algn="ctr"/>
            <a:r>
              <a:rPr lang="de-DE"/>
              <a:t>Bild durch Klicken auf Symbol hinzufügen</a:t>
            </a:r>
            <a:endParaRPr lang="de-DE" dirty="0"/>
          </a:p>
        </p:txBody>
      </p:sp>
      <p:sp>
        <p:nvSpPr>
          <p:cNvPr id="5" name="Bildplatzhalter 2">
            <a:extLst>
              <a:ext uri="{FF2B5EF4-FFF2-40B4-BE49-F238E27FC236}">
                <a16:creationId xmlns:a16="http://schemas.microsoft.com/office/drawing/2014/main" id="{8A3E4417-9A7B-FD41-07DE-AB9DA8DE5601}"/>
              </a:ext>
            </a:extLst>
          </p:cNvPr>
          <p:cNvSpPr>
            <a:spLocks noGrp="1"/>
          </p:cNvSpPr>
          <p:nvPr>
            <p:ph type="pic" idx="18"/>
          </p:nvPr>
        </p:nvSpPr>
        <p:spPr>
          <a:xfrm>
            <a:off x="6240461" y="3185600"/>
            <a:ext cx="5951539" cy="3113600"/>
          </a:xfrm>
          <a:prstGeom prst="rect">
            <a:avLst/>
          </a:prstGeom>
          <a:pattFill prst="pct25">
            <a:fgClr>
              <a:schemeClr val="bg1">
                <a:lumMod val="85000"/>
              </a:schemeClr>
            </a:fgClr>
            <a:bgClr>
              <a:schemeClr val="bg1"/>
            </a:bgClr>
          </a:pattFill>
          <a:ln w="8890">
            <a:solidFill>
              <a:schemeClr val="bg1">
                <a:alpha val="20000"/>
              </a:schemeClr>
            </a:solidFill>
          </a:ln>
        </p:spPr>
        <p:txBody>
          <a:bodyPr vert="horz" lIns="0" tIns="0" rIns="0" bIns="0" rtlCol="0">
            <a:noAutofit/>
          </a:bodyPr>
          <a:lstStyle>
            <a:lvl1pPr>
              <a:defRPr lang="de-DE" dirty="0"/>
            </a:lvl1pPr>
          </a:lstStyle>
          <a:p>
            <a:pPr lvl="0" algn="ctr"/>
            <a:r>
              <a:rPr lang="de-DE"/>
              <a:t>Bild durch Klicken auf Symbol hinzufügen</a:t>
            </a:r>
            <a:endParaRPr lang="de-DE" dirty="0"/>
          </a:p>
        </p:txBody>
      </p:sp>
      <p:sp>
        <p:nvSpPr>
          <p:cNvPr id="11" name="Foliennummernplatzhalter 10">
            <a:extLst>
              <a:ext uri="{FF2B5EF4-FFF2-40B4-BE49-F238E27FC236}">
                <a16:creationId xmlns:a16="http://schemas.microsoft.com/office/drawing/2014/main" id="{E6AA772A-BFE1-7B0D-DCB2-83FA1597959E}"/>
              </a:ext>
            </a:extLst>
          </p:cNvPr>
          <p:cNvSpPr>
            <a:spLocks noGrp="1"/>
          </p:cNvSpPr>
          <p:nvPr>
            <p:ph type="sldNum" sz="quarter" idx="15"/>
          </p:nvPr>
        </p:nvSpPr>
        <p:spPr/>
        <p:txBody>
          <a:bodyPr/>
          <a:lstStyle/>
          <a:p>
            <a:fld id="{563F8326-2D3F-44D0-8A27-327B93DAAA3E}" type="slidenum">
              <a:rPr lang="de-DE" smtClean="0"/>
              <a:pPr/>
              <a:t>‹Nr.›</a:t>
            </a:fld>
            <a:endParaRPr lang="de-DE"/>
          </a:p>
        </p:txBody>
      </p:sp>
      <p:sp>
        <p:nvSpPr>
          <p:cNvPr id="10" name="Fußzeilenplatzhalter 9">
            <a:extLst>
              <a:ext uri="{FF2B5EF4-FFF2-40B4-BE49-F238E27FC236}">
                <a16:creationId xmlns:a16="http://schemas.microsoft.com/office/drawing/2014/main" id="{4E1445F7-335A-ECA6-23C1-57E62CBDED07}"/>
              </a:ext>
            </a:extLst>
          </p:cNvPr>
          <p:cNvSpPr>
            <a:spLocks noGrp="1"/>
          </p:cNvSpPr>
          <p:nvPr>
            <p:ph type="ftr" sz="quarter" idx="14"/>
          </p:nvPr>
        </p:nvSpPr>
        <p:spPr/>
        <p:txBody>
          <a:bodyPr/>
          <a:lstStyle/>
          <a:p>
            <a:r>
              <a:rPr lang="de-DE"/>
              <a:t>Vertragsschulung Pneumologie</a:t>
            </a:r>
          </a:p>
        </p:txBody>
      </p:sp>
    </p:spTree>
    <p:extLst>
      <p:ext uri="{BB962C8B-B14F-4D97-AF65-F5344CB8AC3E}">
        <p14:creationId xmlns:p14="http://schemas.microsoft.com/office/powerpoint/2010/main" val="3150155263"/>
      </p:ext>
    </p:extLst>
  </p:cSld>
  <p:clrMapOvr>
    <a:masterClrMapping/>
  </p:clrMapOvr>
  <p:extLst>
    <p:ext uri="{DCECCB84-F9BA-43D5-87BE-67443E8EF086}">
      <p15:sldGuideLst xmlns:p15="http://schemas.microsoft.com/office/powerpoint/2012/main">
        <p15:guide id="1" pos="3931" userDrawn="1">
          <p15:clr>
            <a:srgbClr val="FBAE40"/>
          </p15:clr>
        </p15:guide>
        <p15:guide id="2" pos="3749" userDrawn="1">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Großes Bild und Inhalt">
    <p:spTree>
      <p:nvGrpSpPr>
        <p:cNvPr id="1" name=""/>
        <p:cNvGrpSpPr/>
        <p:nvPr/>
      </p:nvGrpSpPr>
      <p:grpSpPr>
        <a:xfrm>
          <a:off x="0" y="0"/>
          <a:ext cx="0" cy="0"/>
          <a:chOff x="0" y="0"/>
          <a:chExt cx="0" cy="0"/>
        </a:xfrm>
      </p:grpSpPr>
      <p:sp>
        <p:nvSpPr>
          <p:cNvPr id="10" name="Bildplatzhalter 9">
            <a:extLst>
              <a:ext uri="{FF2B5EF4-FFF2-40B4-BE49-F238E27FC236}">
                <a16:creationId xmlns:a16="http://schemas.microsoft.com/office/drawing/2014/main" id="{EDCBBD0B-6643-8F42-58E6-85EE77352035}"/>
              </a:ext>
            </a:extLst>
          </p:cNvPr>
          <p:cNvSpPr>
            <a:spLocks noGrp="1"/>
          </p:cNvSpPr>
          <p:nvPr>
            <p:ph type="pic" sz="quarter" idx="16"/>
          </p:nvPr>
        </p:nvSpPr>
        <p:spPr>
          <a:xfrm>
            <a:off x="0" y="0"/>
            <a:ext cx="12192000" cy="6299200"/>
          </a:xfrm>
          <a:pattFill prst="pct25">
            <a:fgClr>
              <a:schemeClr val="bg1">
                <a:lumMod val="85000"/>
              </a:schemeClr>
            </a:fgClr>
            <a:bgClr>
              <a:schemeClr val="bg1"/>
            </a:bgClr>
          </a:pattFill>
          <a:ln w="8890">
            <a:solidFill>
              <a:schemeClr val="bg1">
                <a:alpha val="20000"/>
              </a:schemeClr>
            </a:solidFill>
          </a:ln>
        </p:spPr>
        <p:txBody>
          <a:bodyPr vert="horz" lIns="0" tIns="0" rIns="0" bIns="0" rtlCol="0">
            <a:noAutofit/>
          </a:bodyPr>
          <a:lstStyle>
            <a:lvl1pPr>
              <a:defRPr lang="de-DE"/>
            </a:lvl1pPr>
          </a:lstStyle>
          <a:p>
            <a:pPr lvl="0" algn="ctr"/>
            <a:r>
              <a:rPr lang="de-DE"/>
              <a:t>Bild durch Klicken auf Symbol hinzufügen</a:t>
            </a:r>
          </a:p>
        </p:txBody>
      </p:sp>
      <p:sp>
        <p:nvSpPr>
          <p:cNvPr id="12" name="Textplatzhalter 11">
            <a:extLst>
              <a:ext uri="{FF2B5EF4-FFF2-40B4-BE49-F238E27FC236}">
                <a16:creationId xmlns:a16="http://schemas.microsoft.com/office/drawing/2014/main" id="{E8113068-2ECC-96FD-56AA-4D80F9255FA3}"/>
              </a:ext>
            </a:extLst>
          </p:cNvPr>
          <p:cNvSpPr>
            <a:spLocks noGrp="1"/>
          </p:cNvSpPr>
          <p:nvPr>
            <p:ph type="body" sz="quarter" idx="17"/>
          </p:nvPr>
        </p:nvSpPr>
        <p:spPr bwMode="ltGray">
          <a:xfrm>
            <a:off x="379186" y="1041400"/>
            <a:ext cx="3786674" cy="2978001"/>
          </a:xfrm>
          <a:solidFill>
            <a:schemeClr val="tx2"/>
          </a:solidFill>
        </p:spPr>
        <p:txBody>
          <a:bodyPr lIns="216000" tIns="1260000" rIns="216000" bIns="216000">
            <a:spAutoFit/>
          </a:bodyPr>
          <a:lstStyle>
            <a:lvl1pP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defRPr>
                <a:solidFill>
                  <a:schemeClr val="bg1"/>
                </a:solidFill>
              </a:defRPr>
            </a:lvl4pPr>
            <a:lvl5pPr>
              <a:defRPr>
                <a:solidFill>
                  <a:schemeClr val="bg1"/>
                </a:solidFill>
              </a:defRPr>
            </a:lvl5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13" name="Titel 12">
            <a:extLst>
              <a:ext uri="{FF2B5EF4-FFF2-40B4-BE49-F238E27FC236}">
                <a16:creationId xmlns:a16="http://schemas.microsoft.com/office/drawing/2014/main" id="{C4568097-17B2-5839-F84A-227C3E9213CB}"/>
              </a:ext>
            </a:extLst>
          </p:cNvPr>
          <p:cNvSpPr>
            <a:spLocks noGrp="1"/>
          </p:cNvSpPr>
          <p:nvPr>
            <p:ph type="title"/>
          </p:nvPr>
        </p:nvSpPr>
        <p:spPr bwMode="white">
          <a:xfrm>
            <a:off x="379186" y="1412629"/>
            <a:ext cx="3504048" cy="867126"/>
          </a:xfrm>
        </p:spPr>
        <p:txBody>
          <a:bodyPr lIns="216000"/>
          <a:lstStyle>
            <a:lvl1pPr>
              <a:defRPr>
                <a:solidFill>
                  <a:schemeClr val="bg1"/>
                </a:solidFill>
              </a:defRPr>
            </a:lvl1pPr>
          </a:lstStyle>
          <a:p>
            <a:r>
              <a:rPr lang="de-DE"/>
              <a:t>Mastertitelformat bearbeiten</a:t>
            </a:r>
            <a:endParaRPr lang="de-DE" dirty="0"/>
          </a:p>
        </p:txBody>
      </p:sp>
      <p:sp>
        <p:nvSpPr>
          <p:cNvPr id="4" name="Foliennummernplatzhalter 3">
            <a:extLst>
              <a:ext uri="{FF2B5EF4-FFF2-40B4-BE49-F238E27FC236}">
                <a16:creationId xmlns:a16="http://schemas.microsoft.com/office/drawing/2014/main" id="{3238E01C-7352-EA6C-DE08-6E522D989DF1}"/>
              </a:ext>
            </a:extLst>
          </p:cNvPr>
          <p:cNvSpPr>
            <a:spLocks noGrp="1"/>
          </p:cNvSpPr>
          <p:nvPr>
            <p:ph type="sldNum" sz="quarter" idx="11"/>
          </p:nvPr>
        </p:nvSpPr>
        <p:spPr/>
        <p:txBody>
          <a:bodyPr/>
          <a:lstStyle/>
          <a:p>
            <a:fld id="{563F8326-2D3F-44D0-8A27-327B93DAAA3E}" type="slidenum">
              <a:rPr lang="de-DE" smtClean="0"/>
              <a:pPr/>
              <a:t>‹Nr.›</a:t>
            </a:fld>
            <a:endParaRPr lang="de-DE"/>
          </a:p>
        </p:txBody>
      </p:sp>
      <p:sp>
        <p:nvSpPr>
          <p:cNvPr id="3" name="Fußzeilenplatzhalter 2">
            <a:extLst>
              <a:ext uri="{FF2B5EF4-FFF2-40B4-BE49-F238E27FC236}">
                <a16:creationId xmlns:a16="http://schemas.microsoft.com/office/drawing/2014/main" id="{A60ECC02-1492-2977-EB57-92905549D766}"/>
              </a:ext>
            </a:extLst>
          </p:cNvPr>
          <p:cNvSpPr>
            <a:spLocks noGrp="1"/>
          </p:cNvSpPr>
          <p:nvPr>
            <p:ph type="ftr" sz="quarter" idx="10"/>
          </p:nvPr>
        </p:nvSpPr>
        <p:spPr/>
        <p:txBody>
          <a:bodyPr/>
          <a:lstStyle/>
          <a:p>
            <a:r>
              <a:rPr lang="de-DE"/>
              <a:t>Vertragsschulung Pneumologie</a:t>
            </a:r>
          </a:p>
        </p:txBody>
      </p:sp>
    </p:spTree>
    <p:extLst>
      <p:ext uri="{BB962C8B-B14F-4D97-AF65-F5344CB8AC3E}">
        <p14:creationId xmlns:p14="http://schemas.microsoft.com/office/powerpoint/2010/main" val="95309793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Großes Bild und Titel">
    <p:spTree>
      <p:nvGrpSpPr>
        <p:cNvPr id="1" name=""/>
        <p:cNvGrpSpPr/>
        <p:nvPr/>
      </p:nvGrpSpPr>
      <p:grpSpPr>
        <a:xfrm>
          <a:off x="0" y="0"/>
          <a:ext cx="0" cy="0"/>
          <a:chOff x="0" y="0"/>
          <a:chExt cx="0" cy="0"/>
        </a:xfrm>
      </p:grpSpPr>
      <p:sp>
        <p:nvSpPr>
          <p:cNvPr id="10" name="Bildplatzhalter 9">
            <a:extLst>
              <a:ext uri="{FF2B5EF4-FFF2-40B4-BE49-F238E27FC236}">
                <a16:creationId xmlns:a16="http://schemas.microsoft.com/office/drawing/2014/main" id="{EDCBBD0B-6643-8F42-58E6-85EE77352035}"/>
              </a:ext>
            </a:extLst>
          </p:cNvPr>
          <p:cNvSpPr>
            <a:spLocks noGrp="1"/>
          </p:cNvSpPr>
          <p:nvPr>
            <p:ph type="pic" sz="quarter" idx="16"/>
          </p:nvPr>
        </p:nvSpPr>
        <p:spPr>
          <a:xfrm>
            <a:off x="0" y="0"/>
            <a:ext cx="12192000" cy="6299200"/>
          </a:xfrm>
          <a:pattFill prst="pct25">
            <a:fgClr>
              <a:schemeClr val="bg1">
                <a:lumMod val="85000"/>
              </a:schemeClr>
            </a:fgClr>
            <a:bgClr>
              <a:schemeClr val="bg1"/>
            </a:bgClr>
          </a:pattFill>
          <a:ln w="8890">
            <a:solidFill>
              <a:schemeClr val="bg1">
                <a:alpha val="20000"/>
              </a:schemeClr>
            </a:solidFill>
          </a:ln>
        </p:spPr>
        <p:txBody>
          <a:bodyPr vert="horz" lIns="0" tIns="0" rIns="0" bIns="0" rtlCol="0">
            <a:noAutofit/>
          </a:bodyPr>
          <a:lstStyle>
            <a:lvl1pPr>
              <a:defRPr lang="de-DE"/>
            </a:lvl1pPr>
          </a:lstStyle>
          <a:p>
            <a:pPr lvl="0" algn="ctr"/>
            <a:r>
              <a:rPr lang="de-DE"/>
              <a:t>Bild durch Klicken auf Symbol hinzufügen</a:t>
            </a:r>
          </a:p>
        </p:txBody>
      </p:sp>
      <p:sp>
        <p:nvSpPr>
          <p:cNvPr id="2" name="Titel 1">
            <a:extLst>
              <a:ext uri="{FF2B5EF4-FFF2-40B4-BE49-F238E27FC236}">
                <a16:creationId xmlns:a16="http://schemas.microsoft.com/office/drawing/2014/main" id="{06B177E1-7D1D-B74A-306F-0A82EF105A19}"/>
              </a:ext>
            </a:extLst>
          </p:cNvPr>
          <p:cNvSpPr>
            <a:spLocks noGrp="1"/>
          </p:cNvSpPr>
          <p:nvPr>
            <p:ph type="title"/>
          </p:nvPr>
        </p:nvSpPr>
        <p:spPr/>
        <p:txBody>
          <a:bodyPr/>
          <a:lstStyle/>
          <a:p>
            <a:r>
              <a:rPr lang="de-DE"/>
              <a:t>Mastertitelformat bearbeiten</a:t>
            </a:r>
            <a:endParaRPr lang="de-DE" dirty="0"/>
          </a:p>
        </p:txBody>
      </p:sp>
      <p:sp>
        <p:nvSpPr>
          <p:cNvPr id="5" name="Textplatzhalter 4">
            <a:extLst>
              <a:ext uri="{FF2B5EF4-FFF2-40B4-BE49-F238E27FC236}">
                <a16:creationId xmlns:a16="http://schemas.microsoft.com/office/drawing/2014/main" id="{65671CE4-4CDF-192B-EF16-74DE4AB775F0}"/>
              </a:ext>
            </a:extLst>
          </p:cNvPr>
          <p:cNvSpPr>
            <a:spLocks noGrp="1"/>
          </p:cNvSpPr>
          <p:nvPr>
            <p:ph type="body" sz="quarter" idx="21" hasCustomPrompt="1"/>
          </p:nvPr>
        </p:nvSpPr>
        <p:spPr>
          <a:xfrm>
            <a:off x="373063" y="928130"/>
            <a:ext cx="11448000" cy="288000"/>
          </a:xfrm>
          <a:prstGeom prst="rect">
            <a:avLst/>
          </a:prstGeom>
        </p:spPr>
        <p:txBody>
          <a:bodyPr vert="horz" lIns="0" tIns="0" rIns="0" bIns="0" rtlCol="0">
            <a:noAutofit/>
          </a:bodyPr>
          <a:lstStyle>
            <a:lvl1pPr>
              <a:defRPr lang="de-DE" sz="2000" b="0" kern="1200" cap="all" baseline="0" dirty="0">
                <a:solidFill>
                  <a:schemeClr val="tx2"/>
                </a:solidFill>
                <a:latin typeface="Arial" panose="020B0604020202020204" pitchFamily="34" charset="0"/>
                <a:ea typeface="+mn-ea"/>
                <a:cs typeface="+mn-cs"/>
              </a:defRPr>
            </a:lvl1pPr>
            <a:lvl2pPr>
              <a:defRPr lang="de-DE" smtClean="0"/>
            </a:lvl2pPr>
            <a:lvl3pPr>
              <a:defRPr lang="de-DE" smtClean="0"/>
            </a:lvl3pPr>
            <a:lvl4pPr>
              <a:defRPr lang="de-DE" smtClean="0"/>
            </a:lvl4pPr>
            <a:lvl5pPr>
              <a:defRPr lang="de-DE"/>
            </a:lvl5pPr>
          </a:lstStyle>
          <a:p>
            <a:pPr marL="0" lvl="0" indent="0" algn="l" defTabSz="914400" rtl="0" eaLnBrk="1" latinLnBrk="0" hangingPunct="1">
              <a:lnSpc>
                <a:spcPct val="90000"/>
              </a:lnSpc>
              <a:spcBef>
                <a:spcPts val="1000"/>
              </a:spcBef>
              <a:spcAft>
                <a:spcPts val="400"/>
              </a:spcAft>
              <a:buFont typeface="Arial" panose="020B0604020202020204" pitchFamily="34" charset="0"/>
              <a:buNone/>
            </a:pPr>
            <a:r>
              <a:rPr lang="de-DE" dirty="0" err="1"/>
              <a:t>Subline</a:t>
            </a:r>
            <a:r>
              <a:rPr lang="de-DE" dirty="0"/>
              <a:t> einfügen</a:t>
            </a:r>
          </a:p>
        </p:txBody>
      </p:sp>
      <p:sp>
        <p:nvSpPr>
          <p:cNvPr id="4" name="Foliennummernplatzhalter 3">
            <a:extLst>
              <a:ext uri="{FF2B5EF4-FFF2-40B4-BE49-F238E27FC236}">
                <a16:creationId xmlns:a16="http://schemas.microsoft.com/office/drawing/2014/main" id="{3238E01C-7352-EA6C-DE08-6E522D989DF1}"/>
              </a:ext>
            </a:extLst>
          </p:cNvPr>
          <p:cNvSpPr>
            <a:spLocks noGrp="1"/>
          </p:cNvSpPr>
          <p:nvPr>
            <p:ph type="sldNum" sz="quarter" idx="11"/>
          </p:nvPr>
        </p:nvSpPr>
        <p:spPr/>
        <p:txBody>
          <a:bodyPr/>
          <a:lstStyle/>
          <a:p>
            <a:fld id="{563F8326-2D3F-44D0-8A27-327B93DAAA3E}" type="slidenum">
              <a:rPr lang="de-DE" smtClean="0"/>
              <a:pPr/>
              <a:t>‹Nr.›</a:t>
            </a:fld>
            <a:endParaRPr lang="de-DE"/>
          </a:p>
        </p:txBody>
      </p:sp>
      <p:sp>
        <p:nvSpPr>
          <p:cNvPr id="3" name="Fußzeilenplatzhalter 2">
            <a:extLst>
              <a:ext uri="{FF2B5EF4-FFF2-40B4-BE49-F238E27FC236}">
                <a16:creationId xmlns:a16="http://schemas.microsoft.com/office/drawing/2014/main" id="{A60ECC02-1492-2977-EB57-92905549D766}"/>
              </a:ext>
            </a:extLst>
          </p:cNvPr>
          <p:cNvSpPr>
            <a:spLocks noGrp="1"/>
          </p:cNvSpPr>
          <p:nvPr>
            <p:ph type="ftr" sz="quarter" idx="10"/>
          </p:nvPr>
        </p:nvSpPr>
        <p:spPr/>
        <p:txBody>
          <a:bodyPr/>
          <a:lstStyle/>
          <a:p>
            <a:r>
              <a:rPr lang="de-DE"/>
              <a:t>Vertragsschulung Pneumologie</a:t>
            </a:r>
          </a:p>
        </p:txBody>
      </p:sp>
    </p:spTree>
    <p:extLst>
      <p:ext uri="{BB962C8B-B14F-4D97-AF65-F5344CB8AC3E}">
        <p14:creationId xmlns:p14="http://schemas.microsoft.com/office/powerpoint/2010/main" val="249637781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Zitat">
    <p:spTree>
      <p:nvGrpSpPr>
        <p:cNvPr id="1" name=""/>
        <p:cNvGrpSpPr/>
        <p:nvPr/>
      </p:nvGrpSpPr>
      <p:grpSpPr>
        <a:xfrm>
          <a:off x="0" y="0"/>
          <a:ext cx="0" cy="0"/>
          <a:chOff x="0" y="0"/>
          <a:chExt cx="0" cy="0"/>
        </a:xfrm>
      </p:grpSpPr>
      <p:sp>
        <p:nvSpPr>
          <p:cNvPr id="17" name="Bildplatzhalter 16">
            <a:extLst>
              <a:ext uri="{FF2B5EF4-FFF2-40B4-BE49-F238E27FC236}">
                <a16:creationId xmlns:a16="http://schemas.microsoft.com/office/drawing/2014/main" id="{FE2960EF-A629-ACF8-2F0C-2A557F2EA90D}"/>
              </a:ext>
            </a:extLst>
          </p:cNvPr>
          <p:cNvSpPr>
            <a:spLocks noGrp="1"/>
          </p:cNvSpPr>
          <p:nvPr>
            <p:ph type="pic" sz="quarter" idx="10"/>
          </p:nvPr>
        </p:nvSpPr>
        <p:spPr>
          <a:xfrm>
            <a:off x="0" y="0"/>
            <a:ext cx="6096000" cy="6858000"/>
          </a:xfrm>
          <a:custGeom>
            <a:avLst/>
            <a:gdLst>
              <a:gd name="connsiteX0" fmla="*/ 0 w 6096000"/>
              <a:gd name="connsiteY0" fmla="*/ 0 h 6858000"/>
              <a:gd name="connsiteX1" fmla="*/ 6096000 w 6096000"/>
              <a:gd name="connsiteY1" fmla="*/ 0 h 6858000"/>
              <a:gd name="connsiteX2" fmla="*/ 6096000 w 6096000"/>
              <a:gd name="connsiteY2" fmla="*/ 3188396 h 6858000"/>
              <a:gd name="connsiteX3" fmla="*/ 5519255 w 6096000"/>
              <a:gd name="connsiteY3" fmla="*/ 3709553 h 6858000"/>
              <a:gd name="connsiteX4" fmla="*/ 6096000 w 6096000"/>
              <a:gd name="connsiteY4" fmla="*/ 3709553 h 6858000"/>
              <a:gd name="connsiteX5" fmla="*/ 6096000 w 6096000"/>
              <a:gd name="connsiteY5" fmla="*/ 6858000 h 6858000"/>
              <a:gd name="connsiteX6" fmla="*/ 6096000 w 6096000"/>
              <a:gd name="connsiteY6" fmla="*/ 6858000 h 6858000"/>
              <a:gd name="connsiteX7" fmla="*/ 6096000 w 6096000"/>
              <a:gd name="connsiteY7" fmla="*/ 6858000 h 6858000"/>
              <a:gd name="connsiteX8" fmla="*/ 0 w 6096000"/>
              <a:gd name="connsiteY8"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096000" h="6858000">
                <a:moveTo>
                  <a:pt x="0" y="0"/>
                </a:moveTo>
                <a:lnTo>
                  <a:pt x="6096000" y="0"/>
                </a:lnTo>
                <a:lnTo>
                  <a:pt x="6096000" y="3188396"/>
                </a:lnTo>
                <a:lnTo>
                  <a:pt x="5519255" y="3709553"/>
                </a:lnTo>
                <a:lnTo>
                  <a:pt x="6096000" y="3709553"/>
                </a:lnTo>
                <a:lnTo>
                  <a:pt x="6096000" y="6858000"/>
                </a:lnTo>
                <a:lnTo>
                  <a:pt x="6096000" y="6858000"/>
                </a:lnTo>
                <a:lnTo>
                  <a:pt x="6096000" y="6858000"/>
                </a:lnTo>
                <a:lnTo>
                  <a:pt x="0" y="6858000"/>
                </a:lnTo>
                <a:close/>
              </a:path>
            </a:pathLst>
          </a:custGeom>
          <a:pattFill prst="pct25">
            <a:fgClr>
              <a:schemeClr val="bg1">
                <a:lumMod val="85000"/>
              </a:schemeClr>
            </a:fgClr>
            <a:bgClr>
              <a:schemeClr val="bg1"/>
            </a:bgClr>
          </a:pattFill>
          <a:ln w="8890">
            <a:solidFill>
              <a:schemeClr val="bg1">
                <a:alpha val="20000"/>
              </a:schemeClr>
            </a:solidFill>
          </a:ln>
        </p:spPr>
        <p:txBody>
          <a:bodyPr vert="horz" lIns="0" tIns="0" rIns="0" bIns="0" rtlCol="0">
            <a:noAutofit/>
          </a:bodyPr>
          <a:lstStyle>
            <a:lvl1pPr>
              <a:defRPr lang="de-DE"/>
            </a:lvl1pPr>
          </a:lstStyle>
          <a:p>
            <a:pPr lvl="0" algn="ctr"/>
            <a:r>
              <a:rPr lang="de-DE"/>
              <a:t>Bild durch Klicken auf Symbol hinzufügen</a:t>
            </a:r>
          </a:p>
        </p:txBody>
      </p:sp>
      <p:sp>
        <p:nvSpPr>
          <p:cNvPr id="13" name="Freihandform: Form 12">
            <a:extLst>
              <a:ext uri="{FF2B5EF4-FFF2-40B4-BE49-F238E27FC236}">
                <a16:creationId xmlns:a16="http://schemas.microsoft.com/office/drawing/2014/main" id="{7B753E66-EA78-E797-861D-B2626082381D}"/>
              </a:ext>
            </a:extLst>
          </p:cNvPr>
          <p:cNvSpPr/>
          <p:nvPr userDrawn="1"/>
        </p:nvSpPr>
        <p:spPr>
          <a:xfrm rot="5400000">
            <a:off x="5421545" y="97710"/>
            <a:ext cx="6868160" cy="6672745"/>
          </a:xfrm>
          <a:custGeom>
            <a:avLst/>
            <a:gdLst>
              <a:gd name="connsiteX0" fmla="*/ 0 w 6868160"/>
              <a:gd name="connsiteY0" fmla="*/ 6096000 h 6672745"/>
              <a:gd name="connsiteX1" fmla="*/ 0 w 6868160"/>
              <a:gd name="connsiteY1" fmla="*/ 0 h 6672745"/>
              <a:gd name="connsiteX2" fmla="*/ 6868160 w 6868160"/>
              <a:gd name="connsiteY2" fmla="*/ 0 h 6672745"/>
              <a:gd name="connsiteX3" fmla="*/ 6868160 w 6868160"/>
              <a:gd name="connsiteY3" fmla="*/ 6096000 h 6672745"/>
              <a:gd name="connsiteX4" fmla="*/ 3719713 w 6868160"/>
              <a:gd name="connsiteY4" fmla="*/ 6096000 h 6672745"/>
              <a:gd name="connsiteX5" fmla="*/ 3719713 w 6868160"/>
              <a:gd name="connsiteY5" fmla="*/ 6672745 h 6672745"/>
              <a:gd name="connsiteX6" fmla="*/ 3198556 w 6868160"/>
              <a:gd name="connsiteY6" fmla="*/ 6096000 h 6672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68160" h="6672745">
                <a:moveTo>
                  <a:pt x="0" y="6096000"/>
                </a:moveTo>
                <a:lnTo>
                  <a:pt x="0" y="0"/>
                </a:lnTo>
                <a:lnTo>
                  <a:pt x="6868160" y="0"/>
                </a:lnTo>
                <a:lnTo>
                  <a:pt x="6868160" y="6096000"/>
                </a:lnTo>
                <a:lnTo>
                  <a:pt x="3719713" y="6096000"/>
                </a:lnTo>
                <a:lnTo>
                  <a:pt x="3719713" y="6672745"/>
                </a:lnTo>
                <a:lnTo>
                  <a:pt x="3198556" y="6096000"/>
                </a:lnTo>
                <a:close/>
              </a:path>
            </a:pathLst>
          </a:cu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de-DE" dirty="0"/>
          </a:p>
        </p:txBody>
      </p:sp>
      <p:sp>
        <p:nvSpPr>
          <p:cNvPr id="2" name="Titel 1">
            <a:extLst>
              <a:ext uri="{FF2B5EF4-FFF2-40B4-BE49-F238E27FC236}">
                <a16:creationId xmlns:a16="http://schemas.microsoft.com/office/drawing/2014/main" id="{B614AF35-0DFF-AF11-299A-D11ABFCF35DB}"/>
              </a:ext>
            </a:extLst>
          </p:cNvPr>
          <p:cNvSpPr>
            <a:spLocks noGrp="1"/>
          </p:cNvSpPr>
          <p:nvPr>
            <p:ph type="title" hasCustomPrompt="1"/>
          </p:nvPr>
        </p:nvSpPr>
        <p:spPr>
          <a:xfrm>
            <a:off x="6692464" y="2438321"/>
            <a:ext cx="5017600" cy="1994392"/>
          </a:xfrm>
        </p:spPr>
        <p:txBody>
          <a:bodyPr lIns="0" tIns="0" rIns="0" bIns="0" anchor="ctr">
            <a:spAutoFit/>
          </a:bodyPr>
          <a:lstStyle>
            <a:lvl1pPr>
              <a:defRPr sz="4800" cap="none" baseline="0"/>
            </a:lvl1pPr>
          </a:lstStyle>
          <a:p>
            <a:r>
              <a:rPr lang="de-DE" dirty="0"/>
              <a:t>Zitat durch klicken hinzufügen</a:t>
            </a:r>
          </a:p>
        </p:txBody>
      </p:sp>
      <p:sp>
        <p:nvSpPr>
          <p:cNvPr id="19" name="Foliennummernplatzhalter 3">
            <a:extLst>
              <a:ext uri="{FF2B5EF4-FFF2-40B4-BE49-F238E27FC236}">
                <a16:creationId xmlns:a16="http://schemas.microsoft.com/office/drawing/2014/main" id="{62D20826-70AC-565E-4884-FB752F59FCB3}"/>
              </a:ext>
            </a:extLst>
          </p:cNvPr>
          <p:cNvSpPr txBox="1">
            <a:spLocks/>
          </p:cNvSpPr>
          <p:nvPr userDrawn="1"/>
        </p:nvSpPr>
        <p:spPr>
          <a:xfrm>
            <a:off x="0" y="6822000"/>
            <a:ext cx="36000" cy="36000"/>
          </a:xfrm>
          <a:prstGeom prst="rect">
            <a:avLst/>
          </a:prstGeom>
        </p:spPr>
        <p:txBody>
          <a:bodyPr vert="horz" lIns="0" tIns="0" rIns="0" bIns="0" rtlCol="0" anchor="t"/>
          <a:lstStyle>
            <a:defPPr>
              <a:defRPr lang="de-DE"/>
            </a:defPPr>
            <a:lvl1pPr marL="0" algn="l" defTabSz="914400" rtl="0" eaLnBrk="1" latinLnBrk="0" hangingPunct="1">
              <a:defRPr sz="100" kern="1200">
                <a:no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63F8326-2D3F-44D0-8A27-327B93DAAA3E}" type="slidenum">
              <a:rPr lang="de-DE" smtClean="0"/>
              <a:pPr/>
              <a:t>‹Nr.›</a:t>
            </a:fld>
            <a:endParaRPr lang="de-DE"/>
          </a:p>
        </p:txBody>
      </p:sp>
      <p:sp>
        <p:nvSpPr>
          <p:cNvPr id="18" name="Fußzeilenplatzhalter 2">
            <a:extLst>
              <a:ext uri="{FF2B5EF4-FFF2-40B4-BE49-F238E27FC236}">
                <a16:creationId xmlns:a16="http://schemas.microsoft.com/office/drawing/2014/main" id="{4F711A82-55E8-A73E-12AE-AF23273EBB5E}"/>
              </a:ext>
            </a:extLst>
          </p:cNvPr>
          <p:cNvSpPr txBox="1">
            <a:spLocks/>
          </p:cNvSpPr>
          <p:nvPr userDrawn="1"/>
        </p:nvSpPr>
        <p:spPr>
          <a:xfrm>
            <a:off x="0" y="6822000"/>
            <a:ext cx="36000" cy="36000"/>
          </a:xfrm>
          <a:prstGeom prst="rect">
            <a:avLst/>
          </a:prstGeom>
        </p:spPr>
        <p:txBody>
          <a:bodyPr vert="horz" lIns="0" tIns="0" rIns="0" bIns="0" rtlCol="0" anchor="t"/>
          <a:lstStyle>
            <a:defPPr>
              <a:defRPr lang="de-DE"/>
            </a:defPPr>
            <a:lvl1pPr marL="0" algn="l" defTabSz="914400" rtl="0" eaLnBrk="1" latinLnBrk="0" hangingPunct="1">
              <a:defRPr sz="100" kern="1200">
                <a:no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de-DE"/>
              <a:t>Hier ist Platz für eine Fußzeile über &gt; Einfügen Fusszeile</a:t>
            </a:r>
          </a:p>
        </p:txBody>
      </p:sp>
      <p:pic>
        <p:nvPicPr>
          <p:cNvPr id="3" name="Logo">
            <a:extLst>
              <a:ext uri="{FF2B5EF4-FFF2-40B4-BE49-F238E27FC236}">
                <a16:creationId xmlns:a16="http://schemas.microsoft.com/office/drawing/2014/main" id="{7DA8D32F-6C51-2F31-6F65-306514E7CBF1}"/>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0481862" y="6394797"/>
            <a:ext cx="1338663" cy="360002"/>
          </a:xfrm>
          <a:prstGeom prst="rect">
            <a:avLst/>
          </a:prstGeom>
        </p:spPr>
      </p:pic>
    </p:spTree>
    <p:extLst>
      <p:ext uri="{BB962C8B-B14F-4D97-AF65-F5344CB8AC3E}">
        <p14:creationId xmlns:p14="http://schemas.microsoft.com/office/powerpoint/2010/main" val="114059697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Kontakt 1">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2D18ACC1-5777-79F4-EE1A-DD60C0E8DC0B}"/>
              </a:ext>
            </a:extLst>
          </p:cNvPr>
          <p:cNvSpPr>
            <a:spLocks noGrp="1"/>
          </p:cNvSpPr>
          <p:nvPr>
            <p:ph type="title"/>
          </p:nvPr>
        </p:nvSpPr>
        <p:spPr>
          <a:xfrm>
            <a:off x="373063" y="500153"/>
            <a:ext cx="11448000" cy="360001"/>
          </a:xfrm>
        </p:spPr>
        <p:txBody>
          <a:bodyPr/>
          <a:lstStyle/>
          <a:p>
            <a:r>
              <a:rPr lang="de-DE"/>
              <a:t>Mastertitelformat bearbeiten</a:t>
            </a:r>
            <a:endParaRPr lang="de-DE" dirty="0"/>
          </a:p>
        </p:txBody>
      </p:sp>
      <p:sp>
        <p:nvSpPr>
          <p:cNvPr id="6" name="Textplatzhalter 4">
            <a:extLst>
              <a:ext uri="{FF2B5EF4-FFF2-40B4-BE49-F238E27FC236}">
                <a16:creationId xmlns:a16="http://schemas.microsoft.com/office/drawing/2014/main" id="{8384B3CD-4467-8AE3-5B71-E2A2022A7283}"/>
              </a:ext>
            </a:extLst>
          </p:cNvPr>
          <p:cNvSpPr>
            <a:spLocks noGrp="1"/>
          </p:cNvSpPr>
          <p:nvPr>
            <p:ph type="body" sz="quarter" idx="20" hasCustomPrompt="1"/>
          </p:nvPr>
        </p:nvSpPr>
        <p:spPr>
          <a:xfrm>
            <a:off x="373063" y="928130"/>
            <a:ext cx="11448000" cy="288000"/>
          </a:xfrm>
          <a:prstGeom prst="rect">
            <a:avLst/>
          </a:prstGeom>
        </p:spPr>
        <p:txBody>
          <a:bodyPr vert="horz" lIns="0" tIns="0" rIns="0" bIns="0" rtlCol="0">
            <a:noAutofit/>
          </a:bodyPr>
          <a:lstStyle>
            <a:lvl1pPr>
              <a:defRPr lang="de-DE" sz="2000" b="0" kern="1200" cap="all" baseline="0" dirty="0">
                <a:solidFill>
                  <a:schemeClr val="tx2"/>
                </a:solidFill>
                <a:latin typeface="Arial" panose="020B0604020202020204" pitchFamily="34" charset="0"/>
                <a:ea typeface="+mn-ea"/>
                <a:cs typeface="+mn-cs"/>
              </a:defRPr>
            </a:lvl1pPr>
            <a:lvl2pPr>
              <a:defRPr lang="de-DE" smtClean="0"/>
            </a:lvl2pPr>
            <a:lvl3pPr>
              <a:defRPr lang="de-DE" smtClean="0"/>
            </a:lvl3pPr>
            <a:lvl4pPr>
              <a:defRPr lang="de-DE" smtClean="0"/>
            </a:lvl4pPr>
            <a:lvl5pPr>
              <a:defRPr lang="de-DE"/>
            </a:lvl5pPr>
          </a:lstStyle>
          <a:p>
            <a:pPr marL="0" lvl="0" indent="0" algn="l" defTabSz="914400" rtl="0" eaLnBrk="1" latinLnBrk="0" hangingPunct="1">
              <a:lnSpc>
                <a:spcPct val="90000"/>
              </a:lnSpc>
              <a:spcBef>
                <a:spcPts val="1000"/>
              </a:spcBef>
              <a:spcAft>
                <a:spcPts val="400"/>
              </a:spcAft>
              <a:buFont typeface="Arial" panose="020B0604020202020204" pitchFamily="34" charset="0"/>
              <a:buNone/>
            </a:pPr>
            <a:r>
              <a:rPr lang="de-DE" dirty="0" err="1"/>
              <a:t>Subline</a:t>
            </a:r>
            <a:r>
              <a:rPr lang="de-DE" dirty="0"/>
              <a:t> einfügen</a:t>
            </a:r>
          </a:p>
        </p:txBody>
      </p:sp>
      <p:sp>
        <p:nvSpPr>
          <p:cNvPr id="2" name="Rechteck 1">
            <a:extLst>
              <a:ext uri="{FF2B5EF4-FFF2-40B4-BE49-F238E27FC236}">
                <a16:creationId xmlns:a16="http://schemas.microsoft.com/office/drawing/2014/main" id="{224EC560-D54D-CE81-7EBC-0238E4E76C2A}"/>
              </a:ext>
            </a:extLst>
          </p:cNvPr>
          <p:cNvSpPr/>
          <p:nvPr userDrawn="1"/>
        </p:nvSpPr>
        <p:spPr>
          <a:xfrm>
            <a:off x="0" y="1446213"/>
            <a:ext cx="12192000" cy="4852987"/>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lIns="54000" tIns="10800" rIns="54000" bIns="10800" rtlCol="0" anchor="ctr"/>
          <a:lstStyle/>
          <a:p>
            <a:pPr algn="ctr">
              <a:spcAft>
                <a:spcPts val="600"/>
              </a:spcAft>
            </a:pPr>
            <a:endParaRPr lang="de-DE" sz="1600" b="1" cap="all"/>
          </a:p>
        </p:txBody>
      </p:sp>
      <p:sp>
        <p:nvSpPr>
          <p:cNvPr id="4" name="Fragen">
            <a:extLst>
              <a:ext uri="{FF2B5EF4-FFF2-40B4-BE49-F238E27FC236}">
                <a16:creationId xmlns:a16="http://schemas.microsoft.com/office/drawing/2014/main" id="{6A2C6541-473E-687D-6A41-D8EB8221450F}"/>
              </a:ext>
            </a:extLst>
          </p:cNvPr>
          <p:cNvSpPr txBox="1"/>
          <p:nvPr userDrawn="1"/>
        </p:nvSpPr>
        <p:spPr>
          <a:xfrm>
            <a:off x="5408643" y="2712272"/>
            <a:ext cx="3947885" cy="600095"/>
          </a:xfrm>
          <a:prstGeom prst="rect">
            <a:avLst/>
          </a:prstGeom>
          <a:noFill/>
        </p:spPr>
        <p:txBody>
          <a:bodyPr wrap="square" lIns="0" tIns="0" rIns="0" bIns="0" rtlCol="0" anchor="t">
            <a:noAutofit/>
          </a:bodyPr>
          <a:lstStyle/>
          <a:p>
            <a:pPr marL="0" lvl="4">
              <a:lnSpc>
                <a:spcPct val="110000"/>
              </a:lnSpc>
              <a:spcBef>
                <a:spcPts val="0"/>
              </a:spcBef>
            </a:pPr>
            <a:r>
              <a:rPr lang="de-DE" sz="1600" b="1" dirty="0">
                <a:solidFill>
                  <a:schemeClr val="tx2"/>
                </a:solidFill>
              </a:rPr>
              <a:t>Haben Sie Fragen?</a:t>
            </a:r>
            <a:br>
              <a:rPr lang="de-DE" sz="1600" b="1" dirty="0">
                <a:solidFill>
                  <a:schemeClr val="tx2"/>
                </a:solidFill>
              </a:rPr>
            </a:br>
            <a:r>
              <a:rPr lang="de-DE" sz="1600" b="1" dirty="0">
                <a:solidFill>
                  <a:schemeClr val="tx2"/>
                </a:solidFill>
              </a:rPr>
              <a:t>Sie erreichen mich unter:</a:t>
            </a:r>
            <a:endParaRPr lang="de-DE" sz="1400" dirty="0">
              <a:solidFill>
                <a:schemeClr val="tx2"/>
              </a:solidFill>
              <a:latin typeface="Arial" panose="020B0604020202020204" pitchFamily="34" charset="0"/>
              <a:cs typeface="Arial" panose="020B0604020202020204" pitchFamily="34" charset="0"/>
            </a:endParaRPr>
          </a:p>
        </p:txBody>
      </p:sp>
      <p:sp>
        <p:nvSpPr>
          <p:cNvPr id="11" name="Telefon">
            <a:extLst>
              <a:ext uri="{FF2B5EF4-FFF2-40B4-BE49-F238E27FC236}">
                <a16:creationId xmlns:a16="http://schemas.microsoft.com/office/drawing/2014/main" id="{C299F8FA-0148-27BC-5ACA-394E42E45741}"/>
              </a:ext>
            </a:extLst>
          </p:cNvPr>
          <p:cNvSpPr>
            <a:spLocks noGrp="1"/>
          </p:cNvSpPr>
          <p:nvPr>
            <p:ph type="body" sz="quarter" idx="22" hasCustomPrompt="1"/>
          </p:nvPr>
        </p:nvSpPr>
        <p:spPr>
          <a:xfrm>
            <a:off x="5408643" y="3531395"/>
            <a:ext cx="3947885" cy="288925"/>
          </a:xfrm>
        </p:spPr>
        <p:txBody>
          <a:bodyPr lIns="0" tIns="0" rIns="0" bIns="0"/>
          <a:lstStyle>
            <a:lvl1pPr>
              <a:defRPr b="1"/>
            </a:lvl1pPr>
          </a:lstStyle>
          <a:p>
            <a:pPr lvl="0"/>
            <a:r>
              <a:rPr lang="de-DE" dirty="0"/>
              <a:t>Telefon:</a:t>
            </a:r>
          </a:p>
        </p:txBody>
      </p:sp>
      <p:sp>
        <p:nvSpPr>
          <p:cNvPr id="12" name="Telefonnummer">
            <a:extLst>
              <a:ext uri="{FF2B5EF4-FFF2-40B4-BE49-F238E27FC236}">
                <a16:creationId xmlns:a16="http://schemas.microsoft.com/office/drawing/2014/main" id="{B45DB399-5D9D-C14C-E6B2-4CEF1E6EE0A4}"/>
              </a:ext>
            </a:extLst>
          </p:cNvPr>
          <p:cNvSpPr>
            <a:spLocks noGrp="1"/>
          </p:cNvSpPr>
          <p:nvPr>
            <p:ph type="body" sz="quarter" idx="23" hasCustomPrompt="1"/>
          </p:nvPr>
        </p:nvSpPr>
        <p:spPr>
          <a:xfrm>
            <a:off x="5408643" y="3802857"/>
            <a:ext cx="3947885" cy="288925"/>
          </a:xfrm>
        </p:spPr>
        <p:txBody>
          <a:bodyPr lIns="0" tIns="0" rIns="0" bIns="0"/>
          <a:lstStyle>
            <a:lvl1pPr>
              <a:defRPr b="0"/>
            </a:lvl1pPr>
          </a:lstStyle>
          <a:p>
            <a:pPr lvl="0"/>
            <a:r>
              <a:rPr lang="de-DE" dirty="0"/>
              <a:t>Telefonnummer hier eintragen</a:t>
            </a:r>
          </a:p>
        </p:txBody>
      </p:sp>
      <p:sp>
        <p:nvSpPr>
          <p:cNvPr id="15" name="Mail">
            <a:extLst>
              <a:ext uri="{FF2B5EF4-FFF2-40B4-BE49-F238E27FC236}">
                <a16:creationId xmlns:a16="http://schemas.microsoft.com/office/drawing/2014/main" id="{052EA0D9-4AB9-E735-00AA-ED621B2A73CB}"/>
              </a:ext>
            </a:extLst>
          </p:cNvPr>
          <p:cNvSpPr>
            <a:spLocks noGrp="1"/>
          </p:cNvSpPr>
          <p:nvPr>
            <p:ph type="body" sz="quarter" idx="24" hasCustomPrompt="1"/>
          </p:nvPr>
        </p:nvSpPr>
        <p:spPr>
          <a:xfrm>
            <a:off x="5408643" y="4217195"/>
            <a:ext cx="3947885" cy="288925"/>
          </a:xfrm>
        </p:spPr>
        <p:txBody>
          <a:bodyPr lIns="0" tIns="0" rIns="0" bIns="0"/>
          <a:lstStyle>
            <a:lvl1pPr>
              <a:defRPr b="1"/>
            </a:lvl1pPr>
          </a:lstStyle>
          <a:p>
            <a:pPr lvl="0"/>
            <a:r>
              <a:rPr lang="de-DE" dirty="0"/>
              <a:t>E-Mail:</a:t>
            </a:r>
          </a:p>
        </p:txBody>
      </p:sp>
      <p:sp>
        <p:nvSpPr>
          <p:cNvPr id="16" name="Mailadresse">
            <a:extLst>
              <a:ext uri="{FF2B5EF4-FFF2-40B4-BE49-F238E27FC236}">
                <a16:creationId xmlns:a16="http://schemas.microsoft.com/office/drawing/2014/main" id="{C17E55DC-4094-193F-5BCC-2650F1D93EB9}"/>
              </a:ext>
            </a:extLst>
          </p:cNvPr>
          <p:cNvSpPr>
            <a:spLocks noGrp="1"/>
          </p:cNvSpPr>
          <p:nvPr>
            <p:ph type="body" sz="quarter" idx="25" hasCustomPrompt="1"/>
          </p:nvPr>
        </p:nvSpPr>
        <p:spPr>
          <a:xfrm>
            <a:off x="5408643" y="4488657"/>
            <a:ext cx="3947885" cy="288925"/>
          </a:xfrm>
        </p:spPr>
        <p:txBody>
          <a:bodyPr lIns="0" tIns="0" rIns="0" bIns="0"/>
          <a:lstStyle>
            <a:lvl1pPr>
              <a:defRPr b="0"/>
            </a:lvl1pPr>
          </a:lstStyle>
          <a:p>
            <a:pPr lvl="0"/>
            <a:r>
              <a:rPr lang="de-DE" dirty="0"/>
              <a:t>E-Mail Adresse hier eintragen</a:t>
            </a:r>
          </a:p>
        </p:txBody>
      </p:sp>
      <p:sp>
        <p:nvSpPr>
          <p:cNvPr id="17" name="Anschrift">
            <a:extLst>
              <a:ext uri="{FF2B5EF4-FFF2-40B4-BE49-F238E27FC236}">
                <a16:creationId xmlns:a16="http://schemas.microsoft.com/office/drawing/2014/main" id="{58C480D2-1F9C-9641-13EE-751B512C2886}"/>
              </a:ext>
            </a:extLst>
          </p:cNvPr>
          <p:cNvSpPr>
            <a:spLocks noGrp="1"/>
          </p:cNvSpPr>
          <p:nvPr>
            <p:ph type="body" sz="quarter" idx="26" hasCustomPrompt="1"/>
          </p:nvPr>
        </p:nvSpPr>
        <p:spPr>
          <a:xfrm>
            <a:off x="5408643" y="4912520"/>
            <a:ext cx="3947885" cy="288925"/>
          </a:xfrm>
        </p:spPr>
        <p:txBody>
          <a:bodyPr lIns="0" tIns="0" rIns="0" bIns="0"/>
          <a:lstStyle>
            <a:lvl1pPr>
              <a:defRPr b="1"/>
            </a:lvl1pPr>
          </a:lstStyle>
          <a:p>
            <a:pPr lvl="0"/>
            <a:r>
              <a:rPr lang="de-DE" dirty="0"/>
              <a:t>Postanschrift:</a:t>
            </a:r>
          </a:p>
        </p:txBody>
      </p:sp>
      <p:sp>
        <p:nvSpPr>
          <p:cNvPr id="18" name="Adresse">
            <a:extLst>
              <a:ext uri="{FF2B5EF4-FFF2-40B4-BE49-F238E27FC236}">
                <a16:creationId xmlns:a16="http://schemas.microsoft.com/office/drawing/2014/main" id="{CB27F0D3-FB3B-285A-7794-05DDAB40DF44}"/>
              </a:ext>
            </a:extLst>
          </p:cNvPr>
          <p:cNvSpPr>
            <a:spLocks noGrp="1"/>
          </p:cNvSpPr>
          <p:nvPr>
            <p:ph type="body" sz="quarter" idx="27" hasCustomPrompt="1"/>
          </p:nvPr>
        </p:nvSpPr>
        <p:spPr>
          <a:xfrm>
            <a:off x="5408643" y="5183983"/>
            <a:ext cx="3947885" cy="745888"/>
          </a:xfrm>
        </p:spPr>
        <p:txBody>
          <a:bodyPr lIns="0" tIns="0" rIns="0" bIns="0"/>
          <a:lstStyle>
            <a:lvl1pPr>
              <a:spcAft>
                <a:spcPts val="0"/>
              </a:spcAft>
              <a:defRPr b="0"/>
            </a:lvl1pPr>
          </a:lstStyle>
          <a:p>
            <a:pPr lvl="0"/>
            <a:r>
              <a:rPr lang="de-DE" dirty="0"/>
              <a:t>Adresse hier eintragen</a:t>
            </a:r>
          </a:p>
        </p:txBody>
      </p:sp>
      <p:sp>
        <p:nvSpPr>
          <p:cNvPr id="8" name="Bildplatzhalter 7">
            <a:extLst>
              <a:ext uri="{FF2B5EF4-FFF2-40B4-BE49-F238E27FC236}">
                <a16:creationId xmlns:a16="http://schemas.microsoft.com/office/drawing/2014/main" id="{5990C297-42DD-54E8-803B-324AB4266F0B}"/>
              </a:ext>
            </a:extLst>
          </p:cNvPr>
          <p:cNvSpPr>
            <a:spLocks noGrp="1"/>
          </p:cNvSpPr>
          <p:nvPr>
            <p:ph type="pic" sz="quarter" idx="21"/>
          </p:nvPr>
        </p:nvSpPr>
        <p:spPr>
          <a:xfrm>
            <a:off x="2194688" y="1979967"/>
            <a:ext cx="2821065" cy="3949903"/>
          </a:xfrm>
          <a:pattFill prst="pct25">
            <a:fgClr>
              <a:schemeClr val="bg1">
                <a:lumMod val="85000"/>
              </a:schemeClr>
            </a:fgClr>
            <a:bgClr>
              <a:schemeClr val="bg1"/>
            </a:bgClr>
          </a:pattFill>
          <a:ln w="8890">
            <a:solidFill>
              <a:schemeClr val="bg1">
                <a:alpha val="20000"/>
              </a:schemeClr>
            </a:solidFill>
          </a:ln>
        </p:spPr>
        <p:txBody>
          <a:bodyPr vert="horz" lIns="0" tIns="0" rIns="0" bIns="0" rtlCol="0">
            <a:noAutofit/>
          </a:bodyPr>
          <a:lstStyle>
            <a:lvl1pPr>
              <a:defRPr lang="de-DE"/>
            </a:lvl1pPr>
          </a:lstStyle>
          <a:p>
            <a:pPr lvl="0" algn="ctr"/>
            <a:r>
              <a:rPr lang="de-DE"/>
              <a:t>Bild durch Klicken auf Symbol hinzufügen</a:t>
            </a:r>
          </a:p>
        </p:txBody>
      </p:sp>
      <p:sp>
        <p:nvSpPr>
          <p:cNvPr id="14" name="Foliennummernplatzhalter 13">
            <a:extLst>
              <a:ext uri="{FF2B5EF4-FFF2-40B4-BE49-F238E27FC236}">
                <a16:creationId xmlns:a16="http://schemas.microsoft.com/office/drawing/2014/main" id="{E9F2F750-3680-EAC1-61C8-CB32B1BEC020}"/>
              </a:ext>
            </a:extLst>
          </p:cNvPr>
          <p:cNvSpPr>
            <a:spLocks noGrp="1"/>
          </p:cNvSpPr>
          <p:nvPr>
            <p:ph type="sldNum" sz="quarter" idx="16"/>
          </p:nvPr>
        </p:nvSpPr>
        <p:spPr/>
        <p:txBody>
          <a:bodyPr/>
          <a:lstStyle/>
          <a:p>
            <a:fld id="{563F8326-2D3F-44D0-8A27-327B93DAAA3E}" type="slidenum">
              <a:rPr lang="de-DE" smtClean="0"/>
              <a:pPr/>
              <a:t>‹Nr.›</a:t>
            </a:fld>
            <a:endParaRPr lang="de-DE"/>
          </a:p>
        </p:txBody>
      </p:sp>
      <p:sp>
        <p:nvSpPr>
          <p:cNvPr id="13" name="Fußzeilenplatzhalter 12">
            <a:extLst>
              <a:ext uri="{FF2B5EF4-FFF2-40B4-BE49-F238E27FC236}">
                <a16:creationId xmlns:a16="http://schemas.microsoft.com/office/drawing/2014/main" id="{3A013463-993D-E844-BAA6-6C9EDBCECDC3}"/>
              </a:ext>
            </a:extLst>
          </p:cNvPr>
          <p:cNvSpPr>
            <a:spLocks noGrp="1"/>
          </p:cNvSpPr>
          <p:nvPr>
            <p:ph type="ftr" sz="quarter" idx="15"/>
          </p:nvPr>
        </p:nvSpPr>
        <p:spPr/>
        <p:txBody>
          <a:bodyPr/>
          <a:lstStyle/>
          <a:p>
            <a:r>
              <a:rPr lang="de-DE"/>
              <a:t>Vertragsschulung Pneumologie</a:t>
            </a:r>
          </a:p>
        </p:txBody>
      </p:sp>
    </p:spTree>
    <p:extLst>
      <p:ext uri="{BB962C8B-B14F-4D97-AF65-F5344CB8AC3E}">
        <p14:creationId xmlns:p14="http://schemas.microsoft.com/office/powerpoint/2010/main" val="231311760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Kontakt 2">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2D18ACC1-5777-79F4-EE1A-DD60C0E8DC0B}"/>
              </a:ext>
            </a:extLst>
          </p:cNvPr>
          <p:cNvSpPr>
            <a:spLocks noGrp="1"/>
          </p:cNvSpPr>
          <p:nvPr>
            <p:ph type="title" hasCustomPrompt="1"/>
          </p:nvPr>
        </p:nvSpPr>
        <p:spPr>
          <a:xfrm>
            <a:off x="373063" y="500153"/>
            <a:ext cx="11448000" cy="360001"/>
          </a:xfrm>
        </p:spPr>
        <p:txBody>
          <a:bodyPr/>
          <a:lstStyle>
            <a:lvl1pPr>
              <a:defRPr/>
            </a:lvl1pPr>
          </a:lstStyle>
          <a:p>
            <a:r>
              <a:rPr lang="de-DE" dirty="0"/>
              <a:t>Vorname Nachname</a:t>
            </a:r>
          </a:p>
        </p:txBody>
      </p:sp>
      <p:sp>
        <p:nvSpPr>
          <p:cNvPr id="6" name="Subline">
            <a:extLst>
              <a:ext uri="{FF2B5EF4-FFF2-40B4-BE49-F238E27FC236}">
                <a16:creationId xmlns:a16="http://schemas.microsoft.com/office/drawing/2014/main" id="{8384B3CD-4467-8AE3-5B71-E2A2022A7283}"/>
              </a:ext>
            </a:extLst>
          </p:cNvPr>
          <p:cNvSpPr>
            <a:spLocks noGrp="1"/>
          </p:cNvSpPr>
          <p:nvPr>
            <p:ph type="body" sz="quarter" idx="20" hasCustomPrompt="1"/>
          </p:nvPr>
        </p:nvSpPr>
        <p:spPr>
          <a:xfrm>
            <a:off x="373063" y="928130"/>
            <a:ext cx="11448000" cy="288000"/>
          </a:xfrm>
          <a:prstGeom prst="rect">
            <a:avLst/>
          </a:prstGeom>
        </p:spPr>
        <p:txBody>
          <a:bodyPr vert="horz" lIns="0" tIns="0" rIns="0" bIns="0" rtlCol="0">
            <a:noAutofit/>
          </a:bodyPr>
          <a:lstStyle>
            <a:lvl1pPr>
              <a:defRPr lang="de-DE" sz="2000" b="0" kern="1200" cap="all" baseline="0" dirty="0">
                <a:solidFill>
                  <a:schemeClr val="tx2"/>
                </a:solidFill>
                <a:latin typeface="Arial" panose="020B0604020202020204" pitchFamily="34" charset="0"/>
                <a:ea typeface="+mn-ea"/>
                <a:cs typeface="+mn-cs"/>
              </a:defRPr>
            </a:lvl1pPr>
            <a:lvl2pPr>
              <a:defRPr lang="de-DE" smtClean="0"/>
            </a:lvl2pPr>
            <a:lvl3pPr>
              <a:defRPr lang="de-DE" smtClean="0"/>
            </a:lvl3pPr>
            <a:lvl4pPr>
              <a:defRPr lang="de-DE" smtClean="0"/>
            </a:lvl4pPr>
            <a:lvl5pPr>
              <a:defRPr lang="de-DE"/>
            </a:lvl5pPr>
          </a:lstStyle>
          <a:p>
            <a:pPr marL="0" lvl="0" indent="0" algn="l" defTabSz="914400" rtl="0" eaLnBrk="1" latinLnBrk="0" hangingPunct="1">
              <a:lnSpc>
                <a:spcPct val="90000"/>
              </a:lnSpc>
              <a:spcBef>
                <a:spcPts val="1000"/>
              </a:spcBef>
              <a:spcAft>
                <a:spcPts val="400"/>
              </a:spcAft>
              <a:buFont typeface="Arial" panose="020B0604020202020204" pitchFamily="34" charset="0"/>
              <a:buNone/>
            </a:pPr>
            <a:r>
              <a:rPr lang="de-DE" dirty="0"/>
              <a:t>Position o.Ä.</a:t>
            </a:r>
          </a:p>
        </p:txBody>
      </p:sp>
      <p:sp>
        <p:nvSpPr>
          <p:cNvPr id="8" name="Vita">
            <a:extLst>
              <a:ext uri="{FF2B5EF4-FFF2-40B4-BE49-F238E27FC236}">
                <a16:creationId xmlns:a16="http://schemas.microsoft.com/office/drawing/2014/main" id="{BD2627E0-BB4E-3DDB-3ACD-1C0E1C69277F}"/>
              </a:ext>
            </a:extLst>
          </p:cNvPr>
          <p:cNvSpPr>
            <a:spLocks noGrp="1"/>
          </p:cNvSpPr>
          <p:nvPr>
            <p:ph type="body" sz="quarter" idx="21" hasCustomPrompt="1"/>
          </p:nvPr>
        </p:nvSpPr>
        <p:spPr>
          <a:xfrm>
            <a:off x="1111627" y="1450976"/>
            <a:ext cx="4527550" cy="2341096"/>
          </a:xfrm>
        </p:spPr>
        <p:txBody>
          <a:bodyPr/>
          <a:lstStyle>
            <a:lvl1pPr>
              <a:spcAft>
                <a:spcPts val="800"/>
              </a:spcAft>
              <a:defRPr/>
            </a:lvl1pPr>
          </a:lstStyle>
          <a:p>
            <a:pPr lvl="0"/>
            <a:r>
              <a:rPr lang="de-DE" dirty="0" err="1"/>
              <a:t>Kurzvita</a:t>
            </a:r>
            <a:r>
              <a:rPr lang="de-DE" dirty="0"/>
              <a:t> eintragen</a:t>
            </a:r>
          </a:p>
        </p:txBody>
      </p:sp>
      <p:sp>
        <p:nvSpPr>
          <p:cNvPr id="2" name="Rechteck 1">
            <a:extLst>
              <a:ext uri="{FF2B5EF4-FFF2-40B4-BE49-F238E27FC236}">
                <a16:creationId xmlns:a16="http://schemas.microsoft.com/office/drawing/2014/main" id="{B9D9F7C4-D2F0-E9D0-03AC-9293F8335167}"/>
              </a:ext>
            </a:extLst>
          </p:cNvPr>
          <p:cNvSpPr/>
          <p:nvPr userDrawn="1"/>
        </p:nvSpPr>
        <p:spPr>
          <a:xfrm>
            <a:off x="0" y="3840559"/>
            <a:ext cx="12192000" cy="245864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lIns="54000" tIns="10800" rIns="54000" bIns="10800" rtlCol="0" anchor="ctr"/>
          <a:lstStyle/>
          <a:p>
            <a:pPr algn="ctr">
              <a:spcAft>
                <a:spcPts val="600"/>
              </a:spcAft>
            </a:pPr>
            <a:endParaRPr lang="de-DE" sz="1600" b="1" cap="all"/>
          </a:p>
        </p:txBody>
      </p:sp>
      <p:sp>
        <p:nvSpPr>
          <p:cNvPr id="5" name="Fragen">
            <a:extLst>
              <a:ext uri="{FF2B5EF4-FFF2-40B4-BE49-F238E27FC236}">
                <a16:creationId xmlns:a16="http://schemas.microsoft.com/office/drawing/2014/main" id="{E03C7F56-B353-3072-38A3-78996A8421CB}"/>
              </a:ext>
            </a:extLst>
          </p:cNvPr>
          <p:cNvSpPr txBox="1">
            <a:spLocks/>
          </p:cNvSpPr>
          <p:nvPr userDrawn="1"/>
        </p:nvSpPr>
        <p:spPr>
          <a:xfrm>
            <a:off x="1111627" y="4219725"/>
            <a:ext cx="4876423" cy="249812"/>
          </a:xfrm>
          <a:prstGeom prst="rect">
            <a:avLst/>
          </a:prstGeom>
        </p:spPr>
        <p:txBody>
          <a:bodyPr vert="horz" lIns="0" tIns="0" rIns="0" bIns="0" rtlCol="0">
            <a:spAutoFit/>
          </a:bodyPr>
          <a:lstStyle>
            <a:lvl1pPr marL="0" indent="0" algn="l" defTabSz="914400" rtl="0" eaLnBrk="1" latinLnBrk="0" hangingPunct="1">
              <a:lnSpc>
                <a:spcPct val="100000"/>
              </a:lnSpc>
              <a:spcBef>
                <a:spcPts val="0"/>
              </a:spcBef>
              <a:spcAft>
                <a:spcPts val="400"/>
              </a:spcAft>
              <a:buFont typeface="Arial" panose="020B0604020202020204" pitchFamily="34" charset="0"/>
              <a:buNone/>
              <a:defRPr sz="1600" kern="1200">
                <a:solidFill>
                  <a:schemeClr val="tx2"/>
                </a:solidFill>
                <a:latin typeface="+mn-lt"/>
                <a:ea typeface="+mn-ea"/>
                <a:cs typeface="+mn-cs"/>
              </a:defRPr>
            </a:lvl1pPr>
            <a:lvl2pPr marL="252000" indent="-252000" algn="l" defTabSz="914400" rtl="0" eaLnBrk="1" latinLnBrk="0" hangingPunct="1">
              <a:lnSpc>
                <a:spcPct val="100000"/>
              </a:lnSpc>
              <a:spcBef>
                <a:spcPts val="0"/>
              </a:spcBef>
              <a:spcAft>
                <a:spcPts val="400"/>
              </a:spcAft>
              <a:buClr>
                <a:schemeClr val="tx2"/>
              </a:buClr>
              <a:buSzPct val="100000"/>
              <a:buFont typeface="Wingdings" panose="05000000000000000000" pitchFamily="2" charset="2"/>
              <a:buChar char="§"/>
              <a:defRPr sz="1600" kern="1200">
                <a:solidFill>
                  <a:schemeClr val="tx2"/>
                </a:solidFill>
                <a:latin typeface="+mn-lt"/>
                <a:ea typeface="+mn-ea"/>
                <a:cs typeface="+mn-cs"/>
              </a:defRPr>
            </a:lvl2pPr>
            <a:lvl3pPr marL="504000" indent="-252000" algn="l" defTabSz="914400" rtl="0" eaLnBrk="1" latinLnBrk="0" hangingPunct="1">
              <a:lnSpc>
                <a:spcPct val="100000"/>
              </a:lnSpc>
              <a:spcBef>
                <a:spcPts val="0"/>
              </a:spcBef>
              <a:spcAft>
                <a:spcPts val="400"/>
              </a:spcAft>
              <a:buClr>
                <a:schemeClr val="tx2"/>
              </a:buClr>
              <a:buSzPct val="100000"/>
              <a:buFont typeface="Symbol" panose="05050102010706020507" pitchFamily="18" charset="2"/>
              <a:buChar char="-"/>
              <a:defRPr sz="1600" kern="1200">
                <a:solidFill>
                  <a:schemeClr val="tx2"/>
                </a:solidFill>
                <a:latin typeface="+mn-lt"/>
                <a:ea typeface="+mn-ea"/>
                <a:cs typeface="+mn-cs"/>
              </a:defRPr>
            </a:lvl3pPr>
            <a:lvl4pPr marL="216000" indent="-216000" algn="l" defTabSz="914400" rtl="0" eaLnBrk="1" latinLnBrk="0" hangingPunct="1">
              <a:lnSpc>
                <a:spcPct val="100000"/>
              </a:lnSpc>
              <a:spcBef>
                <a:spcPts val="0"/>
              </a:spcBef>
              <a:spcAft>
                <a:spcPts val="400"/>
              </a:spcAft>
              <a:buClr>
                <a:schemeClr val="accent2"/>
              </a:buClr>
              <a:buSzPct val="150000"/>
              <a:buFont typeface="Arial" panose="020B0604020202020204" pitchFamily="34" charset="0"/>
              <a:buChar char="*"/>
              <a:defRPr sz="1600" kern="1200">
                <a:solidFill>
                  <a:schemeClr val="tx2"/>
                </a:solidFill>
                <a:latin typeface="+mn-lt"/>
                <a:ea typeface="+mn-ea"/>
                <a:cs typeface="+mn-cs"/>
              </a:defRPr>
            </a:lvl4pPr>
            <a:lvl5pPr marL="252000" indent="-252000" algn="l" defTabSz="914400" rtl="0" eaLnBrk="1" latinLnBrk="0" hangingPunct="1">
              <a:lnSpc>
                <a:spcPct val="100000"/>
              </a:lnSpc>
              <a:spcBef>
                <a:spcPts val="400"/>
              </a:spcBef>
              <a:spcAft>
                <a:spcPts val="400"/>
              </a:spcAft>
              <a:buClr>
                <a:schemeClr val="accent5"/>
              </a:buClr>
              <a:buSzPct val="140000"/>
              <a:buFont typeface="Wingdings" panose="05000000000000000000" pitchFamily="2" charset="2"/>
              <a:buChar char="ü"/>
              <a:defRPr sz="1600" b="0" kern="1200">
                <a:solidFill>
                  <a:schemeClr val="tx2"/>
                </a:solidFill>
                <a:latin typeface="+mn-lt"/>
                <a:ea typeface="+mn-ea"/>
                <a:cs typeface="+mn-cs"/>
              </a:defRPr>
            </a:lvl5pPr>
            <a:lvl6pPr marL="0" indent="0" algn="l" defTabSz="914400" rtl="0" eaLnBrk="1" latinLnBrk="0" hangingPunct="1">
              <a:lnSpc>
                <a:spcPct val="90000"/>
              </a:lnSpc>
              <a:spcBef>
                <a:spcPts val="500"/>
              </a:spcBef>
              <a:buFontTx/>
              <a:buNone/>
              <a:defRPr sz="1600" b="1" kern="1200">
                <a:solidFill>
                  <a:schemeClr val="tx2"/>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5">
              <a:lnSpc>
                <a:spcPct val="110000"/>
              </a:lnSpc>
            </a:pPr>
            <a:r>
              <a:rPr lang="de-DE" dirty="0">
                <a:solidFill>
                  <a:schemeClr val="bg1"/>
                </a:solidFill>
              </a:rPr>
              <a:t>Haben Sie Fragen? Sie erreichen mich unter:</a:t>
            </a:r>
          </a:p>
        </p:txBody>
      </p:sp>
      <p:sp>
        <p:nvSpPr>
          <p:cNvPr id="11" name="Kontaktdaten">
            <a:extLst>
              <a:ext uri="{FF2B5EF4-FFF2-40B4-BE49-F238E27FC236}">
                <a16:creationId xmlns:a16="http://schemas.microsoft.com/office/drawing/2014/main" id="{2EF80D90-4F5B-68B7-13D2-19BBC711D7DA}"/>
              </a:ext>
            </a:extLst>
          </p:cNvPr>
          <p:cNvSpPr>
            <a:spLocks noGrp="1"/>
          </p:cNvSpPr>
          <p:nvPr>
            <p:ph type="body" sz="quarter" idx="22" hasCustomPrompt="1"/>
          </p:nvPr>
        </p:nvSpPr>
        <p:spPr>
          <a:xfrm>
            <a:off x="1111627" y="4489450"/>
            <a:ext cx="4527550" cy="1371600"/>
          </a:xfrm>
        </p:spPr>
        <p:txBody>
          <a:bodyPr/>
          <a:lstStyle>
            <a:lvl1pP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defRPr>
                <a:solidFill>
                  <a:schemeClr val="bg1"/>
                </a:solidFill>
              </a:defRPr>
            </a:lvl4pPr>
            <a:lvl5pPr>
              <a:defRPr>
                <a:solidFill>
                  <a:schemeClr val="bg1"/>
                </a:solidFill>
              </a:defRPr>
            </a:lvl5pPr>
          </a:lstStyle>
          <a:p>
            <a:pPr lvl="0"/>
            <a:r>
              <a:rPr lang="de-DE" dirty="0"/>
              <a:t>Telefonnummer, E-Mail und Adresse eintragen</a:t>
            </a:r>
          </a:p>
        </p:txBody>
      </p:sp>
      <p:sp>
        <p:nvSpPr>
          <p:cNvPr id="14" name="Foliennummernplatzhalter 13">
            <a:extLst>
              <a:ext uri="{FF2B5EF4-FFF2-40B4-BE49-F238E27FC236}">
                <a16:creationId xmlns:a16="http://schemas.microsoft.com/office/drawing/2014/main" id="{E9F2F750-3680-EAC1-61C8-CB32B1BEC020}"/>
              </a:ext>
            </a:extLst>
          </p:cNvPr>
          <p:cNvSpPr>
            <a:spLocks noGrp="1"/>
          </p:cNvSpPr>
          <p:nvPr>
            <p:ph type="sldNum" sz="quarter" idx="16"/>
          </p:nvPr>
        </p:nvSpPr>
        <p:spPr/>
        <p:txBody>
          <a:bodyPr/>
          <a:lstStyle/>
          <a:p>
            <a:fld id="{563F8326-2D3F-44D0-8A27-327B93DAAA3E}" type="slidenum">
              <a:rPr lang="de-DE" smtClean="0"/>
              <a:pPr/>
              <a:t>‹Nr.›</a:t>
            </a:fld>
            <a:endParaRPr lang="de-DE"/>
          </a:p>
        </p:txBody>
      </p:sp>
      <p:sp>
        <p:nvSpPr>
          <p:cNvPr id="13" name="Fußzeilenplatzhalter 12">
            <a:extLst>
              <a:ext uri="{FF2B5EF4-FFF2-40B4-BE49-F238E27FC236}">
                <a16:creationId xmlns:a16="http://schemas.microsoft.com/office/drawing/2014/main" id="{3A013463-993D-E844-BAA6-6C9EDBCECDC3}"/>
              </a:ext>
            </a:extLst>
          </p:cNvPr>
          <p:cNvSpPr>
            <a:spLocks noGrp="1"/>
          </p:cNvSpPr>
          <p:nvPr>
            <p:ph type="ftr" sz="quarter" idx="15"/>
          </p:nvPr>
        </p:nvSpPr>
        <p:spPr/>
        <p:txBody>
          <a:bodyPr/>
          <a:lstStyle/>
          <a:p>
            <a:r>
              <a:rPr lang="de-DE"/>
              <a:t>Vertragsschulung Pneumologie</a:t>
            </a:r>
          </a:p>
        </p:txBody>
      </p:sp>
      <p:sp>
        <p:nvSpPr>
          <p:cNvPr id="12" name="Info">
            <a:extLst>
              <a:ext uri="{FF2B5EF4-FFF2-40B4-BE49-F238E27FC236}">
                <a16:creationId xmlns:a16="http://schemas.microsoft.com/office/drawing/2014/main" id="{004B8D69-E41E-E9F8-B822-FFAC57F5688F}"/>
              </a:ext>
            </a:extLst>
          </p:cNvPr>
          <p:cNvSpPr/>
          <p:nvPr userDrawn="1"/>
        </p:nvSpPr>
        <p:spPr>
          <a:xfrm>
            <a:off x="12334874" y="1981200"/>
            <a:ext cx="2505075" cy="1600200"/>
          </a:xfrm>
          <a:prstGeom prst="rect">
            <a:avLst/>
          </a:prstGeom>
          <a:solidFill>
            <a:srgbClr val="F18B82"/>
          </a:solidFill>
          <a:ln>
            <a:noFill/>
          </a:ln>
        </p:spPr>
        <p:style>
          <a:lnRef idx="2">
            <a:schemeClr val="accent1">
              <a:shade val="15000"/>
            </a:schemeClr>
          </a:lnRef>
          <a:fillRef idx="1">
            <a:schemeClr val="accent1"/>
          </a:fillRef>
          <a:effectRef idx="0">
            <a:schemeClr val="accent1"/>
          </a:effectRef>
          <a:fontRef idx="minor">
            <a:schemeClr val="lt1"/>
          </a:fontRef>
        </p:style>
        <p:txBody>
          <a:bodyPr lIns="54000" tIns="10800" rIns="54000" bIns="10800" rtlCol="0" anchor="ctr"/>
          <a:lstStyle/>
          <a:p>
            <a:pPr algn="ctr">
              <a:spcAft>
                <a:spcPts val="600"/>
              </a:spcAft>
            </a:pPr>
            <a:r>
              <a:rPr lang="de-DE" sz="1600" b="1" cap="none" baseline="0" dirty="0"/>
              <a:t>Auf dieser Folie ist auf der rechten Seite Platz für ein freigestelltes Portrait von Ihnen</a:t>
            </a:r>
          </a:p>
        </p:txBody>
      </p:sp>
    </p:spTree>
    <p:extLst>
      <p:ext uri="{BB962C8B-B14F-4D97-AF65-F5344CB8AC3E}">
        <p14:creationId xmlns:p14="http://schemas.microsoft.com/office/powerpoint/2010/main" val="281088520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Kontakt 3">
    <p:spTree>
      <p:nvGrpSpPr>
        <p:cNvPr id="1" name=""/>
        <p:cNvGrpSpPr/>
        <p:nvPr/>
      </p:nvGrpSpPr>
      <p:grpSpPr>
        <a:xfrm>
          <a:off x="0" y="0"/>
          <a:ext cx="0" cy="0"/>
          <a:chOff x="0" y="0"/>
          <a:chExt cx="0" cy="0"/>
        </a:xfrm>
      </p:grpSpPr>
      <p:sp>
        <p:nvSpPr>
          <p:cNvPr id="15" name="Titel 14">
            <a:extLst>
              <a:ext uri="{FF2B5EF4-FFF2-40B4-BE49-F238E27FC236}">
                <a16:creationId xmlns:a16="http://schemas.microsoft.com/office/drawing/2014/main" id="{7C819BFE-7A6C-613D-145A-0A4A04F6FDD2}"/>
              </a:ext>
            </a:extLst>
          </p:cNvPr>
          <p:cNvSpPr>
            <a:spLocks noGrp="1"/>
          </p:cNvSpPr>
          <p:nvPr>
            <p:ph type="title"/>
          </p:nvPr>
        </p:nvSpPr>
        <p:spPr>
          <a:xfrm>
            <a:off x="379185" y="500153"/>
            <a:ext cx="5470072" cy="946060"/>
          </a:xfrm>
        </p:spPr>
        <p:txBody>
          <a:bodyPr/>
          <a:lstStyle/>
          <a:p>
            <a:r>
              <a:rPr lang="de-DE"/>
              <a:t>Mastertitelformat bearbeiten</a:t>
            </a:r>
          </a:p>
        </p:txBody>
      </p:sp>
      <p:sp>
        <p:nvSpPr>
          <p:cNvPr id="10" name="Kontakt">
            <a:extLst>
              <a:ext uri="{FF2B5EF4-FFF2-40B4-BE49-F238E27FC236}">
                <a16:creationId xmlns:a16="http://schemas.microsoft.com/office/drawing/2014/main" id="{615B3575-0CAE-FDEB-9CA6-4C20A026F0F6}"/>
              </a:ext>
            </a:extLst>
          </p:cNvPr>
          <p:cNvSpPr>
            <a:spLocks noGrp="1"/>
          </p:cNvSpPr>
          <p:nvPr>
            <p:ph type="body" sz="quarter" idx="13" hasCustomPrompt="1"/>
          </p:nvPr>
        </p:nvSpPr>
        <p:spPr>
          <a:xfrm>
            <a:off x="2815431" y="2763776"/>
            <a:ext cx="2641939" cy="1245516"/>
          </a:xfrm>
          <a:prstGeom prst="rect">
            <a:avLst/>
          </a:prstGeom>
        </p:spPr>
        <p:txBody>
          <a:bodyPr>
            <a:noAutofit/>
          </a:bodyPr>
          <a:lstStyle>
            <a:lvl1pPr>
              <a:spcAft>
                <a:spcPts val="0"/>
              </a:spcAft>
              <a:defRPr sz="1400"/>
            </a:lvl1pPr>
            <a:lvl2pPr>
              <a:defRPr sz="1400"/>
            </a:lvl2pPr>
            <a:lvl3pPr>
              <a:defRPr sz="1400"/>
            </a:lvl3pPr>
            <a:lvl4pPr>
              <a:defRPr sz="1400"/>
            </a:lvl4pPr>
            <a:lvl5pPr>
              <a:defRPr sz="1400"/>
            </a:lvl5pPr>
          </a:lstStyle>
          <a:p>
            <a:pPr lvl="0"/>
            <a:r>
              <a:rPr lang="de-DE" dirty="0"/>
              <a:t>Name, Praxis und Adresse eintragen</a:t>
            </a:r>
          </a:p>
        </p:txBody>
      </p:sp>
      <p:sp>
        <p:nvSpPr>
          <p:cNvPr id="8" name="Fragen">
            <a:extLst>
              <a:ext uri="{FF2B5EF4-FFF2-40B4-BE49-F238E27FC236}">
                <a16:creationId xmlns:a16="http://schemas.microsoft.com/office/drawing/2014/main" id="{78EB33A9-8B59-8E8C-FE45-ED0780DCBA66}"/>
              </a:ext>
            </a:extLst>
          </p:cNvPr>
          <p:cNvSpPr txBox="1"/>
          <p:nvPr userDrawn="1"/>
        </p:nvSpPr>
        <p:spPr>
          <a:xfrm>
            <a:off x="2815431" y="4178105"/>
            <a:ext cx="2641939" cy="407963"/>
          </a:xfrm>
          <a:prstGeom prst="rect">
            <a:avLst/>
          </a:prstGeom>
          <a:noFill/>
        </p:spPr>
        <p:txBody>
          <a:bodyPr wrap="square" lIns="0" tIns="0" rIns="0" bIns="0" rtlCol="0">
            <a:noAutofit/>
          </a:bodyPr>
          <a:lstStyle/>
          <a:p>
            <a:pPr algn="l">
              <a:buClr>
                <a:schemeClr val="tx2"/>
              </a:buClr>
              <a:buSzPct val="100000"/>
            </a:pPr>
            <a:r>
              <a:rPr lang="de-DE" sz="1400" b="1" kern="1200" dirty="0">
                <a:solidFill>
                  <a:schemeClr val="tx2"/>
                </a:solidFill>
                <a:latin typeface="+mn-lt"/>
                <a:ea typeface="+mn-ea"/>
                <a:cs typeface="+mn-cs"/>
              </a:rPr>
              <a:t>Haben Sie Fragen? Sie erreichen mich unter:</a:t>
            </a:r>
          </a:p>
        </p:txBody>
      </p:sp>
      <p:sp>
        <p:nvSpPr>
          <p:cNvPr id="7" name="Telefonnumer">
            <a:extLst>
              <a:ext uri="{FF2B5EF4-FFF2-40B4-BE49-F238E27FC236}">
                <a16:creationId xmlns:a16="http://schemas.microsoft.com/office/drawing/2014/main" id="{2962182E-2725-2B05-2772-AEAA21831DCC}"/>
              </a:ext>
            </a:extLst>
          </p:cNvPr>
          <p:cNvSpPr>
            <a:spLocks noGrp="1"/>
          </p:cNvSpPr>
          <p:nvPr>
            <p:ph type="body" sz="quarter" idx="20" hasCustomPrompt="1"/>
          </p:nvPr>
        </p:nvSpPr>
        <p:spPr>
          <a:xfrm>
            <a:off x="2815431" y="4614203"/>
            <a:ext cx="2641939" cy="450166"/>
          </a:xfrm>
          <a:prstGeom prst="rect">
            <a:avLst/>
          </a:prstGeom>
        </p:spPr>
        <p:txBody>
          <a:bodyPr>
            <a:noAutofit/>
          </a:bodyPr>
          <a:lstStyle>
            <a:lvl1pPr>
              <a:spcAft>
                <a:spcPts val="0"/>
              </a:spcAft>
              <a:defRPr sz="1400"/>
            </a:lvl1pPr>
            <a:lvl2pPr>
              <a:defRPr sz="1400"/>
            </a:lvl2pPr>
            <a:lvl3pPr>
              <a:defRPr sz="1400"/>
            </a:lvl3pPr>
            <a:lvl4pPr>
              <a:defRPr sz="1400"/>
            </a:lvl4pPr>
            <a:lvl5pPr>
              <a:defRPr sz="1400"/>
            </a:lvl5pPr>
          </a:lstStyle>
          <a:p>
            <a:pPr lvl="0"/>
            <a:r>
              <a:rPr lang="de-DE" dirty="0"/>
              <a:t>Telefonnummer und E-Mail Adresse eintragen</a:t>
            </a:r>
          </a:p>
        </p:txBody>
      </p:sp>
      <p:grpSp>
        <p:nvGrpSpPr>
          <p:cNvPr id="11" name="Gruppieren 10">
            <a:extLst>
              <a:ext uri="{FF2B5EF4-FFF2-40B4-BE49-F238E27FC236}">
                <a16:creationId xmlns:a16="http://schemas.microsoft.com/office/drawing/2014/main" id="{9D9D4ED1-37A0-7715-B8BC-03FBC5749102}"/>
              </a:ext>
            </a:extLst>
          </p:cNvPr>
          <p:cNvGrpSpPr/>
          <p:nvPr userDrawn="1"/>
        </p:nvGrpSpPr>
        <p:grpSpPr>
          <a:xfrm rot="16200000">
            <a:off x="5744029" y="-148773"/>
            <a:ext cx="6299203" cy="6596745"/>
            <a:chOff x="5886361" y="3601072"/>
            <a:chExt cx="4301779" cy="2452264"/>
          </a:xfrm>
          <a:solidFill>
            <a:schemeClr val="accent3"/>
          </a:solidFill>
        </p:grpSpPr>
        <p:sp>
          <p:nvSpPr>
            <p:cNvPr id="12" name="Rechteck 11">
              <a:extLst>
                <a:ext uri="{FF2B5EF4-FFF2-40B4-BE49-F238E27FC236}">
                  <a16:creationId xmlns:a16="http://schemas.microsoft.com/office/drawing/2014/main" id="{813AB904-014E-638D-FE81-EFE6585853FD}"/>
                </a:ext>
              </a:extLst>
            </p:cNvPr>
            <p:cNvSpPr/>
            <p:nvPr/>
          </p:nvSpPr>
          <p:spPr>
            <a:xfrm>
              <a:off x="5886361" y="3781781"/>
              <a:ext cx="4301779" cy="227155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13" name="Rechtwinkliges Dreieck 12">
              <a:extLst>
                <a:ext uri="{FF2B5EF4-FFF2-40B4-BE49-F238E27FC236}">
                  <a16:creationId xmlns:a16="http://schemas.microsoft.com/office/drawing/2014/main" id="{C4FD430F-7255-31EC-606A-93BE76F3B5A2}"/>
                </a:ext>
              </a:extLst>
            </p:cNvPr>
            <p:cNvSpPr/>
            <p:nvPr/>
          </p:nvSpPr>
          <p:spPr>
            <a:xfrm rot="10800000" flipV="1">
              <a:off x="7690694" y="3601072"/>
              <a:ext cx="311505" cy="180708"/>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grpSp>
      <p:sp>
        <p:nvSpPr>
          <p:cNvPr id="14" name="Vita">
            <a:extLst>
              <a:ext uri="{FF2B5EF4-FFF2-40B4-BE49-F238E27FC236}">
                <a16:creationId xmlns:a16="http://schemas.microsoft.com/office/drawing/2014/main" id="{2E6E93A5-5EA8-F3E1-E281-9EA87C08502E}"/>
              </a:ext>
            </a:extLst>
          </p:cNvPr>
          <p:cNvSpPr>
            <a:spLocks noGrp="1"/>
          </p:cNvSpPr>
          <p:nvPr>
            <p:ph type="body" sz="quarter" idx="17" hasCustomPrompt="1"/>
          </p:nvPr>
        </p:nvSpPr>
        <p:spPr>
          <a:xfrm>
            <a:off x="6564312" y="500153"/>
            <a:ext cx="5256213" cy="5557747"/>
          </a:xfrm>
          <a:prstGeom prst="rect">
            <a:avLst/>
          </a:prstGeom>
        </p:spPr>
        <p:txBody>
          <a:bodyPr>
            <a:noAutofit/>
          </a:bodyPr>
          <a:lstStyle>
            <a:lvl1pPr>
              <a:spcAft>
                <a:spcPts val="800"/>
              </a:spcAft>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defRPr>
                <a:solidFill>
                  <a:schemeClr val="bg1"/>
                </a:solidFill>
              </a:defRPr>
            </a:lvl5pPr>
          </a:lstStyle>
          <a:p>
            <a:pPr lvl="0"/>
            <a:r>
              <a:rPr lang="de-DE" dirty="0"/>
              <a:t>Vita eintragen</a:t>
            </a:r>
          </a:p>
        </p:txBody>
      </p:sp>
      <p:sp>
        <p:nvSpPr>
          <p:cNvPr id="16" name="Passbild">
            <a:extLst>
              <a:ext uri="{FF2B5EF4-FFF2-40B4-BE49-F238E27FC236}">
                <a16:creationId xmlns:a16="http://schemas.microsoft.com/office/drawing/2014/main" id="{34D3F7FB-EC1A-9119-E62F-A9712789EDD5}"/>
              </a:ext>
            </a:extLst>
          </p:cNvPr>
          <p:cNvSpPr>
            <a:spLocks noGrp="1"/>
          </p:cNvSpPr>
          <p:nvPr>
            <p:ph type="pic" sz="quarter" idx="21"/>
          </p:nvPr>
        </p:nvSpPr>
        <p:spPr>
          <a:xfrm>
            <a:off x="371476" y="2215860"/>
            <a:ext cx="2135981" cy="2835317"/>
          </a:xfrm>
          <a:solidFill>
            <a:schemeClr val="bg1"/>
          </a:solidFill>
          <a:ln w="8890">
            <a:solidFill>
              <a:schemeClr val="bg1">
                <a:alpha val="20000"/>
              </a:schemeClr>
            </a:solidFill>
          </a:ln>
        </p:spPr>
        <p:txBody>
          <a:bodyPr vert="horz" lIns="0" tIns="0" rIns="0" bIns="0" rtlCol="0">
            <a:noAutofit/>
          </a:bodyPr>
          <a:lstStyle>
            <a:lvl1pPr>
              <a:defRPr lang="de-DE"/>
            </a:lvl1pPr>
          </a:lstStyle>
          <a:p>
            <a:pPr lvl="0" algn="ctr"/>
            <a:r>
              <a:rPr lang="de-DE"/>
              <a:t>Bild durch Klicken auf Symbol hinzufügen</a:t>
            </a:r>
          </a:p>
        </p:txBody>
      </p:sp>
      <p:sp>
        <p:nvSpPr>
          <p:cNvPr id="4" name="Foliennummernplatzhalter 3">
            <a:extLst>
              <a:ext uri="{FF2B5EF4-FFF2-40B4-BE49-F238E27FC236}">
                <a16:creationId xmlns:a16="http://schemas.microsoft.com/office/drawing/2014/main" id="{0C9E04DE-CE11-6B38-71F2-F337A6DABCFE}"/>
              </a:ext>
            </a:extLst>
          </p:cNvPr>
          <p:cNvSpPr>
            <a:spLocks noGrp="1"/>
          </p:cNvSpPr>
          <p:nvPr>
            <p:ph type="sldNum" sz="quarter" idx="16"/>
          </p:nvPr>
        </p:nvSpPr>
        <p:spPr/>
        <p:txBody>
          <a:bodyPr/>
          <a:lstStyle/>
          <a:p>
            <a:fld id="{563F8326-2D3F-44D0-8A27-327B93DAAA3E}" type="slidenum">
              <a:rPr lang="de-DE" smtClean="0"/>
              <a:pPr/>
              <a:t>‹Nr.›</a:t>
            </a:fld>
            <a:endParaRPr lang="de-DE"/>
          </a:p>
        </p:txBody>
      </p:sp>
      <p:sp>
        <p:nvSpPr>
          <p:cNvPr id="3" name="Fußzeilenplatzhalter 2">
            <a:extLst>
              <a:ext uri="{FF2B5EF4-FFF2-40B4-BE49-F238E27FC236}">
                <a16:creationId xmlns:a16="http://schemas.microsoft.com/office/drawing/2014/main" id="{98D5D4B3-A574-BDB3-15B4-3791D6DC7AAD}"/>
              </a:ext>
            </a:extLst>
          </p:cNvPr>
          <p:cNvSpPr>
            <a:spLocks noGrp="1"/>
          </p:cNvSpPr>
          <p:nvPr>
            <p:ph type="ftr" sz="quarter" idx="15"/>
          </p:nvPr>
        </p:nvSpPr>
        <p:spPr/>
        <p:txBody>
          <a:bodyPr/>
          <a:lstStyle/>
          <a:p>
            <a:r>
              <a:rPr lang="de-DE"/>
              <a:t>Vertragsschulung Pneumologie</a:t>
            </a:r>
          </a:p>
        </p:txBody>
      </p:sp>
    </p:spTree>
    <p:extLst>
      <p:ext uri="{BB962C8B-B14F-4D97-AF65-F5344CB8AC3E}">
        <p14:creationId xmlns:p14="http://schemas.microsoft.com/office/powerpoint/2010/main" val="314439870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userDrawn="1">
  <p:cSld name="Schlussfolie ">
    <p:bg>
      <p:bgPr>
        <a:solidFill>
          <a:schemeClr val="tx2"/>
        </a:solidFill>
        <a:effectLst/>
      </p:bgPr>
    </p:bg>
    <p:spTree>
      <p:nvGrpSpPr>
        <p:cNvPr id="1" name=""/>
        <p:cNvGrpSpPr/>
        <p:nvPr/>
      </p:nvGrpSpPr>
      <p:grpSpPr>
        <a:xfrm>
          <a:off x="0" y="0"/>
          <a:ext cx="0" cy="0"/>
          <a:chOff x="0" y="0"/>
          <a:chExt cx="0" cy="0"/>
        </a:xfrm>
      </p:grpSpPr>
      <p:sp>
        <p:nvSpPr>
          <p:cNvPr id="7" name="Textfeld 6">
            <a:hlinkClick r:id="rId2"/>
            <a:extLst>
              <a:ext uri="{FF2B5EF4-FFF2-40B4-BE49-F238E27FC236}">
                <a16:creationId xmlns:a16="http://schemas.microsoft.com/office/drawing/2014/main" id="{7E4E36AA-10AE-28A6-7EB6-54EB5B7C6504}"/>
              </a:ext>
            </a:extLst>
          </p:cNvPr>
          <p:cNvSpPr txBox="1">
            <a:spLocks/>
          </p:cNvSpPr>
          <p:nvPr userDrawn="1"/>
        </p:nvSpPr>
        <p:spPr>
          <a:xfrm>
            <a:off x="3421062" y="2743768"/>
            <a:ext cx="5351464" cy="720046"/>
          </a:xfrm>
          <a:prstGeom prst="rect">
            <a:avLst/>
          </a:prstGeom>
        </p:spPr>
        <p:txBody>
          <a:bodyPr vert="horz" lIns="0" tIns="0" rIns="0" bIns="0" rtlCol="0" anchor="t">
            <a:noAutofit/>
          </a:bodyPr>
          <a:lstStyle>
            <a:lvl1pPr algn="ctr">
              <a:lnSpc>
                <a:spcPct val="90000"/>
              </a:lnSpc>
              <a:spcBef>
                <a:spcPct val="0"/>
              </a:spcBef>
              <a:buNone/>
              <a:defRPr sz="3600" b="1" cap="none" baseline="0">
                <a:solidFill>
                  <a:schemeClr val="lt1"/>
                </a:solidFill>
                <a:latin typeface="+mj-lt"/>
                <a:ea typeface="+mj-ea"/>
                <a:cs typeface="+mj-cs"/>
              </a:defRPr>
            </a:lvl1pPr>
          </a:lstStyle>
          <a:p>
            <a:pPr lvl="0"/>
            <a:r>
              <a:rPr lang="de-DE" dirty="0"/>
              <a:t>www.medi-verbund.de</a:t>
            </a:r>
          </a:p>
          <a:p>
            <a:pPr lvl="0"/>
            <a:endParaRPr lang="de-DE" dirty="0"/>
          </a:p>
        </p:txBody>
      </p:sp>
      <p:sp>
        <p:nvSpPr>
          <p:cNvPr id="9" name="Foliennummernplatzhalter 3">
            <a:extLst>
              <a:ext uri="{FF2B5EF4-FFF2-40B4-BE49-F238E27FC236}">
                <a16:creationId xmlns:a16="http://schemas.microsoft.com/office/drawing/2014/main" id="{DD166FC6-0C65-1F5E-6312-110D30383AF8}"/>
              </a:ext>
            </a:extLst>
          </p:cNvPr>
          <p:cNvSpPr>
            <a:spLocks noGrp="1"/>
          </p:cNvSpPr>
          <p:nvPr>
            <p:ph type="sldNum" sz="quarter" idx="11"/>
          </p:nvPr>
        </p:nvSpPr>
        <p:spPr>
          <a:xfrm>
            <a:off x="0" y="6822000"/>
            <a:ext cx="36000" cy="36000"/>
          </a:xfrm>
        </p:spPr>
        <p:txBody>
          <a:bodyPr/>
          <a:lstStyle>
            <a:lvl1pPr>
              <a:defRPr sz="100">
                <a:noFill/>
              </a:defRPr>
            </a:lvl1pPr>
          </a:lstStyle>
          <a:p>
            <a:fld id="{563F8326-2D3F-44D0-8A27-327B93DAAA3E}" type="slidenum">
              <a:rPr lang="de-DE" smtClean="0"/>
              <a:pPr/>
              <a:t>‹Nr.›</a:t>
            </a:fld>
            <a:endParaRPr lang="de-DE"/>
          </a:p>
        </p:txBody>
      </p:sp>
      <p:sp>
        <p:nvSpPr>
          <p:cNvPr id="8" name="Fußzeilenplatzhalter 2">
            <a:extLst>
              <a:ext uri="{FF2B5EF4-FFF2-40B4-BE49-F238E27FC236}">
                <a16:creationId xmlns:a16="http://schemas.microsoft.com/office/drawing/2014/main" id="{49809001-97F1-BE8B-B0B9-AAA8E33B2274}"/>
              </a:ext>
            </a:extLst>
          </p:cNvPr>
          <p:cNvSpPr>
            <a:spLocks noGrp="1"/>
          </p:cNvSpPr>
          <p:nvPr>
            <p:ph type="ftr" sz="quarter" idx="10"/>
          </p:nvPr>
        </p:nvSpPr>
        <p:spPr>
          <a:xfrm>
            <a:off x="0" y="6822000"/>
            <a:ext cx="36000" cy="36000"/>
          </a:xfrm>
        </p:spPr>
        <p:txBody>
          <a:bodyPr/>
          <a:lstStyle>
            <a:lvl1pPr>
              <a:defRPr sz="100">
                <a:noFill/>
              </a:defRPr>
            </a:lvl1pPr>
          </a:lstStyle>
          <a:p>
            <a:r>
              <a:rPr lang="de-DE"/>
              <a:t>Vertragsschulung Pneumologie</a:t>
            </a:r>
          </a:p>
        </p:txBody>
      </p:sp>
      <p:pic>
        <p:nvPicPr>
          <p:cNvPr id="2" name="Logo">
            <a:extLst>
              <a:ext uri="{FF2B5EF4-FFF2-40B4-BE49-F238E27FC236}">
                <a16:creationId xmlns:a16="http://schemas.microsoft.com/office/drawing/2014/main" id="{C419E6E7-94CA-687E-F706-56249D1DB82A}"/>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bwMode="black">
          <a:xfrm>
            <a:off x="4827326" y="4148105"/>
            <a:ext cx="2537348" cy="682360"/>
          </a:xfrm>
          <a:prstGeom prst="rect">
            <a:avLst/>
          </a:prstGeom>
        </p:spPr>
      </p:pic>
    </p:spTree>
    <p:extLst>
      <p:ext uri="{BB962C8B-B14F-4D97-AF65-F5344CB8AC3E}">
        <p14:creationId xmlns:p14="http://schemas.microsoft.com/office/powerpoint/2010/main" val="176127149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Schlussfolie QR-Code">
    <p:spTree>
      <p:nvGrpSpPr>
        <p:cNvPr id="1" name=""/>
        <p:cNvGrpSpPr/>
        <p:nvPr/>
      </p:nvGrpSpPr>
      <p:grpSpPr>
        <a:xfrm>
          <a:off x="0" y="0"/>
          <a:ext cx="0" cy="0"/>
          <a:chOff x="0" y="0"/>
          <a:chExt cx="0" cy="0"/>
        </a:xfrm>
      </p:grpSpPr>
      <p:sp>
        <p:nvSpPr>
          <p:cNvPr id="5" name="Rechteck 4">
            <a:extLst>
              <a:ext uri="{FF2B5EF4-FFF2-40B4-BE49-F238E27FC236}">
                <a16:creationId xmlns:a16="http://schemas.microsoft.com/office/drawing/2014/main" id="{556916F2-31E4-7970-A87E-304A382B9A28}"/>
              </a:ext>
            </a:extLst>
          </p:cNvPr>
          <p:cNvSpPr/>
          <p:nvPr userDrawn="1"/>
        </p:nvSpPr>
        <p:spPr bwMode="white">
          <a:xfrm>
            <a:off x="0" y="2786743"/>
            <a:ext cx="12192000" cy="409273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8" name="Textfeld 7">
            <a:extLst>
              <a:ext uri="{FF2B5EF4-FFF2-40B4-BE49-F238E27FC236}">
                <a16:creationId xmlns:a16="http://schemas.microsoft.com/office/drawing/2014/main" id="{5AD4AEFB-5074-7BED-87A5-D7BEC93304F1}"/>
              </a:ext>
            </a:extLst>
          </p:cNvPr>
          <p:cNvSpPr txBox="1">
            <a:spLocks/>
          </p:cNvSpPr>
          <p:nvPr userDrawn="1"/>
        </p:nvSpPr>
        <p:spPr>
          <a:xfrm>
            <a:off x="373063" y="3277166"/>
            <a:ext cx="11399804" cy="627290"/>
          </a:xfrm>
          <a:prstGeom prst="rect">
            <a:avLst/>
          </a:prstGeom>
        </p:spPr>
        <p:txBody>
          <a:bodyPr vert="horz" lIns="0" tIns="0" rIns="0" bIns="0" rtlCol="0" anchor="t">
            <a:noAutofit/>
          </a:bodyPr>
          <a:lstStyle>
            <a:lvl1pPr algn="ctr">
              <a:lnSpc>
                <a:spcPct val="90000"/>
              </a:lnSpc>
              <a:spcBef>
                <a:spcPct val="0"/>
              </a:spcBef>
              <a:buNone/>
              <a:defRPr sz="3600" b="1" cap="none" baseline="0">
                <a:solidFill>
                  <a:schemeClr val="lt1"/>
                </a:solidFill>
                <a:latin typeface="+mj-lt"/>
                <a:ea typeface="+mj-ea"/>
                <a:cs typeface="+mj-cs"/>
              </a:defRPr>
            </a:lvl1pPr>
          </a:lstStyle>
          <a:p>
            <a:pPr lvl="0"/>
            <a:r>
              <a:rPr lang="de-DE" sz="3600" cap="none" dirty="0">
                <a:solidFill>
                  <a:schemeClr val="lt1"/>
                </a:solidFill>
              </a:rPr>
              <a:t>Bei Fragen stehe ich Ihnen gerne zur Verfügung</a:t>
            </a:r>
            <a:endParaRPr lang="de-DE" dirty="0"/>
          </a:p>
        </p:txBody>
      </p:sp>
      <p:pic>
        <p:nvPicPr>
          <p:cNvPr id="6" name="Logo">
            <a:extLst>
              <a:ext uri="{FF2B5EF4-FFF2-40B4-BE49-F238E27FC236}">
                <a16:creationId xmlns:a16="http://schemas.microsoft.com/office/drawing/2014/main" id="{25E534F3-8705-69C3-B214-EB4C0FEB5EEB}"/>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bwMode="black">
          <a:xfrm>
            <a:off x="10481862" y="6394797"/>
            <a:ext cx="1338663" cy="360002"/>
          </a:xfrm>
          <a:prstGeom prst="rect">
            <a:avLst/>
          </a:prstGeom>
        </p:spPr>
      </p:pic>
      <p:pic>
        <p:nvPicPr>
          <p:cNvPr id="13" name="QR-Code">
            <a:extLst>
              <a:ext uri="{FF2B5EF4-FFF2-40B4-BE49-F238E27FC236}">
                <a16:creationId xmlns:a16="http://schemas.microsoft.com/office/drawing/2014/main" id="{19075861-BEC8-E990-9FAD-4C2E06685B7C}"/>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5492750" y="1327264"/>
            <a:ext cx="1206501" cy="1206501"/>
          </a:xfrm>
          <a:prstGeom prst="rect">
            <a:avLst/>
          </a:prstGeom>
        </p:spPr>
      </p:pic>
      <p:sp>
        <p:nvSpPr>
          <p:cNvPr id="11" name="Foliennummernplatzhalter 3">
            <a:extLst>
              <a:ext uri="{FF2B5EF4-FFF2-40B4-BE49-F238E27FC236}">
                <a16:creationId xmlns:a16="http://schemas.microsoft.com/office/drawing/2014/main" id="{BBB93AA3-6134-BE70-EF0A-163F65E4655D}"/>
              </a:ext>
            </a:extLst>
          </p:cNvPr>
          <p:cNvSpPr txBox="1">
            <a:spLocks/>
          </p:cNvSpPr>
          <p:nvPr userDrawn="1"/>
        </p:nvSpPr>
        <p:spPr>
          <a:xfrm>
            <a:off x="0" y="6822000"/>
            <a:ext cx="36000" cy="36000"/>
          </a:xfrm>
          <a:prstGeom prst="rect">
            <a:avLst/>
          </a:prstGeom>
        </p:spPr>
        <p:txBody>
          <a:bodyPr vert="horz" lIns="0" tIns="0" rIns="0" bIns="0" rtlCol="0" anchor="t"/>
          <a:lstStyle>
            <a:defPPr>
              <a:defRPr lang="de-DE"/>
            </a:defPPr>
            <a:lvl1pPr marL="0" algn="l" defTabSz="914400" rtl="0" eaLnBrk="1" latinLnBrk="0" hangingPunct="1">
              <a:defRPr sz="100" kern="1200">
                <a:no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63F8326-2D3F-44D0-8A27-327B93DAAA3E}" type="slidenum">
              <a:rPr lang="de-DE" smtClean="0"/>
              <a:pPr/>
              <a:t>‹Nr.›</a:t>
            </a:fld>
            <a:endParaRPr lang="de-DE"/>
          </a:p>
        </p:txBody>
      </p:sp>
      <p:sp>
        <p:nvSpPr>
          <p:cNvPr id="10" name="Fußzeilenplatzhalter 2">
            <a:extLst>
              <a:ext uri="{FF2B5EF4-FFF2-40B4-BE49-F238E27FC236}">
                <a16:creationId xmlns:a16="http://schemas.microsoft.com/office/drawing/2014/main" id="{13318EB0-E9BD-02E5-61FA-96ACFE8E2FF7}"/>
              </a:ext>
            </a:extLst>
          </p:cNvPr>
          <p:cNvSpPr txBox="1">
            <a:spLocks/>
          </p:cNvSpPr>
          <p:nvPr userDrawn="1"/>
        </p:nvSpPr>
        <p:spPr>
          <a:xfrm>
            <a:off x="0" y="6822000"/>
            <a:ext cx="36000" cy="36000"/>
          </a:xfrm>
          <a:prstGeom prst="rect">
            <a:avLst/>
          </a:prstGeom>
        </p:spPr>
        <p:txBody>
          <a:bodyPr vert="horz" lIns="0" tIns="0" rIns="0" bIns="0" rtlCol="0" anchor="t"/>
          <a:lstStyle>
            <a:defPPr>
              <a:defRPr lang="de-DE"/>
            </a:defPPr>
            <a:lvl1pPr marL="0" algn="l" defTabSz="914400" rtl="0" eaLnBrk="1" latinLnBrk="0" hangingPunct="1">
              <a:defRPr sz="100" kern="1200">
                <a:no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de-DE"/>
              <a:t>Hier ist Platz für eine Fußzeile über &gt; Einfügen Fusszeile</a:t>
            </a:r>
          </a:p>
        </p:txBody>
      </p:sp>
    </p:spTree>
    <p:extLst>
      <p:ext uri="{BB962C8B-B14F-4D97-AF65-F5344CB8AC3E}">
        <p14:creationId xmlns:p14="http://schemas.microsoft.com/office/powerpoint/2010/main" val="35528008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image" Target="../media/image1.sv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a:extLst>
              <a:ext uri="{FF2B5EF4-FFF2-40B4-BE49-F238E27FC236}">
                <a16:creationId xmlns:a16="http://schemas.microsoft.com/office/drawing/2014/main" id="{AD1283D1-2AF3-F7C3-6334-172BF2077D0D}"/>
              </a:ext>
            </a:extLst>
          </p:cNvPr>
          <p:cNvSpPr>
            <a:spLocks noGrp="1"/>
          </p:cNvSpPr>
          <p:nvPr>
            <p:ph type="title"/>
          </p:nvPr>
        </p:nvSpPr>
        <p:spPr>
          <a:xfrm>
            <a:off x="373063" y="500153"/>
            <a:ext cx="11448000" cy="360001"/>
          </a:xfrm>
          <a:prstGeom prst="rect">
            <a:avLst/>
          </a:prstGeom>
        </p:spPr>
        <p:txBody>
          <a:bodyPr vert="horz" lIns="0" tIns="0" rIns="0" bIns="0" rtlCol="0" anchor="t">
            <a:noAutofit/>
          </a:bodyPr>
          <a:lstStyle/>
          <a:p>
            <a:r>
              <a:rPr lang="de-DE" dirty="0"/>
              <a:t>Mastertitelformat bearbeiten</a:t>
            </a:r>
          </a:p>
        </p:txBody>
      </p:sp>
      <p:sp>
        <p:nvSpPr>
          <p:cNvPr id="7" name="Textplatzhalter 6">
            <a:extLst>
              <a:ext uri="{FF2B5EF4-FFF2-40B4-BE49-F238E27FC236}">
                <a16:creationId xmlns:a16="http://schemas.microsoft.com/office/drawing/2014/main" id="{CB19B4EB-8FE4-6381-E24F-A24D4D6738B7}"/>
              </a:ext>
            </a:extLst>
          </p:cNvPr>
          <p:cNvSpPr>
            <a:spLocks noGrp="1"/>
          </p:cNvSpPr>
          <p:nvPr>
            <p:ph type="body" idx="1"/>
          </p:nvPr>
        </p:nvSpPr>
        <p:spPr>
          <a:xfrm>
            <a:off x="373063" y="1446212"/>
            <a:ext cx="11448000" cy="4852987"/>
          </a:xfrm>
          <a:prstGeom prst="rect">
            <a:avLst/>
          </a:prstGeom>
        </p:spPr>
        <p:txBody>
          <a:bodyPr vert="horz" lIns="0" tIns="0" rIns="0" bIns="0" rtlCol="0">
            <a:no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Sechste Ebene</a:t>
            </a:r>
          </a:p>
        </p:txBody>
      </p:sp>
      <p:sp>
        <p:nvSpPr>
          <p:cNvPr id="6" name="Foliennummernplatzhalter 5">
            <a:extLst>
              <a:ext uri="{FF2B5EF4-FFF2-40B4-BE49-F238E27FC236}">
                <a16:creationId xmlns:a16="http://schemas.microsoft.com/office/drawing/2014/main" id="{63919680-1705-6685-1019-8036E355E682}"/>
              </a:ext>
            </a:extLst>
          </p:cNvPr>
          <p:cNvSpPr>
            <a:spLocks noGrp="1"/>
          </p:cNvSpPr>
          <p:nvPr>
            <p:ph type="sldNum" sz="quarter" idx="4"/>
          </p:nvPr>
        </p:nvSpPr>
        <p:spPr>
          <a:xfrm>
            <a:off x="379186" y="6507057"/>
            <a:ext cx="360000" cy="180000"/>
          </a:xfrm>
          <a:prstGeom prst="rect">
            <a:avLst/>
          </a:prstGeom>
        </p:spPr>
        <p:txBody>
          <a:bodyPr vert="horz" lIns="0" tIns="0" rIns="0" bIns="0" rtlCol="0" anchor="t"/>
          <a:lstStyle>
            <a:lvl1pPr algn="l">
              <a:defRPr sz="800">
                <a:solidFill>
                  <a:schemeClr val="tx2"/>
                </a:solidFill>
                <a:latin typeface="+mj-lt"/>
              </a:defRPr>
            </a:lvl1pPr>
          </a:lstStyle>
          <a:p>
            <a:fld id="{563F8326-2D3F-44D0-8A27-327B93DAAA3E}" type="slidenum">
              <a:rPr lang="de-DE" smtClean="0"/>
              <a:pPr/>
              <a:t>‹Nr.›</a:t>
            </a:fld>
            <a:endParaRPr lang="de-DE"/>
          </a:p>
        </p:txBody>
      </p:sp>
      <p:sp>
        <p:nvSpPr>
          <p:cNvPr id="5" name="Fußzeilenplatzhalter 4">
            <a:extLst>
              <a:ext uri="{FF2B5EF4-FFF2-40B4-BE49-F238E27FC236}">
                <a16:creationId xmlns:a16="http://schemas.microsoft.com/office/drawing/2014/main" id="{6EAC58BA-48A9-E468-B1D7-E294253AE18D}"/>
              </a:ext>
            </a:extLst>
          </p:cNvPr>
          <p:cNvSpPr>
            <a:spLocks noGrp="1"/>
          </p:cNvSpPr>
          <p:nvPr>
            <p:ph type="ftr" sz="quarter" idx="3"/>
          </p:nvPr>
        </p:nvSpPr>
        <p:spPr>
          <a:xfrm>
            <a:off x="822129" y="6507057"/>
            <a:ext cx="9144000" cy="180000"/>
          </a:xfrm>
          <a:prstGeom prst="rect">
            <a:avLst/>
          </a:prstGeom>
        </p:spPr>
        <p:txBody>
          <a:bodyPr vert="horz" lIns="0" tIns="0" rIns="0" bIns="0" rtlCol="0" anchor="t"/>
          <a:lstStyle>
            <a:lvl1pPr algn="l">
              <a:defRPr sz="800">
                <a:solidFill>
                  <a:schemeClr val="tx2"/>
                </a:solidFill>
                <a:latin typeface="+mj-lt"/>
              </a:defRPr>
            </a:lvl1pPr>
          </a:lstStyle>
          <a:p>
            <a:r>
              <a:rPr lang="de-DE"/>
              <a:t>Vertragsschulung Pneumologie</a:t>
            </a:r>
          </a:p>
        </p:txBody>
      </p:sp>
      <p:pic>
        <p:nvPicPr>
          <p:cNvPr id="8" name="Logo">
            <a:extLst>
              <a:ext uri="{FF2B5EF4-FFF2-40B4-BE49-F238E27FC236}">
                <a16:creationId xmlns:a16="http://schemas.microsoft.com/office/drawing/2014/main" id="{ED30B6DE-2A3C-C629-060F-028E89DF3B4F}"/>
              </a:ext>
            </a:extLst>
          </p:cNvPr>
          <p:cNvPicPr>
            <a:picLocks noChangeAspect="1"/>
          </p:cNvPicPr>
          <p:nvPr userDrawn="1"/>
        </p:nvPicPr>
        <p:blipFill>
          <a:blip>
            <a:extLst>
              <a:ext uri="{96DAC541-7B7A-43D3-8B79-37D633B846F1}">
                <asvg:svgBlip xmlns:asvg="http://schemas.microsoft.com/office/drawing/2016/SVG/main" r:embed="rId30"/>
              </a:ext>
            </a:extLst>
          </a:blip>
          <a:stretch>
            <a:fillRect/>
          </a:stretch>
        </p:blipFill>
        <p:spPr>
          <a:xfrm>
            <a:off x="10481862" y="6394797"/>
            <a:ext cx="1338663" cy="360002"/>
          </a:xfrm>
          <a:prstGeom prst="rect">
            <a:avLst/>
          </a:prstGeom>
        </p:spPr>
      </p:pic>
    </p:spTree>
    <p:extLst>
      <p:ext uri="{BB962C8B-B14F-4D97-AF65-F5344CB8AC3E}">
        <p14:creationId xmlns:p14="http://schemas.microsoft.com/office/powerpoint/2010/main" val="3335043987"/>
      </p:ext>
    </p:extLst>
  </p:cSld>
  <p:clrMap bg1="lt1" tx1="dk1" bg2="lt2" tx2="dk2" accent1="accent1" accent2="accent2" accent3="accent3" accent4="accent4" accent5="accent5" accent6="accent6" hlink="hlink" folHlink="folHlink"/>
  <p:sldLayoutIdLst>
    <p:sldLayoutId id="2147483669" r:id="rId1"/>
    <p:sldLayoutId id="2147483712" r:id="rId2"/>
    <p:sldLayoutId id="2147483686" r:id="rId3"/>
    <p:sldLayoutId id="2147483713" r:id="rId4"/>
    <p:sldLayoutId id="2147483732" r:id="rId5"/>
    <p:sldLayoutId id="2147483736" r:id="rId6"/>
    <p:sldLayoutId id="2147483737" r:id="rId7"/>
    <p:sldLayoutId id="2147483733" r:id="rId8"/>
    <p:sldLayoutId id="2147483650" r:id="rId9"/>
    <p:sldLayoutId id="2147483690" r:id="rId10"/>
    <p:sldLayoutId id="2147483653" r:id="rId11"/>
    <p:sldLayoutId id="2147483691" r:id="rId12"/>
    <p:sldLayoutId id="2147483693" r:id="rId13"/>
    <p:sldLayoutId id="2147483694" r:id="rId14"/>
    <p:sldLayoutId id="2147483654" r:id="rId15"/>
    <p:sldLayoutId id="2147483655" r:id="rId16"/>
    <p:sldLayoutId id="2147483667" r:id="rId17"/>
    <p:sldLayoutId id="2147483695" r:id="rId18"/>
    <p:sldLayoutId id="2147483696" r:id="rId19"/>
    <p:sldLayoutId id="2147483657" r:id="rId20"/>
    <p:sldLayoutId id="2147483716" r:id="rId21"/>
    <p:sldLayoutId id="2147483717" r:id="rId22"/>
    <p:sldLayoutId id="2147483714" r:id="rId23"/>
    <p:sldLayoutId id="2147483718" r:id="rId24"/>
    <p:sldLayoutId id="2147483719" r:id="rId25"/>
    <p:sldLayoutId id="2147483663" r:id="rId26"/>
    <p:sldLayoutId id="2147483734" r:id="rId27"/>
    <p:sldLayoutId id="2147483735" r:id="rId28"/>
  </p:sldLayoutIdLst>
  <p:hf hdr="0" dt="0"/>
  <p:txStyles>
    <p:titleStyle>
      <a:lvl1pPr algn="l" defTabSz="914400" rtl="0" eaLnBrk="1" latinLnBrk="0" hangingPunct="1">
        <a:lnSpc>
          <a:spcPct val="90000"/>
        </a:lnSpc>
        <a:spcBef>
          <a:spcPct val="0"/>
        </a:spcBef>
        <a:buNone/>
        <a:defRPr sz="2800" b="1" kern="1200" cap="all" baseline="0">
          <a:solidFill>
            <a:srgbClr val="16335F"/>
          </a:solidFill>
          <a:latin typeface="+mj-lt"/>
          <a:ea typeface="+mj-ea"/>
          <a:cs typeface="+mj-cs"/>
        </a:defRPr>
      </a:lvl1pPr>
    </p:titleStyle>
    <p:bodyStyle>
      <a:lvl1pPr marL="0" indent="0" algn="l" defTabSz="914400" rtl="0" eaLnBrk="1" latinLnBrk="0" hangingPunct="1">
        <a:lnSpc>
          <a:spcPct val="100000"/>
        </a:lnSpc>
        <a:spcBef>
          <a:spcPts val="0"/>
        </a:spcBef>
        <a:spcAft>
          <a:spcPts val="400"/>
        </a:spcAft>
        <a:buFont typeface="Arial" panose="020B0604020202020204" pitchFamily="34" charset="0"/>
        <a:buNone/>
        <a:defRPr sz="1600" kern="1200">
          <a:solidFill>
            <a:schemeClr val="tx2"/>
          </a:solidFill>
          <a:latin typeface="+mn-lt"/>
          <a:ea typeface="+mn-ea"/>
          <a:cs typeface="+mn-cs"/>
        </a:defRPr>
      </a:lvl1pPr>
      <a:lvl2pPr marL="216000" indent="-216000" algn="l" defTabSz="914400" rtl="0" eaLnBrk="1" latinLnBrk="0" hangingPunct="1">
        <a:lnSpc>
          <a:spcPct val="100000"/>
        </a:lnSpc>
        <a:spcBef>
          <a:spcPts val="0"/>
        </a:spcBef>
        <a:spcAft>
          <a:spcPts val="400"/>
        </a:spcAft>
        <a:buClr>
          <a:schemeClr val="tx2"/>
        </a:buClr>
        <a:buSzPct val="100000"/>
        <a:buFont typeface="Wingdings" panose="05000000000000000000" pitchFamily="2" charset="2"/>
        <a:buChar char="§"/>
        <a:defRPr sz="1600" kern="1200">
          <a:solidFill>
            <a:schemeClr val="tx2"/>
          </a:solidFill>
          <a:latin typeface="+mn-lt"/>
          <a:ea typeface="+mn-ea"/>
          <a:cs typeface="+mn-cs"/>
        </a:defRPr>
      </a:lvl2pPr>
      <a:lvl3pPr marL="432000" indent="-216000" algn="l" defTabSz="914400" rtl="0" eaLnBrk="1" latinLnBrk="0" hangingPunct="1">
        <a:lnSpc>
          <a:spcPct val="100000"/>
        </a:lnSpc>
        <a:spcBef>
          <a:spcPts val="0"/>
        </a:spcBef>
        <a:spcAft>
          <a:spcPts val="400"/>
        </a:spcAft>
        <a:buClr>
          <a:schemeClr val="tx2"/>
        </a:buClr>
        <a:buSzPct val="120000"/>
        <a:buFont typeface="Symbol" panose="05050102010706020507" pitchFamily="18" charset="2"/>
        <a:buChar char="-"/>
        <a:defRPr sz="1600" kern="1200">
          <a:solidFill>
            <a:schemeClr val="tx2"/>
          </a:solidFill>
          <a:latin typeface="+mn-lt"/>
          <a:ea typeface="+mn-ea"/>
          <a:cs typeface="+mn-cs"/>
        </a:defRPr>
      </a:lvl3pPr>
      <a:lvl4pPr marL="216000" indent="-216000" algn="l" defTabSz="914400" rtl="0" eaLnBrk="1" latinLnBrk="0" hangingPunct="1">
        <a:lnSpc>
          <a:spcPct val="100000"/>
        </a:lnSpc>
        <a:spcBef>
          <a:spcPts val="0"/>
        </a:spcBef>
        <a:spcAft>
          <a:spcPts val="400"/>
        </a:spcAft>
        <a:buClr>
          <a:schemeClr val="accent2"/>
        </a:buClr>
        <a:buSzPct val="175000"/>
        <a:buFont typeface="Arial" panose="020B0604020202020204" pitchFamily="34" charset="0"/>
        <a:buChar char="*"/>
        <a:defRPr sz="1600" kern="1200">
          <a:solidFill>
            <a:schemeClr val="tx2"/>
          </a:solidFill>
          <a:latin typeface="+mn-lt"/>
          <a:ea typeface="+mn-ea"/>
          <a:cs typeface="+mn-cs"/>
        </a:defRPr>
      </a:lvl4pPr>
      <a:lvl5pPr marL="216000" indent="-216000" algn="l" defTabSz="914400" rtl="0" eaLnBrk="1" latinLnBrk="0" hangingPunct="1">
        <a:lnSpc>
          <a:spcPct val="100000"/>
        </a:lnSpc>
        <a:spcBef>
          <a:spcPts val="400"/>
        </a:spcBef>
        <a:spcAft>
          <a:spcPts val="400"/>
        </a:spcAft>
        <a:buClr>
          <a:schemeClr val="accent5"/>
        </a:buClr>
        <a:buSzPct val="140000"/>
        <a:buFont typeface="Wingdings" panose="05000000000000000000" pitchFamily="2" charset="2"/>
        <a:buChar char="ü"/>
        <a:defRPr sz="1600" b="0" kern="1200">
          <a:solidFill>
            <a:schemeClr val="tx2"/>
          </a:solidFill>
          <a:latin typeface="+mn-lt"/>
          <a:ea typeface="+mn-ea"/>
          <a:cs typeface="+mn-cs"/>
        </a:defRPr>
      </a:lvl5pPr>
      <a:lvl6pPr marL="0" indent="0" algn="l" defTabSz="914400" rtl="0" eaLnBrk="1" latinLnBrk="0" hangingPunct="1">
        <a:lnSpc>
          <a:spcPct val="90000"/>
        </a:lnSpc>
        <a:spcBef>
          <a:spcPts val="500"/>
        </a:spcBef>
        <a:buFontTx/>
        <a:buNone/>
        <a:defRPr sz="1600" b="1" kern="1200">
          <a:solidFill>
            <a:schemeClr val="tx2"/>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3" pos="235" userDrawn="1">
          <p15:clr>
            <a:srgbClr val="F26B43"/>
          </p15:clr>
        </p15:guide>
        <p15:guide id="4" pos="7446" userDrawn="1">
          <p15:clr>
            <a:srgbClr val="F26B43"/>
          </p15:clr>
        </p15:guide>
        <p15:guide id="5" orient="horz" pos="3968" userDrawn="1">
          <p15:clr>
            <a:srgbClr val="F26B43"/>
          </p15:clr>
        </p15:guide>
        <p15:guide id="6" orient="horz" pos="911"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16.xml"/><Relationship Id="rId5" Type="http://schemas.openxmlformats.org/officeDocument/2006/relationships/image" Target="../media/image8.svg"/><Relationship Id="rId4" Type="http://schemas.openxmlformats.org/officeDocument/2006/relationships/hyperlink" Target="https://www.medi-verbund.de/facharztvertraege/aok-bw-bosch-bkk-pneumologie/"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9.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2" Type="http://schemas.openxmlformats.org/officeDocument/2006/relationships/image" Target="../media/image9.svg"/><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2" Type="http://schemas.openxmlformats.org/officeDocument/2006/relationships/image" Target="../media/image10.svg"/><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image" Target="../media/image11.svg"/><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2" Type="http://schemas.openxmlformats.org/officeDocument/2006/relationships/image" Target="../media/image12.svg"/><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svg"/><Relationship Id="rId1" Type="http://schemas.openxmlformats.org/officeDocument/2006/relationships/slideLayout" Target="../slideLayouts/slideLayout9.xml"/><Relationship Id="rId4" Type="http://schemas.openxmlformats.org/officeDocument/2006/relationships/image" Target="../media/image15.svg"/></Relationships>
</file>

<file path=ppt/slides/_rels/slide12.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svg"/><Relationship Id="rId1" Type="http://schemas.openxmlformats.org/officeDocument/2006/relationships/slideLayout" Target="../slideLayouts/slideLayout9.xml"/><Relationship Id="rId4" Type="http://schemas.openxmlformats.org/officeDocument/2006/relationships/image" Target="../media/image15.svg"/></Relationships>
</file>

<file path=ppt/slides/_rels/slide13.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16.svg"/><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16.svg"/><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3" Type="http://schemas.openxmlformats.org/officeDocument/2006/relationships/hyperlink" Target="http://www.pneumologenverband.de/" TargetMode="External"/><Relationship Id="rId7" Type="http://schemas.openxmlformats.org/officeDocument/2006/relationships/image" Target="../media/image17.svg"/><Relationship Id="rId2" Type="http://schemas.openxmlformats.org/officeDocument/2006/relationships/hyperlink" Target="https://www.bundesaerztekammer.de/" TargetMode="External"/><Relationship Id="rId1" Type="http://schemas.openxmlformats.org/officeDocument/2006/relationships/slideLayout" Target="../slideLayouts/slideLayout9.xml"/><Relationship Id="rId6" Type="http://schemas.openxmlformats.org/officeDocument/2006/relationships/image" Target="../media/image18.svg"/><Relationship Id="rId5" Type="http://schemas.openxmlformats.org/officeDocument/2006/relationships/image" Target="../media/image16.svg"/><Relationship Id="rId4" Type="http://schemas.openxmlformats.org/officeDocument/2006/relationships/hyperlink" Target="http://www.rauchfrei-programm.de/"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20.png"/><Relationship Id="rId7" Type="http://schemas.openxmlformats.org/officeDocument/2006/relationships/image" Target="../media/image24.svg"/><Relationship Id="rId2" Type="http://schemas.openxmlformats.org/officeDocument/2006/relationships/image" Target="../media/image19.png"/><Relationship Id="rId1" Type="http://schemas.openxmlformats.org/officeDocument/2006/relationships/slideLayout" Target="../slideLayouts/slideLayout10.xml"/><Relationship Id="rId6" Type="http://schemas.openxmlformats.org/officeDocument/2006/relationships/image" Target="../media/image23.svg"/><Relationship Id="rId5" Type="http://schemas.openxmlformats.org/officeDocument/2006/relationships/image" Target="../media/image22.png"/><Relationship Id="rId4" Type="http://schemas.openxmlformats.org/officeDocument/2006/relationships/image" Target="../media/image21.png"/></Relationships>
</file>

<file path=ppt/slides/_rels/slide17.xml.rels><?xml version="1.0" encoding="UTF-8" standalone="yes"?>
<Relationships xmlns="http://schemas.openxmlformats.org/package/2006/relationships"><Relationship Id="rId8" Type="http://schemas.openxmlformats.org/officeDocument/2006/relationships/diagramLayout" Target="../diagrams/layout3.xml"/><Relationship Id="rId3" Type="http://schemas.openxmlformats.org/officeDocument/2006/relationships/diagramLayout" Target="../diagrams/layout2.xml"/><Relationship Id="rId7" Type="http://schemas.openxmlformats.org/officeDocument/2006/relationships/diagramData" Target="../diagrams/data3.xml"/><Relationship Id="rId2" Type="http://schemas.openxmlformats.org/officeDocument/2006/relationships/diagramData" Target="../diagrams/data2.xml"/><Relationship Id="rId1" Type="http://schemas.openxmlformats.org/officeDocument/2006/relationships/slideLayout" Target="../slideLayouts/slideLayout15.xml"/><Relationship Id="rId6" Type="http://schemas.microsoft.com/office/2007/relationships/diagramDrawing" Target="../diagrams/drawing2.xml"/><Relationship Id="rId11" Type="http://schemas.microsoft.com/office/2007/relationships/diagramDrawing" Target="../diagrams/drawing3.xml"/><Relationship Id="rId5" Type="http://schemas.openxmlformats.org/officeDocument/2006/relationships/diagramColors" Target="../diagrams/colors2.xml"/><Relationship Id="rId10" Type="http://schemas.openxmlformats.org/officeDocument/2006/relationships/diagramColors" Target="../diagrams/colors3.xml"/><Relationship Id="rId4" Type="http://schemas.openxmlformats.org/officeDocument/2006/relationships/diagramQuickStyle" Target="../diagrams/quickStyle2.xml"/><Relationship Id="rId9" Type="http://schemas.openxmlformats.org/officeDocument/2006/relationships/diagramQuickStyle" Target="../diagrams/quickStyle3.xml"/></Relationships>
</file>

<file path=ppt/slides/_rels/slide18.xml.rels><?xml version="1.0" encoding="UTF-8" standalone="yes"?>
<Relationships xmlns="http://schemas.openxmlformats.org/package/2006/relationships"><Relationship Id="rId2" Type="http://schemas.openxmlformats.org/officeDocument/2006/relationships/image" Target="../media/image25.svg"/><Relationship Id="rId1" Type="http://schemas.openxmlformats.org/officeDocument/2006/relationships/slideLayout" Target="../slideLayouts/slideLayout11.xml"/></Relationships>
</file>

<file path=ppt/slides/_rels/slide19.xml.rels><?xml version="1.0" encoding="UTF-8" standalone="yes"?>
<Relationships xmlns="http://schemas.openxmlformats.org/package/2006/relationships"><Relationship Id="rId2" Type="http://schemas.openxmlformats.org/officeDocument/2006/relationships/image" Target="../media/image25.svg"/><Relationship Id="rId1" Type="http://schemas.openxmlformats.org/officeDocument/2006/relationships/slideLayout" Target="../slideLayouts/slideLayout1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hyperlink" Target="https://www.medi-verbund.de/wp-content/uploads/2021/01/2022-01-01_Patientenvorteile-auf-einen-Blick.pdf" TargetMode="External"/><Relationship Id="rId2" Type="http://schemas.openxmlformats.org/officeDocument/2006/relationships/image" Target="../media/image11.svg"/><Relationship Id="rId1" Type="http://schemas.openxmlformats.org/officeDocument/2006/relationships/slideLayout" Target="../slideLayouts/slideLayout9.xml"/><Relationship Id="rId4" Type="http://schemas.openxmlformats.org/officeDocument/2006/relationships/image" Target="../media/image26.svg"/></Relationships>
</file>

<file path=ppt/slides/_rels/slide22.xml.rels><?xml version="1.0" encoding="UTF-8" standalone="yes"?>
<Relationships xmlns="http://schemas.openxmlformats.org/package/2006/relationships"><Relationship Id="rId2" Type="http://schemas.openxmlformats.org/officeDocument/2006/relationships/image" Target="../media/image13.svg"/><Relationship Id="rId1" Type="http://schemas.openxmlformats.org/officeDocument/2006/relationships/slideLayout" Target="../slideLayouts/slideLayout9.xml"/></Relationships>
</file>

<file path=ppt/slides/_rels/slide23.xml.rels><?xml version="1.0" encoding="UTF-8" standalone="yes"?>
<Relationships xmlns="http://schemas.openxmlformats.org/package/2006/relationships"><Relationship Id="rId2" Type="http://schemas.openxmlformats.org/officeDocument/2006/relationships/slide" Target="slide10.xml"/><Relationship Id="rId1" Type="http://schemas.openxmlformats.org/officeDocument/2006/relationships/slideLayout" Target="../slideLayouts/slideLayout9.xml"/></Relationships>
</file>

<file path=ppt/slides/_rels/slide24.xml.rels><?xml version="1.0" encoding="UTF-8" standalone="yes"?>
<Relationships xmlns="http://schemas.openxmlformats.org/package/2006/relationships"><Relationship Id="rId3" Type="http://schemas.openxmlformats.org/officeDocument/2006/relationships/image" Target="../media/image28.svg"/><Relationship Id="rId2" Type="http://schemas.openxmlformats.org/officeDocument/2006/relationships/image" Target="../media/image27.svg"/><Relationship Id="rId1" Type="http://schemas.openxmlformats.org/officeDocument/2006/relationships/slideLayout" Target="../slideLayouts/slideLayout9.xml"/><Relationship Id="rId4" Type="http://schemas.openxmlformats.org/officeDocument/2006/relationships/image" Target="../media/image29.svg"/></Relationships>
</file>

<file path=ppt/slides/_rels/slide25.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image" Target="../media/image30.png"/><Relationship Id="rId1" Type="http://schemas.openxmlformats.org/officeDocument/2006/relationships/slideLayout" Target="../slideLayouts/slideLayout9.xml"/><Relationship Id="rId5" Type="http://schemas.openxmlformats.org/officeDocument/2006/relationships/image" Target="../media/image31.svg"/><Relationship Id="rId4" Type="http://schemas.openxmlformats.org/officeDocument/2006/relationships/image" Target="../media/image24.svg"/></Relationships>
</file>

<file path=ppt/slides/_rels/slide26.xml.rels><?xml version="1.0" encoding="UTF-8" standalone="yes"?>
<Relationships xmlns="http://schemas.openxmlformats.org/package/2006/relationships"><Relationship Id="rId3" Type="http://schemas.openxmlformats.org/officeDocument/2006/relationships/image" Target="../media/image33.svg"/><Relationship Id="rId2" Type="http://schemas.openxmlformats.org/officeDocument/2006/relationships/image" Target="../media/image32.svg"/><Relationship Id="rId1" Type="http://schemas.openxmlformats.org/officeDocument/2006/relationships/slideLayout" Target="../slideLayouts/slideLayout9.xml"/><Relationship Id="rId5" Type="http://schemas.openxmlformats.org/officeDocument/2006/relationships/image" Target="../media/image35.svg"/><Relationship Id="rId4" Type="http://schemas.openxmlformats.org/officeDocument/2006/relationships/image" Target="../media/image34.svg"/></Relationships>
</file>

<file path=ppt/slides/_rels/slide27.xml.rels><?xml version="1.0" encoding="UTF-8" standalone="yes"?>
<Relationships xmlns="http://schemas.openxmlformats.org/package/2006/relationships"><Relationship Id="rId2" Type="http://schemas.openxmlformats.org/officeDocument/2006/relationships/image" Target="../media/image23.svg"/><Relationship Id="rId1" Type="http://schemas.openxmlformats.org/officeDocument/2006/relationships/slideLayout" Target="../slideLayouts/slideLayout9.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image" Target="../media/image10.svg"/><Relationship Id="rId1" Type="http://schemas.openxmlformats.org/officeDocument/2006/relationships/slideLayout" Target="../slideLayouts/slideLayout9.xml"/></Relationships>
</file>

<file path=ppt/slides/_rels/slide30.xml.rels><?xml version="1.0" encoding="UTF-8" standalone="yes"?>
<Relationships xmlns="http://schemas.openxmlformats.org/package/2006/relationships"><Relationship Id="rId2" Type="http://schemas.openxmlformats.org/officeDocument/2006/relationships/image" Target="../media/image10.svg"/><Relationship Id="rId1" Type="http://schemas.openxmlformats.org/officeDocument/2006/relationships/slideLayout" Target="../slideLayouts/slideLayout9.xml"/></Relationships>
</file>

<file path=ppt/slides/_rels/slide31.xml.rels><?xml version="1.0" encoding="UTF-8" standalone="yes"?>
<Relationships xmlns="http://schemas.openxmlformats.org/package/2006/relationships"><Relationship Id="rId3" Type="http://schemas.openxmlformats.org/officeDocument/2006/relationships/image" Target="../media/image28.svg"/><Relationship Id="rId2" Type="http://schemas.openxmlformats.org/officeDocument/2006/relationships/image" Target="../media/image27.svg"/><Relationship Id="rId1" Type="http://schemas.openxmlformats.org/officeDocument/2006/relationships/slideLayout" Target="../slideLayouts/slideLayout9.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3" Type="http://schemas.openxmlformats.org/officeDocument/2006/relationships/hyperlink" Target="https://www.medi-verbund.de/facharztvertraege/aok-bw-bosch-bkk-pneumologie/" TargetMode="External"/><Relationship Id="rId2" Type="http://schemas.openxmlformats.org/officeDocument/2006/relationships/image" Target="../media/image24.svg"/><Relationship Id="rId1" Type="http://schemas.openxmlformats.org/officeDocument/2006/relationships/slideLayout" Target="../slideLayouts/slideLayout15.xml"/><Relationship Id="rId4" Type="http://schemas.openxmlformats.org/officeDocument/2006/relationships/image" Target="../media/image36.svg"/></Relationships>
</file>

<file path=ppt/slides/_rels/slide34.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15.xml"/></Relationships>
</file>

<file path=ppt/slides/_rels/slide35.xml.rels><?xml version="1.0" encoding="UTF-8" standalone="yes"?>
<Relationships xmlns="http://schemas.openxmlformats.org/package/2006/relationships"><Relationship Id="rId2" Type="http://schemas.openxmlformats.org/officeDocument/2006/relationships/image" Target="../media/image39.svg"/><Relationship Id="rId1" Type="http://schemas.openxmlformats.org/officeDocument/2006/relationships/slideLayout" Target="../slideLayouts/slideLayout9.xml"/></Relationships>
</file>

<file path=ppt/slides/_rels/slide36.xml.rels><?xml version="1.0" encoding="UTF-8" standalone="yes"?>
<Relationships xmlns="http://schemas.openxmlformats.org/package/2006/relationships"><Relationship Id="rId2" Type="http://schemas.openxmlformats.org/officeDocument/2006/relationships/image" Target="../media/image39.svg"/><Relationship Id="rId1" Type="http://schemas.openxmlformats.org/officeDocument/2006/relationships/slideLayout" Target="../slideLayouts/slideLayout9.xml"/></Relationships>
</file>

<file path=ppt/slides/_rels/slide37.xml.rels><?xml version="1.0" encoding="UTF-8" standalone="yes"?>
<Relationships xmlns="http://schemas.openxmlformats.org/package/2006/relationships"><Relationship Id="rId2" Type="http://schemas.openxmlformats.org/officeDocument/2006/relationships/image" Target="../media/image10.svg"/><Relationship Id="rId1" Type="http://schemas.openxmlformats.org/officeDocument/2006/relationships/slideLayout" Target="../slideLayouts/slideLayout9.xml"/></Relationships>
</file>

<file path=ppt/slides/_rels/slide38.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9.xml"/></Relationships>
</file>

<file path=ppt/slides/_rels/slide39.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41.png"/><Relationship Id="rId1" Type="http://schemas.openxmlformats.org/officeDocument/2006/relationships/slideLayout" Target="../slideLayouts/slideLayout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41.xml.rels><?xml version="1.0" encoding="UTF-8" standalone="yes"?>
<Relationships xmlns="http://schemas.openxmlformats.org/package/2006/relationships"><Relationship Id="rId8" Type="http://schemas.openxmlformats.org/officeDocument/2006/relationships/image" Target="../media/image48.svg"/><Relationship Id="rId3" Type="http://schemas.openxmlformats.org/officeDocument/2006/relationships/image" Target="../media/image43.svg"/><Relationship Id="rId7" Type="http://schemas.openxmlformats.org/officeDocument/2006/relationships/image" Target="../media/image47.svg"/><Relationship Id="rId2" Type="http://schemas.openxmlformats.org/officeDocument/2006/relationships/image" Target="../media/image42.svg"/><Relationship Id="rId1" Type="http://schemas.openxmlformats.org/officeDocument/2006/relationships/slideLayout" Target="../slideLayouts/slideLayout9.xml"/><Relationship Id="rId6" Type="http://schemas.openxmlformats.org/officeDocument/2006/relationships/image" Target="../media/image46.svg"/><Relationship Id="rId5" Type="http://schemas.openxmlformats.org/officeDocument/2006/relationships/image" Target="../media/image45.svg"/><Relationship Id="rId4" Type="http://schemas.openxmlformats.org/officeDocument/2006/relationships/image" Target="../media/image44.svg"/></Relationships>
</file>

<file path=ppt/slides/_rels/slide42.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svg"/><Relationship Id="rId1" Type="http://schemas.openxmlformats.org/officeDocument/2006/relationships/slideLayout" Target="../slideLayouts/slideLayout9.xml"/><Relationship Id="rId6" Type="http://schemas.openxmlformats.org/officeDocument/2006/relationships/image" Target="../media/image53.jpeg"/><Relationship Id="rId5" Type="http://schemas.openxmlformats.org/officeDocument/2006/relationships/image" Target="../media/image52.jpeg"/><Relationship Id="rId4" Type="http://schemas.openxmlformats.org/officeDocument/2006/relationships/image" Target="../media/image51.png"/></Relationships>
</file>

<file path=ppt/slides/_rels/slide43.xml.rels><?xml version="1.0" encoding="UTF-8" standalone="yes"?>
<Relationships xmlns="http://schemas.openxmlformats.org/package/2006/relationships"><Relationship Id="rId3" Type="http://schemas.openxmlformats.org/officeDocument/2006/relationships/image" Target="../media/image49.svg"/><Relationship Id="rId2" Type="http://schemas.openxmlformats.org/officeDocument/2006/relationships/image" Target="../media/image50.png"/><Relationship Id="rId1" Type="http://schemas.openxmlformats.org/officeDocument/2006/relationships/slideLayout" Target="../slideLayouts/slideLayout15.xml"/><Relationship Id="rId5" Type="http://schemas.openxmlformats.org/officeDocument/2006/relationships/image" Target="../media/image51.png"/><Relationship Id="rId4" Type="http://schemas.openxmlformats.org/officeDocument/2006/relationships/image" Target="../media/image52.jpeg"/></Relationships>
</file>

<file path=ppt/slides/_rels/slide44.xml.rels><?xml version="1.0" encoding="UTF-8" standalone="yes"?>
<Relationships xmlns="http://schemas.openxmlformats.org/package/2006/relationships"><Relationship Id="rId2" Type="http://schemas.openxmlformats.org/officeDocument/2006/relationships/image" Target="../media/image54.svg"/><Relationship Id="rId1" Type="http://schemas.openxmlformats.org/officeDocument/2006/relationships/slideLayout" Target="../slideLayouts/slideLayout9.xml"/></Relationships>
</file>

<file path=ppt/slides/_rels/slide45.xml.rels><?xml version="1.0" encoding="UTF-8" standalone="yes"?>
<Relationships xmlns="http://schemas.openxmlformats.org/package/2006/relationships"><Relationship Id="rId3" Type="http://schemas.openxmlformats.org/officeDocument/2006/relationships/image" Target="../media/image49.svg"/><Relationship Id="rId2" Type="http://schemas.openxmlformats.org/officeDocument/2006/relationships/image" Target="../media/image50.png"/><Relationship Id="rId1" Type="http://schemas.openxmlformats.org/officeDocument/2006/relationships/slideLayout" Target="../slideLayouts/slideLayout15.xml"/><Relationship Id="rId4" Type="http://schemas.openxmlformats.org/officeDocument/2006/relationships/image" Target="../media/image53.jpeg"/></Relationships>
</file>

<file path=ppt/slides/_rels/slide46.xml.rels><?xml version="1.0" encoding="UTF-8" standalone="yes"?>
<Relationships xmlns="http://schemas.openxmlformats.org/package/2006/relationships"><Relationship Id="rId3" Type="http://schemas.openxmlformats.org/officeDocument/2006/relationships/image" Target="../media/image49.svg"/><Relationship Id="rId2" Type="http://schemas.openxmlformats.org/officeDocument/2006/relationships/image" Target="../media/image50.png"/><Relationship Id="rId1" Type="http://schemas.openxmlformats.org/officeDocument/2006/relationships/slideLayout" Target="../slideLayouts/slideLayout15.xml"/><Relationship Id="rId6" Type="http://schemas.openxmlformats.org/officeDocument/2006/relationships/image" Target="../media/image51.png"/><Relationship Id="rId5" Type="http://schemas.openxmlformats.org/officeDocument/2006/relationships/image" Target="../media/image52.jpeg"/><Relationship Id="rId4" Type="http://schemas.openxmlformats.org/officeDocument/2006/relationships/image" Target="../media/image53.jpeg"/></Relationships>
</file>

<file path=ppt/slides/_rels/slide47.xml.rels><?xml version="1.0" encoding="UTF-8" standalone="yes"?>
<Relationships xmlns="http://schemas.openxmlformats.org/package/2006/relationships"><Relationship Id="rId3" Type="http://schemas.openxmlformats.org/officeDocument/2006/relationships/image" Target="../media/image49.svg"/><Relationship Id="rId2" Type="http://schemas.openxmlformats.org/officeDocument/2006/relationships/image" Target="../media/image50.png"/><Relationship Id="rId1" Type="http://schemas.openxmlformats.org/officeDocument/2006/relationships/slideLayout" Target="../slideLayouts/slideLayout15.xml"/><Relationship Id="rId5" Type="http://schemas.openxmlformats.org/officeDocument/2006/relationships/image" Target="../media/image51.png"/><Relationship Id="rId4" Type="http://schemas.openxmlformats.org/officeDocument/2006/relationships/image" Target="../media/image53.jpeg"/></Relationships>
</file>

<file path=ppt/slides/_rels/slide48.xml.rels><?xml version="1.0" encoding="UTF-8" standalone="yes"?>
<Relationships xmlns="http://schemas.openxmlformats.org/package/2006/relationships"><Relationship Id="rId3" Type="http://schemas.openxmlformats.org/officeDocument/2006/relationships/image" Target="../media/image49.svg"/><Relationship Id="rId2" Type="http://schemas.openxmlformats.org/officeDocument/2006/relationships/image" Target="../media/image50.png"/><Relationship Id="rId1" Type="http://schemas.openxmlformats.org/officeDocument/2006/relationships/slideLayout" Target="../slideLayouts/slideLayout15.xml"/><Relationship Id="rId5" Type="http://schemas.openxmlformats.org/officeDocument/2006/relationships/image" Target="../media/image51.png"/><Relationship Id="rId4" Type="http://schemas.openxmlformats.org/officeDocument/2006/relationships/image" Target="../media/image53.jpeg"/></Relationships>
</file>

<file path=ppt/slides/_rels/slide49.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15.xml"/></Relationships>
</file>

<file path=ppt/slides/_rels/slide50.xml.rels><?xml version="1.0" encoding="UTF-8" standalone="yes"?>
<Relationships xmlns="http://schemas.openxmlformats.org/package/2006/relationships"><Relationship Id="rId2" Type="http://schemas.openxmlformats.org/officeDocument/2006/relationships/slide" Target="slide35.xml"/><Relationship Id="rId1" Type="http://schemas.openxmlformats.org/officeDocument/2006/relationships/slideLayout" Target="../slideLayouts/slideLayout15.xml"/></Relationships>
</file>

<file path=ppt/slides/_rels/slide51.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image" Target="../media/image51.png"/><Relationship Id="rId1" Type="http://schemas.openxmlformats.org/officeDocument/2006/relationships/slideLayout" Target="../slideLayouts/slideLayout15.xml"/></Relationships>
</file>

<file path=ppt/slides/_rels/slide52.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15.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8.xml.rels><?xml version="1.0" encoding="UTF-8" standalone="yes"?>
<Relationships xmlns="http://schemas.openxmlformats.org/package/2006/relationships"><Relationship Id="rId2" Type="http://schemas.openxmlformats.org/officeDocument/2006/relationships/image" Target="../media/image55.svg"/><Relationship Id="rId1" Type="http://schemas.openxmlformats.org/officeDocument/2006/relationships/slideLayout" Target="../slideLayouts/slideLayout9.xml"/></Relationships>
</file>

<file path=ppt/slides/_rels/slide59.xml.rels><?xml version="1.0" encoding="UTF-8" standalone="yes"?>
<Relationships xmlns="http://schemas.openxmlformats.org/package/2006/relationships"><Relationship Id="rId2" Type="http://schemas.openxmlformats.org/officeDocument/2006/relationships/image" Target="../media/image55.svg"/><Relationship Id="rId1" Type="http://schemas.openxmlformats.org/officeDocument/2006/relationships/slideLayout" Target="../slideLayouts/slideLayout9.xml"/></Relationships>
</file>

<file path=ppt/slides/_rels/slide60.xml.rels><?xml version="1.0" encoding="UTF-8" standalone="yes"?>
<Relationships xmlns="http://schemas.openxmlformats.org/package/2006/relationships"><Relationship Id="rId2" Type="http://schemas.openxmlformats.org/officeDocument/2006/relationships/image" Target="../media/image55.svg"/><Relationship Id="rId1" Type="http://schemas.openxmlformats.org/officeDocument/2006/relationships/slideLayout" Target="../slideLayouts/slideLayout9.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2.xml.rels><?xml version="1.0" encoding="UTF-8" standalone="yes"?>
<Relationships xmlns="http://schemas.openxmlformats.org/package/2006/relationships"><Relationship Id="rId8" Type="http://schemas.openxmlformats.org/officeDocument/2006/relationships/image" Target="../media/image62.svg"/><Relationship Id="rId3" Type="http://schemas.openxmlformats.org/officeDocument/2006/relationships/image" Target="../media/image57.svg"/><Relationship Id="rId7" Type="http://schemas.openxmlformats.org/officeDocument/2006/relationships/image" Target="../media/image61.svg"/><Relationship Id="rId2" Type="http://schemas.openxmlformats.org/officeDocument/2006/relationships/image" Target="../media/image56.svg"/><Relationship Id="rId1" Type="http://schemas.openxmlformats.org/officeDocument/2006/relationships/slideLayout" Target="../slideLayouts/slideLayout9.xml"/><Relationship Id="rId6" Type="http://schemas.openxmlformats.org/officeDocument/2006/relationships/image" Target="../media/image60.svg"/><Relationship Id="rId5" Type="http://schemas.openxmlformats.org/officeDocument/2006/relationships/image" Target="../media/image59.png"/><Relationship Id="rId4" Type="http://schemas.openxmlformats.org/officeDocument/2006/relationships/image" Target="../media/image58.svg"/></Relationships>
</file>

<file path=ppt/slides/_rels/slide63.xml.rels><?xml version="1.0" encoding="UTF-8" standalone="yes"?>
<Relationships xmlns="http://schemas.openxmlformats.org/package/2006/relationships"><Relationship Id="rId3" Type="http://schemas.openxmlformats.org/officeDocument/2006/relationships/hyperlink" Target="https://www.medi-verbund.de/wp-content/uploads/2022/06/2024-11-01_Information-zur-Vertragssoftware-und-HZV-Online-Key.pdf" TargetMode="External"/><Relationship Id="rId2" Type="http://schemas.openxmlformats.org/officeDocument/2006/relationships/hyperlink" Target="https://aka-portal-backend.haevg.de/medi/?region=BW&amp;c=134&amp;c=135" TargetMode="External"/><Relationship Id="rId1" Type="http://schemas.openxmlformats.org/officeDocument/2006/relationships/slideLayout" Target="../slideLayouts/slideLayout9.xml"/><Relationship Id="rId4" Type="http://schemas.openxmlformats.org/officeDocument/2006/relationships/image" Target="../media/image62.svg"/></Relationships>
</file>

<file path=ppt/slides/_rels/slide64.xml.rels><?xml version="1.0" encoding="UTF-8" standalone="yes"?>
<Relationships xmlns="http://schemas.openxmlformats.org/package/2006/relationships"><Relationship Id="rId2" Type="http://schemas.openxmlformats.org/officeDocument/2006/relationships/image" Target="../media/image35.svg"/><Relationship Id="rId1" Type="http://schemas.openxmlformats.org/officeDocument/2006/relationships/slideLayout" Target="../slideLayouts/slideLayout9.xml"/></Relationships>
</file>

<file path=ppt/slides/_rels/slide65.xml.rels><?xml version="1.0" encoding="UTF-8" standalone="yes"?>
<Relationships xmlns="http://schemas.openxmlformats.org/package/2006/relationships"><Relationship Id="rId2" Type="http://schemas.openxmlformats.org/officeDocument/2006/relationships/image" Target="../media/image35.svg"/><Relationship Id="rId1" Type="http://schemas.openxmlformats.org/officeDocument/2006/relationships/slideLayout" Target="../slideLayouts/slideLayout9.xml"/></Relationships>
</file>

<file path=ppt/slides/_rels/slide66.xml.rels><?xml version="1.0" encoding="UTF-8" standalone="yes"?>
<Relationships xmlns="http://schemas.openxmlformats.org/package/2006/relationships"><Relationship Id="rId3" Type="http://schemas.openxmlformats.org/officeDocument/2006/relationships/image" Target="../media/image63.svg"/><Relationship Id="rId2" Type="http://schemas.openxmlformats.org/officeDocument/2006/relationships/image" Target="../media/image35.svg"/><Relationship Id="rId1" Type="http://schemas.openxmlformats.org/officeDocument/2006/relationships/slideLayout" Target="../slideLayouts/slideLayout9.xml"/></Relationships>
</file>

<file path=ppt/slides/_rels/slide67.xml.rels><?xml version="1.0" encoding="UTF-8" standalone="yes"?>
<Relationships xmlns="http://schemas.openxmlformats.org/package/2006/relationships"><Relationship Id="rId2" Type="http://schemas.openxmlformats.org/officeDocument/2006/relationships/image" Target="../media/image64.svg"/><Relationship Id="rId1" Type="http://schemas.openxmlformats.org/officeDocument/2006/relationships/slideLayout" Target="../slideLayouts/slideLayout9.xml"/></Relationships>
</file>

<file path=ppt/slides/_rels/slide68.xml.rels><?xml version="1.0" encoding="UTF-8" standalone="yes"?>
<Relationships xmlns="http://schemas.openxmlformats.org/package/2006/relationships"><Relationship Id="rId2" Type="http://schemas.openxmlformats.org/officeDocument/2006/relationships/image" Target="../media/image35.svg"/><Relationship Id="rId1" Type="http://schemas.openxmlformats.org/officeDocument/2006/relationships/slideLayout" Target="../slideLayouts/slideLayout9.xml"/></Relationships>
</file>

<file path=ppt/slides/_rels/slide69.xml.rels><?xml version="1.0" encoding="UTF-8" standalone="yes"?>
<Relationships xmlns="http://schemas.openxmlformats.org/package/2006/relationships"><Relationship Id="rId3" Type="http://schemas.openxmlformats.org/officeDocument/2006/relationships/hyperlink" Target="https://www.medi-verbund.de/wp-content/uploads/2021/01/2021-04-01_Beantragungsformular_Zuschuss_BoschBKK.pdf" TargetMode="External"/><Relationship Id="rId2" Type="http://schemas.openxmlformats.org/officeDocument/2006/relationships/image" Target="../media/image35.svg"/><Relationship Id="rId1" Type="http://schemas.openxmlformats.org/officeDocument/2006/relationships/slideLayout" Target="../slideLayouts/slideLayout9.xml"/><Relationship Id="rId4" Type="http://schemas.openxmlformats.org/officeDocument/2006/relationships/image" Target="../media/image65.png"/></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1.xml.rels><?xml version="1.0" encoding="UTF-8" standalone="yes"?>
<Relationships xmlns="http://schemas.openxmlformats.org/package/2006/relationships"><Relationship Id="rId2" Type="http://schemas.openxmlformats.org/officeDocument/2006/relationships/image" Target="../media/image8.svg"/><Relationship Id="rId1" Type="http://schemas.openxmlformats.org/officeDocument/2006/relationships/slideLayout" Target="../slideLayouts/slideLayout9.xml"/></Relationships>
</file>

<file path=ppt/slides/_rels/slide72.xml.rels><?xml version="1.0" encoding="UTF-8" standalone="yes"?>
<Relationships xmlns="http://schemas.openxmlformats.org/package/2006/relationships"><Relationship Id="rId2" Type="http://schemas.openxmlformats.org/officeDocument/2006/relationships/image" Target="../media/image66.jpg"/><Relationship Id="rId1" Type="http://schemas.openxmlformats.org/officeDocument/2006/relationships/slideLayout" Target="../slideLayouts/slideLayout9.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4.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image" Target="../media/image67.png"/><Relationship Id="rId1" Type="http://schemas.openxmlformats.org/officeDocument/2006/relationships/slideLayout" Target="../slideLayouts/slideLayout9.xml"/><Relationship Id="rId4" Type="http://schemas.openxmlformats.org/officeDocument/2006/relationships/image" Target="../media/image69.png"/></Relationships>
</file>

<file path=ppt/slides/_rels/slide75.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image" Target="../media/image70.png"/><Relationship Id="rId1" Type="http://schemas.openxmlformats.org/officeDocument/2006/relationships/slideLayout" Target="../slideLayouts/slideLayout9.xml"/></Relationships>
</file>

<file path=ppt/slides/_rels/slide76.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image" Target="../media/image72.png"/><Relationship Id="rId1" Type="http://schemas.openxmlformats.org/officeDocument/2006/relationships/slideLayout" Target="../slideLayouts/slideLayout9.xml"/><Relationship Id="rId4" Type="http://schemas.openxmlformats.org/officeDocument/2006/relationships/image" Target="../media/image74.png"/></Relationships>
</file>

<file path=ppt/slides/_rels/slide77.xml.rels><?xml version="1.0" encoding="UTF-8" standalone="yes"?>
<Relationships xmlns="http://schemas.openxmlformats.org/package/2006/relationships"><Relationship Id="rId3" Type="http://schemas.openxmlformats.org/officeDocument/2006/relationships/hyperlink" Target="https://www.medi-verbund.de/wp-content/uploads/2023/08/2023_08_08_Formular-zur-Meldung-fuer-Raucherberatung-und-Tabakentwoehnung.pdf" TargetMode="External"/><Relationship Id="rId2" Type="http://schemas.openxmlformats.org/officeDocument/2006/relationships/image" Target="../media/image75.png"/><Relationship Id="rId1" Type="http://schemas.openxmlformats.org/officeDocument/2006/relationships/slideLayout" Target="../slideLayouts/slideLayout9.xml"/></Relationships>
</file>

<file path=ppt/slides/_rels/slide78.xml.rels><?xml version="1.0" encoding="UTF-8" standalone="yes"?>
<Relationships xmlns="http://schemas.openxmlformats.org/package/2006/relationships"><Relationship Id="rId8" Type="http://schemas.openxmlformats.org/officeDocument/2006/relationships/image" Target="../media/image82.svg"/><Relationship Id="rId3" Type="http://schemas.openxmlformats.org/officeDocument/2006/relationships/image" Target="../media/image77.svg"/><Relationship Id="rId7" Type="http://schemas.openxmlformats.org/officeDocument/2006/relationships/image" Target="../media/image81.svg"/><Relationship Id="rId2" Type="http://schemas.openxmlformats.org/officeDocument/2006/relationships/image" Target="../media/image76.png"/><Relationship Id="rId1" Type="http://schemas.openxmlformats.org/officeDocument/2006/relationships/slideLayout" Target="../slideLayouts/slideLayout9.xml"/><Relationship Id="rId6" Type="http://schemas.openxmlformats.org/officeDocument/2006/relationships/image" Target="../media/image80.svg"/><Relationship Id="rId11" Type="http://schemas.openxmlformats.org/officeDocument/2006/relationships/image" Target="../media/image85.svg"/><Relationship Id="rId5" Type="http://schemas.openxmlformats.org/officeDocument/2006/relationships/image" Target="../media/image79.svg"/><Relationship Id="rId10" Type="http://schemas.openxmlformats.org/officeDocument/2006/relationships/image" Target="../media/image84.svg"/><Relationship Id="rId4" Type="http://schemas.openxmlformats.org/officeDocument/2006/relationships/image" Target="../media/image78.png"/><Relationship Id="rId9" Type="http://schemas.openxmlformats.org/officeDocument/2006/relationships/image" Target="../media/image83.svg"/></Relationships>
</file>

<file path=ppt/slides/_rels/slide79.xml.rels><?xml version="1.0" encoding="UTF-8" standalone="yes"?>
<Relationships xmlns="http://schemas.openxmlformats.org/package/2006/relationships"><Relationship Id="rId3" Type="http://schemas.openxmlformats.org/officeDocument/2006/relationships/image" Target="../media/image86.svg"/><Relationship Id="rId2" Type="http://schemas.openxmlformats.org/officeDocument/2006/relationships/hyperlink" Target="mailto:reutter@mediverbund-iffm.de" TargetMode="External"/><Relationship Id="rId1" Type="http://schemas.openxmlformats.org/officeDocument/2006/relationships/slideLayout" Target="../slideLayouts/slideLayout9.xml"/></Relationships>
</file>

<file path=ppt/slides/_rels/slide80.xml.rels><?xml version="1.0" encoding="UTF-8" standalone="yes"?>
<Relationships xmlns="http://schemas.openxmlformats.org/package/2006/relationships"><Relationship Id="rId8" Type="http://schemas.openxmlformats.org/officeDocument/2006/relationships/hyperlink" Target="https://www.medi-verbund.de/blog" TargetMode="External"/><Relationship Id="rId13" Type="http://schemas.openxmlformats.org/officeDocument/2006/relationships/image" Target="../media/image93.png"/><Relationship Id="rId3" Type="http://schemas.openxmlformats.org/officeDocument/2006/relationships/image" Target="../media/image87.svg"/><Relationship Id="rId7" Type="http://schemas.openxmlformats.org/officeDocument/2006/relationships/image" Target="../media/image90.svg"/><Relationship Id="rId12" Type="http://schemas.openxmlformats.org/officeDocument/2006/relationships/hyperlink" Target="linkedin.com/company/mediverbund" TargetMode="External"/><Relationship Id="rId2" Type="http://schemas.openxmlformats.org/officeDocument/2006/relationships/hyperlink" Target="mailto:vertraege@medi-verbund.de?subject=Pneumologievertrag" TargetMode="External"/><Relationship Id="rId1" Type="http://schemas.openxmlformats.org/officeDocument/2006/relationships/slideLayout" Target="../slideLayouts/slideLayout27.xml"/><Relationship Id="rId6" Type="http://schemas.openxmlformats.org/officeDocument/2006/relationships/image" Target="../media/image89.svg"/><Relationship Id="rId11" Type="http://schemas.openxmlformats.org/officeDocument/2006/relationships/image" Target="../media/image92.png"/><Relationship Id="rId5" Type="http://schemas.openxmlformats.org/officeDocument/2006/relationships/hyperlink" Target="https://www.medi-verbund.de/" TargetMode="External"/><Relationship Id="rId15" Type="http://schemas.openxmlformats.org/officeDocument/2006/relationships/image" Target="../media/image94.png"/><Relationship Id="rId10" Type="http://schemas.openxmlformats.org/officeDocument/2006/relationships/hyperlink" Target="facebook.com/mediverbund" TargetMode="External"/><Relationship Id="rId4" Type="http://schemas.openxmlformats.org/officeDocument/2006/relationships/image" Target="../media/image88.svg"/><Relationship Id="rId9" Type="http://schemas.openxmlformats.org/officeDocument/2006/relationships/image" Target="../media/image91.png"/><Relationship Id="rId14" Type="http://schemas.openxmlformats.org/officeDocument/2006/relationships/hyperlink" Target="mediverbund.de/youtube"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platzhalter 3">
            <a:extLst>
              <a:ext uri="{FF2B5EF4-FFF2-40B4-BE49-F238E27FC236}">
                <a16:creationId xmlns:a16="http://schemas.microsoft.com/office/drawing/2014/main" id="{F2FB2997-498B-B9A0-724A-71A4A5C3291A}"/>
              </a:ext>
            </a:extLst>
          </p:cNvPr>
          <p:cNvSpPr txBox="1">
            <a:spLocks/>
          </p:cNvSpPr>
          <p:nvPr/>
        </p:nvSpPr>
        <p:spPr>
          <a:xfrm>
            <a:off x="695324" y="4720528"/>
            <a:ext cx="8261863" cy="1268021"/>
          </a:xfrm>
          <a:prstGeom prst="rect">
            <a:avLst/>
          </a:prstGeom>
        </p:spPr>
        <p:txBody>
          <a:bodyPr vert="horz" lIns="0" tIns="0" rIns="0" bIns="0" rtlCol="0" anchor="t"/>
          <a:lstStyle>
            <a:defPPr>
              <a:defRPr lang="de-DE"/>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90000"/>
              </a:lnSpc>
            </a:pPr>
            <a:endParaRPr lang="de-DE" sz="4200" b="1" cap="all" dirty="0">
              <a:solidFill>
                <a:schemeClr val="bg1"/>
              </a:solidFill>
              <a:latin typeface="Arial" panose="020B0604020202020204" pitchFamily="34" charset="0"/>
            </a:endParaRPr>
          </a:p>
        </p:txBody>
      </p:sp>
      <p:sp>
        <p:nvSpPr>
          <p:cNvPr id="2" name="Titel 1">
            <a:extLst>
              <a:ext uri="{FF2B5EF4-FFF2-40B4-BE49-F238E27FC236}">
                <a16:creationId xmlns:a16="http://schemas.microsoft.com/office/drawing/2014/main" id="{60F7BEE0-F72F-8F41-772E-F505FF1C4295}"/>
              </a:ext>
            </a:extLst>
          </p:cNvPr>
          <p:cNvSpPr>
            <a:spLocks noGrp="1"/>
          </p:cNvSpPr>
          <p:nvPr>
            <p:ph type="ctrTitle"/>
          </p:nvPr>
        </p:nvSpPr>
        <p:spPr>
          <a:xfrm>
            <a:off x="639625" y="2547644"/>
            <a:ext cx="10912750" cy="1476375"/>
          </a:xfrm>
        </p:spPr>
        <p:txBody>
          <a:bodyPr/>
          <a:lstStyle/>
          <a:p>
            <a:r>
              <a:rPr lang="de-DE" cap="none" dirty="0" err="1"/>
              <a:t>Pneumologievertrag</a:t>
            </a:r>
            <a:r>
              <a:rPr lang="de-DE" cap="none" dirty="0"/>
              <a:t> nach § 140a SGB V</a:t>
            </a:r>
            <a:br>
              <a:rPr lang="de-DE" dirty="0"/>
            </a:br>
            <a:r>
              <a:rPr lang="de-DE" sz="3200" dirty="0"/>
              <a:t>Vertragsschulung</a:t>
            </a:r>
          </a:p>
        </p:txBody>
      </p:sp>
      <p:pic>
        <p:nvPicPr>
          <p:cNvPr id="6" name="Grafik 5">
            <a:extLst>
              <a:ext uri="{FF2B5EF4-FFF2-40B4-BE49-F238E27FC236}">
                <a16:creationId xmlns:a16="http://schemas.microsoft.com/office/drawing/2014/main" id="{8FBB8245-7CEE-0A7F-5EC3-71B3B8A04564}"/>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236676" y="3733624"/>
            <a:ext cx="1260000" cy="1260000"/>
          </a:xfrm>
          <a:prstGeom prst="rect">
            <a:avLst/>
          </a:prstGeom>
          <a:noFill/>
          <a:ln>
            <a:noFill/>
          </a:ln>
        </p:spPr>
      </p:pic>
      <p:sp>
        <p:nvSpPr>
          <p:cNvPr id="8" name="Textfeld 7">
            <a:extLst>
              <a:ext uri="{FF2B5EF4-FFF2-40B4-BE49-F238E27FC236}">
                <a16:creationId xmlns:a16="http://schemas.microsoft.com/office/drawing/2014/main" id="{BB4212EB-B3B4-5112-3A88-FE8865871892}"/>
              </a:ext>
            </a:extLst>
          </p:cNvPr>
          <p:cNvSpPr txBox="1"/>
          <p:nvPr/>
        </p:nvSpPr>
        <p:spPr>
          <a:xfrm>
            <a:off x="639625" y="6081019"/>
            <a:ext cx="6980375" cy="400110"/>
          </a:xfrm>
          <a:prstGeom prst="rect">
            <a:avLst/>
          </a:prstGeom>
          <a:noFill/>
        </p:spPr>
        <p:txBody>
          <a:bodyPr wrap="square">
            <a:spAutoFit/>
          </a:bodyPr>
          <a:lstStyle/>
          <a:p>
            <a:pPr>
              <a:tabLst>
                <a:tab pos="180000" algn="l"/>
              </a:tabLst>
            </a:pPr>
            <a:r>
              <a:rPr lang="de-DE" sz="1000" dirty="0">
                <a:solidFill>
                  <a:schemeClr val="bg1"/>
                </a:solidFill>
              </a:rPr>
              <a:t>Hinweis: 	Zur besseren Lesbarkeit wird in dieser Präsentation das generische Maskulinum verwendet.</a:t>
            </a:r>
            <a:br>
              <a:rPr lang="de-DE" sz="1000" dirty="0">
                <a:solidFill>
                  <a:schemeClr val="bg1"/>
                </a:solidFill>
              </a:rPr>
            </a:br>
            <a:r>
              <a:rPr lang="de-DE" sz="1000" dirty="0">
                <a:solidFill>
                  <a:schemeClr val="bg1"/>
                </a:solidFill>
              </a:rPr>
              <a:t>		Die verwendeten Personenbezeichnungen beziehen sich auf alle Geschlechter.</a:t>
            </a:r>
          </a:p>
        </p:txBody>
      </p:sp>
      <p:pic>
        <p:nvPicPr>
          <p:cNvPr id="4" name="Grafik 3">
            <a:extLst>
              <a:ext uri="{FF2B5EF4-FFF2-40B4-BE49-F238E27FC236}">
                <a16:creationId xmlns:a16="http://schemas.microsoft.com/office/drawing/2014/main" id="{A2171B16-3E8A-4CCA-01FA-449FF26648DC}"/>
              </a:ext>
            </a:extLst>
          </p:cNvPr>
          <p:cNvPicPr>
            <a:picLocks noChangeAspect="1"/>
          </p:cNvPicPr>
          <p:nvPr/>
        </p:nvPicPr>
        <p:blipFill>
          <a:blip r:embed="rId4"/>
          <a:stretch>
            <a:fillRect/>
          </a:stretch>
        </p:blipFill>
        <p:spPr>
          <a:xfrm>
            <a:off x="8712221" y="3814983"/>
            <a:ext cx="1286054" cy="1114581"/>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7518235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Foliennummernplatzhalter 1">
            <a:extLst>
              <a:ext uri="{FF2B5EF4-FFF2-40B4-BE49-F238E27FC236}">
                <a16:creationId xmlns:a16="http://schemas.microsoft.com/office/drawing/2014/main" id="{4909BB21-A115-87E6-FF74-BA40DAE4E361}"/>
              </a:ext>
            </a:extLst>
          </p:cNvPr>
          <p:cNvSpPr>
            <a:spLocks noGrp="1"/>
          </p:cNvSpPr>
          <p:nvPr>
            <p:ph type="sldNum" sz="quarter" idx="11"/>
          </p:nvPr>
        </p:nvSpPr>
        <p:spPr/>
        <p:txBody>
          <a:bodyPr/>
          <a:lstStyle/>
          <a:p>
            <a:fld id="{563F8326-2D3F-44D0-8A27-327B93DAAA3E}" type="slidenum">
              <a:rPr lang="de-DE" smtClean="0"/>
              <a:pPr/>
              <a:t>2</a:t>
            </a:fld>
            <a:endParaRPr lang="de-DE"/>
          </a:p>
        </p:txBody>
      </p:sp>
      <p:sp>
        <p:nvSpPr>
          <p:cNvPr id="3" name="Fußzeilenplatzhalter 2">
            <a:extLst>
              <a:ext uri="{FF2B5EF4-FFF2-40B4-BE49-F238E27FC236}">
                <a16:creationId xmlns:a16="http://schemas.microsoft.com/office/drawing/2014/main" id="{92D64700-D47E-6B5E-8A5D-4C79E420F639}"/>
              </a:ext>
            </a:extLst>
          </p:cNvPr>
          <p:cNvSpPr>
            <a:spLocks noGrp="1"/>
          </p:cNvSpPr>
          <p:nvPr>
            <p:ph type="ftr" sz="quarter" idx="10"/>
          </p:nvPr>
        </p:nvSpPr>
        <p:spPr/>
        <p:txBody>
          <a:bodyPr/>
          <a:lstStyle/>
          <a:p>
            <a:r>
              <a:rPr lang="de-DE" dirty="0"/>
              <a:t>Vertragsschulung Pneumologie</a:t>
            </a:r>
          </a:p>
        </p:txBody>
      </p:sp>
      <p:pic>
        <p:nvPicPr>
          <p:cNvPr id="5" name="Grafik 4">
            <a:extLst>
              <a:ext uri="{FF2B5EF4-FFF2-40B4-BE49-F238E27FC236}">
                <a16:creationId xmlns:a16="http://schemas.microsoft.com/office/drawing/2014/main" id="{4E6882AA-BD25-FDD8-3896-A203B795AF69}"/>
              </a:ext>
            </a:extLst>
          </p:cNvPr>
          <p:cNvPicPr>
            <a:picLocks noChangeAspect="1"/>
          </p:cNvPicPr>
          <p:nvPr/>
        </p:nvPicPr>
        <p:blipFill>
          <a:blip r:embed="rId2"/>
          <a:stretch>
            <a:fillRect/>
          </a:stretch>
        </p:blipFill>
        <p:spPr>
          <a:xfrm>
            <a:off x="874153" y="2422603"/>
            <a:ext cx="9929091" cy="656042"/>
          </a:xfrm>
          <a:prstGeom prst="rect">
            <a:avLst/>
          </a:prstGeom>
        </p:spPr>
      </p:pic>
      <p:sp>
        <p:nvSpPr>
          <p:cNvPr id="6" name="Rechteck 5">
            <a:extLst>
              <a:ext uri="{FF2B5EF4-FFF2-40B4-BE49-F238E27FC236}">
                <a16:creationId xmlns:a16="http://schemas.microsoft.com/office/drawing/2014/main" id="{0BF34D20-6085-F350-A188-50909772F1BB}"/>
              </a:ext>
            </a:extLst>
          </p:cNvPr>
          <p:cNvSpPr/>
          <p:nvPr/>
        </p:nvSpPr>
        <p:spPr>
          <a:xfrm>
            <a:off x="2028606" y="2476379"/>
            <a:ext cx="637309" cy="548490"/>
          </a:xfrm>
          <a:prstGeom prst="rect">
            <a:avLst/>
          </a:prstGeom>
          <a:noFill/>
          <a:ln w="2540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lIns="72000" tIns="72000" rIns="72000" bIns="72000" rtlCol="0" anchor="ctr"/>
          <a:lstStyle/>
          <a:p>
            <a:pPr algn="ctr">
              <a:spcAft>
                <a:spcPts val="600"/>
              </a:spcAft>
            </a:pPr>
            <a:endParaRPr lang="de-DE" sz="1600" dirty="0" err="1"/>
          </a:p>
        </p:txBody>
      </p:sp>
      <p:sp>
        <p:nvSpPr>
          <p:cNvPr id="7" name="Rechteck 6">
            <a:extLst>
              <a:ext uri="{FF2B5EF4-FFF2-40B4-BE49-F238E27FC236}">
                <a16:creationId xmlns:a16="http://schemas.microsoft.com/office/drawing/2014/main" id="{440232B6-AE10-0C9F-E991-A5987F4D2A3B}"/>
              </a:ext>
            </a:extLst>
          </p:cNvPr>
          <p:cNvSpPr/>
          <p:nvPr/>
        </p:nvSpPr>
        <p:spPr>
          <a:xfrm>
            <a:off x="6577515" y="2476379"/>
            <a:ext cx="637309" cy="548490"/>
          </a:xfrm>
          <a:prstGeom prst="rect">
            <a:avLst/>
          </a:prstGeom>
          <a:noFill/>
          <a:ln w="2540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lIns="72000" tIns="72000" rIns="72000" bIns="72000" rtlCol="0" anchor="ctr"/>
          <a:lstStyle/>
          <a:p>
            <a:pPr algn="ctr">
              <a:spcAft>
                <a:spcPts val="600"/>
              </a:spcAft>
            </a:pPr>
            <a:endParaRPr lang="de-DE" sz="1600" dirty="0" err="1"/>
          </a:p>
        </p:txBody>
      </p:sp>
      <p:sp>
        <p:nvSpPr>
          <p:cNvPr id="8" name="Rechteck 7">
            <a:extLst>
              <a:ext uri="{FF2B5EF4-FFF2-40B4-BE49-F238E27FC236}">
                <a16:creationId xmlns:a16="http://schemas.microsoft.com/office/drawing/2014/main" id="{6CB99B92-2399-A6BD-8DFF-61A661E16444}"/>
              </a:ext>
            </a:extLst>
          </p:cNvPr>
          <p:cNvSpPr/>
          <p:nvPr/>
        </p:nvSpPr>
        <p:spPr>
          <a:xfrm>
            <a:off x="7399551" y="2476379"/>
            <a:ext cx="637309" cy="548490"/>
          </a:xfrm>
          <a:prstGeom prst="rect">
            <a:avLst/>
          </a:prstGeom>
          <a:noFill/>
          <a:ln w="2540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lIns="72000" tIns="72000" rIns="72000" bIns="72000" rtlCol="0" anchor="ctr"/>
          <a:lstStyle/>
          <a:p>
            <a:pPr algn="ctr">
              <a:spcAft>
                <a:spcPts val="600"/>
              </a:spcAft>
            </a:pPr>
            <a:endParaRPr lang="de-DE" sz="1600" dirty="0" err="1"/>
          </a:p>
        </p:txBody>
      </p:sp>
      <p:cxnSp>
        <p:nvCxnSpPr>
          <p:cNvPr id="11" name="Gerader Verbinder 10">
            <a:extLst>
              <a:ext uri="{FF2B5EF4-FFF2-40B4-BE49-F238E27FC236}">
                <a16:creationId xmlns:a16="http://schemas.microsoft.com/office/drawing/2014/main" id="{56EB9857-C062-1D86-D556-2D0370D2E1D9}"/>
              </a:ext>
            </a:extLst>
          </p:cNvPr>
          <p:cNvCxnSpPr>
            <a:cxnSpLocks/>
            <a:stCxn id="6" idx="2"/>
            <a:endCxn id="13" idx="0"/>
          </p:cNvCxnSpPr>
          <p:nvPr/>
        </p:nvCxnSpPr>
        <p:spPr>
          <a:xfrm>
            <a:off x="2347261" y="3024869"/>
            <a:ext cx="1080792" cy="836737"/>
          </a:xfrm>
          <a:prstGeom prst="line">
            <a:avLst/>
          </a:prstGeom>
          <a:ln w="25400" cap="rnd">
            <a:solidFill>
              <a:schemeClr val="accent2"/>
            </a:solidFill>
            <a:round/>
          </a:ln>
        </p:spPr>
        <p:style>
          <a:lnRef idx="1">
            <a:schemeClr val="accent1"/>
          </a:lnRef>
          <a:fillRef idx="0">
            <a:schemeClr val="accent1"/>
          </a:fillRef>
          <a:effectRef idx="0">
            <a:schemeClr val="accent1"/>
          </a:effectRef>
          <a:fontRef idx="minor">
            <a:schemeClr val="tx1"/>
          </a:fontRef>
        </p:style>
      </p:cxnSp>
      <p:sp>
        <p:nvSpPr>
          <p:cNvPr id="13" name="Textfeld 12">
            <a:extLst>
              <a:ext uri="{FF2B5EF4-FFF2-40B4-BE49-F238E27FC236}">
                <a16:creationId xmlns:a16="http://schemas.microsoft.com/office/drawing/2014/main" id="{B59C1700-4427-B59C-0F40-B93A45A27F8F}"/>
              </a:ext>
            </a:extLst>
          </p:cNvPr>
          <p:cNvSpPr txBox="1"/>
          <p:nvPr/>
        </p:nvSpPr>
        <p:spPr>
          <a:xfrm>
            <a:off x="1733180" y="3861606"/>
            <a:ext cx="3389745" cy="325310"/>
          </a:xfrm>
          <a:prstGeom prst="rect">
            <a:avLst/>
          </a:prstGeom>
          <a:solidFill>
            <a:srgbClr val="FFF7EE"/>
          </a:solidFill>
        </p:spPr>
        <p:txBody>
          <a:bodyPr wrap="none" lIns="0" tIns="0" rIns="0" bIns="0" rtlCol="0">
            <a:noAutofit/>
          </a:bodyPr>
          <a:lstStyle/>
          <a:p>
            <a:pPr algn="l">
              <a:buClr>
                <a:schemeClr val="tx2"/>
              </a:buClr>
              <a:buSzPct val="100000"/>
            </a:pPr>
            <a:r>
              <a:rPr lang="de-DE" sz="1400" dirty="0">
                <a:solidFill>
                  <a:schemeClr val="tx2"/>
                </a:solidFill>
                <a:latin typeface="Arial" panose="020B0604020202020204" pitchFamily="34" charset="0"/>
                <a:cs typeface="Arial" panose="020B0604020202020204" pitchFamily="34" charset="0"/>
              </a:rPr>
              <a:t>Die Hand heben, um eine Frage zu stellen</a:t>
            </a:r>
          </a:p>
        </p:txBody>
      </p:sp>
      <p:sp>
        <p:nvSpPr>
          <p:cNvPr id="17" name="Textfeld 16">
            <a:extLst>
              <a:ext uri="{FF2B5EF4-FFF2-40B4-BE49-F238E27FC236}">
                <a16:creationId xmlns:a16="http://schemas.microsoft.com/office/drawing/2014/main" id="{EDA9A4C6-B0B4-AD4E-1C3B-452FE2C419AD}"/>
              </a:ext>
            </a:extLst>
          </p:cNvPr>
          <p:cNvSpPr txBox="1"/>
          <p:nvPr/>
        </p:nvSpPr>
        <p:spPr>
          <a:xfrm>
            <a:off x="4134497" y="3450913"/>
            <a:ext cx="3551290" cy="325310"/>
          </a:xfrm>
          <a:prstGeom prst="rect">
            <a:avLst/>
          </a:prstGeom>
          <a:solidFill>
            <a:srgbClr val="FFF7EE"/>
          </a:solidFill>
        </p:spPr>
        <p:txBody>
          <a:bodyPr wrap="none" lIns="0" tIns="0" rIns="0" bIns="0" rtlCol="0">
            <a:noAutofit/>
          </a:bodyPr>
          <a:lstStyle/>
          <a:p>
            <a:pPr algn="l">
              <a:buClr>
                <a:schemeClr val="tx2"/>
              </a:buClr>
              <a:buSzPct val="100000"/>
            </a:pPr>
            <a:r>
              <a:rPr lang="de-DE" sz="1400" dirty="0">
                <a:solidFill>
                  <a:schemeClr val="tx2"/>
                </a:solidFill>
                <a:latin typeface="Arial" panose="020B0604020202020204" pitchFamily="34" charset="0"/>
                <a:cs typeface="Arial" panose="020B0604020202020204" pitchFamily="34" charset="0"/>
              </a:rPr>
              <a:t>Die Kamera darf gerne angeschaltet werden!</a:t>
            </a:r>
          </a:p>
        </p:txBody>
      </p:sp>
      <p:sp>
        <p:nvSpPr>
          <p:cNvPr id="18" name="Textfeld 17">
            <a:extLst>
              <a:ext uri="{FF2B5EF4-FFF2-40B4-BE49-F238E27FC236}">
                <a16:creationId xmlns:a16="http://schemas.microsoft.com/office/drawing/2014/main" id="{7BF854B4-932A-5433-5E8E-22B6095AC09D}"/>
              </a:ext>
            </a:extLst>
          </p:cNvPr>
          <p:cNvSpPr txBox="1"/>
          <p:nvPr/>
        </p:nvSpPr>
        <p:spPr>
          <a:xfrm>
            <a:off x="5374616" y="4045265"/>
            <a:ext cx="5428628" cy="448358"/>
          </a:xfrm>
          <a:prstGeom prst="rect">
            <a:avLst/>
          </a:prstGeom>
          <a:solidFill>
            <a:srgbClr val="FFF7EE"/>
          </a:solidFill>
        </p:spPr>
        <p:txBody>
          <a:bodyPr wrap="none" lIns="0" tIns="0" rIns="0" bIns="0" rtlCol="0">
            <a:noAutofit/>
          </a:bodyPr>
          <a:lstStyle/>
          <a:p>
            <a:pPr algn="l">
              <a:buClr>
                <a:schemeClr val="tx2"/>
              </a:buClr>
              <a:buSzPct val="100000"/>
            </a:pPr>
            <a:r>
              <a:rPr lang="de-DE" sz="1400" dirty="0">
                <a:solidFill>
                  <a:schemeClr val="tx2"/>
                </a:solidFill>
                <a:latin typeface="Arial" panose="020B0604020202020204" pitchFamily="34" charset="0"/>
                <a:cs typeface="Arial" panose="020B0604020202020204" pitchFamily="34" charset="0"/>
              </a:rPr>
              <a:t>Bitte das Mikrofon während des Vortrages ausschalten</a:t>
            </a:r>
          </a:p>
          <a:p>
            <a:pPr algn="l">
              <a:buClr>
                <a:schemeClr val="tx2"/>
              </a:buClr>
              <a:buSzPct val="100000"/>
            </a:pPr>
            <a:r>
              <a:rPr lang="de-DE" sz="1400" dirty="0">
                <a:solidFill>
                  <a:schemeClr val="tx2"/>
                </a:solidFill>
                <a:latin typeface="Arial" panose="020B0604020202020204" pitchFamily="34" charset="0"/>
                <a:cs typeface="Arial" panose="020B0604020202020204" pitchFamily="34" charset="0"/>
              </a:rPr>
              <a:t>Falls Sie eine Frage stellen möchten, gerne das Mikrofon anschalten</a:t>
            </a:r>
          </a:p>
        </p:txBody>
      </p:sp>
      <p:cxnSp>
        <p:nvCxnSpPr>
          <p:cNvPr id="20" name="Gerader Verbinder 19">
            <a:extLst>
              <a:ext uri="{FF2B5EF4-FFF2-40B4-BE49-F238E27FC236}">
                <a16:creationId xmlns:a16="http://schemas.microsoft.com/office/drawing/2014/main" id="{3E3FD861-F663-6E5C-9750-093A391D67D9}"/>
              </a:ext>
            </a:extLst>
          </p:cNvPr>
          <p:cNvCxnSpPr>
            <a:cxnSpLocks/>
            <a:stCxn id="7" idx="2"/>
            <a:endCxn id="17" idx="0"/>
          </p:cNvCxnSpPr>
          <p:nvPr/>
        </p:nvCxnSpPr>
        <p:spPr>
          <a:xfrm flipH="1">
            <a:off x="5910142" y="3024869"/>
            <a:ext cx="986028" cy="426044"/>
          </a:xfrm>
          <a:prstGeom prst="line">
            <a:avLst/>
          </a:prstGeom>
          <a:ln w="25400" cap="rnd">
            <a:solidFill>
              <a:schemeClr val="accent2"/>
            </a:solidFill>
            <a:round/>
          </a:ln>
        </p:spPr>
        <p:style>
          <a:lnRef idx="1">
            <a:schemeClr val="accent1"/>
          </a:lnRef>
          <a:fillRef idx="0">
            <a:schemeClr val="accent1"/>
          </a:fillRef>
          <a:effectRef idx="0">
            <a:schemeClr val="accent1"/>
          </a:effectRef>
          <a:fontRef idx="minor">
            <a:schemeClr val="tx1"/>
          </a:fontRef>
        </p:style>
      </p:cxnSp>
      <p:cxnSp>
        <p:nvCxnSpPr>
          <p:cNvPr id="23" name="Gerader Verbinder 22">
            <a:extLst>
              <a:ext uri="{FF2B5EF4-FFF2-40B4-BE49-F238E27FC236}">
                <a16:creationId xmlns:a16="http://schemas.microsoft.com/office/drawing/2014/main" id="{0FC19600-63E0-1F89-10A7-95BD7E2CBCE9}"/>
              </a:ext>
            </a:extLst>
          </p:cNvPr>
          <p:cNvCxnSpPr>
            <a:cxnSpLocks/>
            <a:stCxn id="8" idx="2"/>
            <a:endCxn id="18" idx="0"/>
          </p:cNvCxnSpPr>
          <p:nvPr/>
        </p:nvCxnSpPr>
        <p:spPr>
          <a:xfrm>
            <a:off x="7718206" y="3024869"/>
            <a:ext cx="370724" cy="1020396"/>
          </a:xfrm>
          <a:prstGeom prst="line">
            <a:avLst/>
          </a:prstGeom>
          <a:ln w="25400" cap="rnd">
            <a:solidFill>
              <a:schemeClr val="accent2"/>
            </a:solidFill>
            <a:round/>
          </a:ln>
        </p:spPr>
        <p:style>
          <a:lnRef idx="1">
            <a:schemeClr val="accent1"/>
          </a:lnRef>
          <a:fillRef idx="0">
            <a:schemeClr val="accent1"/>
          </a:fillRef>
          <a:effectRef idx="0">
            <a:schemeClr val="accent1"/>
          </a:effectRef>
          <a:fontRef idx="minor">
            <a:schemeClr val="tx1"/>
          </a:fontRef>
        </p:style>
      </p:cxnSp>
      <p:sp>
        <p:nvSpPr>
          <p:cNvPr id="27" name="Ellipse 26">
            <a:extLst>
              <a:ext uri="{FF2B5EF4-FFF2-40B4-BE49-F238E27FC236}">
                <a16:creationId xmlns:a16="http://schemas.microsoft.com/office/drawing/2014/main" id="{A17CA593-1FA9-82EC-E8CE-0684177EABA6}"/>
              </a:ext>
            </a:extLst>
          </p:cNvPr>
          <p:cNvSpPr/>
          <p:nvPr/>
        </p:nvSpPr>
        <p:spPr>
          <a:xfrm>
            <a:off x="10547727" y="5039200"/>
            <a:ext cx="1260000" cy="1260000"/>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lIns="54000" tIns="10800" rIns="54000" bIns="10800" rtlCol="0" anchor="ctr"/>
          <a:lstStyle/>
          <a:p>
            <a:pPr algn="ctr">
              <a:spcAft>
                <a:spcPts val="600"/>
              </a:spcAft>
            </a:pPr>
            <a:endParaRPr lang="de-DE" sz="1600" b="1" cap="all" dirty="0"/>
          </a:p>
        </p:txBody>
      </p:sp>
      <p:sp>
        <p:nvSpPr>
          <p:cNvPr id="29" name="Titel 1">
            <a:extLst>
              <a:ext uri="{FF2B5EF4-FFF2-40B4-BE49-F238E27FC236}">
                <a16:creationId xmlns:a16="http://schemas.microsoft.com/office/drawing/2014/main" id="{517B17F0-74F6-FA40-BC6D-BC26635D9F6A}"/>
              </a:ext>
            </a:extLst>
          </p:cNvPr>
          <p:cNvSpPr txBox="1">
            <a:spLocks/>
          </p:cNvSpPr>
          <p:nvPr/>
        </p:nvSpPr>
        <p:spPr>
          <a:xfrm>
            <a:off x="379187" y="500153"/>
            <a:ext cx="11428540" cy="360000"/>
          </a:xfrm>
          <a:prstGeom prst="rect">
            <a:avLst/>
          </a:prstGeom>
        </p:spPr>
        <p:txBody>
          <a:bodyPr/>
          <a:lstStyle>
            <a:lvl1pPr algn="l" defTabSz="914400" rtl="0" eaLnBrk="1" latinLnBrk="0" hangingPunct="1">
              <a:lnSpc>
                <a:spcPct val="90000"/>
              </a:lnSpc>
              <a:spcBef>
                <a:spcPct val="0"/>
              </a:spcBef>
              <a:buNone/>
              <a:defRPr sz="2800" b="1" kern="1200" cap="all" baseline="0">
                <a:solidFill>
                  <a:srgbClr val="16335F"/>
                </a:solidFill>
                <a:latin typeface="+mj-lt"/>
                <a:ea typeface="+mj-ea"/>
                <a:cs typeface="+mj-cs"/>
              </a:defRPr>
            </a:lvl1pPr>
          </a:lstStyle>
          <a:p>
            <a:pPr algn="ctr"/>
            <a:r>
              <a:rPr lang="de-DE" dirty="0"/>
              <a:t>Herzlich Willkommen zur Vertragsschulung!</a:t>
            </a:r>
          </a:p>
          <a:p>
            <a:pPr algn="ctr"/>
            <a:r>
              <a:rPr lang="de-DE" sz="2000" cap="none" dirty="0"/>
              <a:t>Die Veranstaltung beginnt in Kürze</a:t>
            </a:r>
          </a:p>
        </p:txBody>
      </p:sp>
      <p:pic>
        <p:nvPicPr>
          <p:cNvPr id="37" name="Grafik 36">
            <a:extLst>
              <a:ext uri="{FF2B5EF4-FFF2-40B4-BE49-F238E27FC236}">
                <a16:creationId xmlns:a16="http://schemas.microsoft.com/office/drawing/2014/main" id="{2EC5D73F-B35D-325D-B782-2BA29E26BD0B}"/>
              </a:ext>
            </a:extLst>
          </p:cNvPr>
          <p:cNvPicPr>
            <a:picLocks noChangeAspect="1"/>
          </p:cNvPicPr>
          <p:nvPr/>
        </p:nvPicPr>
        <p:blipFill>
          <a:blip r:embed="rId3"/>
          <a:stretch>
            <a:fillRect/>
          </a:stretch>
        </p:blipFill>
        <p:spPr>
          <a:xfrm>
            <a:off x="379186" y="5218477"/>
            <a:ext cx="1080000" cy="1080000"/>
          </a:xfrm>
          <a:prstGeom prst="rect">
            <a:avLst/>
          </a:prstGeom>
        </p:spPr>
      </p:pic>
      <p:sp>
        <p:nvSpPr>
          <p:cNvPr id="39" name="Textfeld 38">
            <a:extLst>
              <a:ext uri="{FF2B5EF4-FFF2-40B4-BE49-F238E27FC236}">
                <a16:creationId xmlns:a16="http://schemas.microsoft.com/office/drawing/2014/main" id="{B1DE9AA8-E58C-2C3B-A715-C65684F3FC3E}"/>
              </a:ext>
            </a:extLst>
          </p:cNvPr>
          <p:cNvSpPr txBox="1"/>
          <p:nvPr/>
        </p:nvSpPr>
        <p:spPr>
          <a:xfrm>
            <a:off x="1385547" y="5969831"/>
            <a:ext cx="5680272" cy="276999"/>
          </a:xfrm>
          <a:prstGeom prst="rect">
            <a:avLst/>
          </a:prstGeom>
          <a:noFill/>
        </p:spPr>
        <p:txBody>
          <a:bodyPr wrap="square">
            <a:spAutoFit/>
          </a:bodyPr>
          <a:lstStyle/>
          <a:p>
            <a:r>
              <a:rPr lang="de-DE" sz="1200" dirty="0">
                <a:solidFill>
                  <a:schemeClr val="tx2"/>
                </a:solidFill>
                <a:hlinkClick r:id="rId4"/>
              </a:rPr>
              <a:t>medi-verbund.de/</a:t>
            </a:r>
            <a:r>
              <a:rPr lang="de-DE" sz="1200" dirty="0" err="1">
                <a:solidFill>
                  <a:schemeClr val="tx2"/>
                </a:solidFill>
                <a:hlinkClick r:id="rId4"/>
              </a:rPr>
              <a:t>facharztvertraege</a:t>
            </a:r>
            <a:r>
              <a:rPr lang="de-DE" sz="1200" dirty="0">
                <a:solidFill>
                  <a:schemeClr val="tx2"/>
                </a:solidFill>
                <a:hlinkClick r:id="rId4"/>
              </a:rPr>
              <a:t>/</a:t>
            </a:r>
            <a:r>
              <a:rPr lang="de-DE" sz="1200" dirty="0" err="1">
                <a:solidFill>
                  <a:schemeClr val="tx2"/>
                </a:solidFill>
                <a:hlinkClick r:id="rId4"/>
              </a:rPr>
              <a:t>aok-bw-bosch-bkk-pneumologie</a:t>
            </a:r>
            <a:r>
              <a:rPr lang="de-DE" sz="1200" dirty="0">
                <a:solidFill>
                  <a:schemeClr val="tx2"/>
                </a:solidFill>
                <a:hlinkClick r:id="rId4"/>
              </a:rPr>
              <a:t>/</a:t>
            </a:r>
            <a:endParaRPr lang="de-DE" sz="1200" dirty="0">
              <a:solidFill>
                <a:schemeClr val="tx2"/>
              </a:solidFill>
            </a:endParaRPr>
          </a:p>
        </p:txBody>
      </p:sp>
      <p:sp>
        <p:nvSpPr>
          <p:cNvPr id="40" name="Textfeld 39">
            <a:extLst>
              <a:ext uri="{FF2B5EF4-FFF2-40B4-BE49-F238E27FC236}">
                <a16:creationId xmlns:a16="http://schemas.microsoft.com/office/drawing/2014/main" id="{0FE3E4F3-914E-E0A5-E04B-AAD967275021}"/>
              </a:ext>
            </a:extLst>
          </p:cNvPr>
          <p:cNvSpPr txBox="1"/>
          <p:nvPr/>
        </p:nvSpPr>
        <p:spPr>
          <a:xfrm>
            <a:off x="874153" y="2170112"/>
            <a:ext cx="3389745" cy="325310"/>
          </a:xfrm>
          <a:prstGeom prst="rect">
            <a:avLst/>
          </a:prstGeom>
          <a:noFill/>
        </p:spPr>
        <p:txBody>
          <a:bodyPr wrap="none" lIns="0" tIns="0" rIns="0" bIns="0" rtlCol="0">
            <a:noAutofit/>
          </a:bodyPr>
          <a:lstStyle/>
          <a:p>
            <a:pPr algn="l">
              <a:buClr>
                <a:schemeClr val="tx2"/>
              </a:buClr>
              <a:buSzPct val="100000"/>
            </a:pPr>
            <a:r>
              <a:rPr lang="de-DE" sz="1400" dirty="0">
                <a:solidFill>
                  <a:schemeClr val="tx2"/>
                </a:solidFill>
                <a:latin typeface="Arial" panose="020B0604020202020204" pitchFamily="34" charset="0"/>
                <a:cs typeface="Arial" panose="020B0604020202020204" pitchFamily="34" charset="0"/>
              </a:rPr>
              <a:t>Die Funktionsleiste finden Sie am oberen oder unteren Bildschirmrand:</a:t>
            </a:r>
          </a:p>
        </p:txBody>
      </p:sp>
      <p:sp>
        <p:nvSpPr>
          <p:cNvPr id="42" name="Textfeld 41">
            <a:extLst>
              <a:ext uri="{FF2B5EF4-FFF2-40B4-BE49-F238E27FC236}">
                <a16:creationId xmlns:a16="http://schemas.microsoft.com/office/drawing/2014/main" id="{51FCB4BD-8874-2C1D-E33B-2E7CA0E5C059}"/>
              </a:ext>
            </a:extLst>
          </p:cNvPr>
          <p:cNvSpPr txBox="1"/>
          <p:nvPr/>
        </p:nvSpPr>
        <p:spPr>
          <a:xfrm>
            <a:off x="874152" y="4291206"/>
            <a:ext cx="3565144" cy="325310"/>
          </a:xfrm>
          <a:prstGeom prst="rect">
            <a:avLst/>
          </a:prstGeom>
          <a:solidFill>
            <a:srgbClr val="FFF7EE"/>
          </a:solidFill>
        </p:spPr>
        <p:txBody>
          <a:bodyPr wrap="none" lIns="0" tIns="0" rIns="0" bIns="0" rtlCol="0">
            <a:noAutofit/>
          </a:bodyPr>
          <a:lstStyle/>
          <a:p>
            <a:pPr algn="l">
              <a:buClr>
                <a:schemeClr val="tx2"/>
              </a:buClr>
              <a:buSzPct val="100000"/>
            </a:pPr>
            <a:r>
              <a:rPr lang="de-DE" sz="1400" dirty="0">
                <a:solidFill>
                  <a:schemeClr val="tx2"/>
                </a:solidFill>
                <a:latin typeface="Arial" panose="020B0604020202020204" pitchFamily="34" charset="0"/>
                <a:cs typeface="Arial" panose="020B0604020202020204" pitchFamily="34" charset="0"/>
              </a:rPr>
              <a:t>Fragen können auch im Chat gestellt werden</a:t>
            </a:r>
          </a:p>
        </p:txBody>
      </p:sp>
      <p:sp>
        <p:nvSpPr>
          <p:cNvPr id="45" name="Rechteck 44">
            <a:extLst>
              <a:ext uri="{FF2B5EF4-FFF2-40B4-BE49-F238E27FC236}">
                <a16:creationId xmlns:a16="http://schemas.microsoft.com/office/drawing/2014/main" id="{8B3C73B4-0E63-4F4D-3935-D7C9B68F46A7}"/>
              </a:ext>
            </a:extLst>
          </p:cNvPr>
          <p:cNvSpPr/>
          <p:nvPr/>
        </p:nvSpPr>
        <p:spPr>
          <a:xfrm>
            <a:off x="822129" y="2473668"/>
            <a:ext cx="637309" cy="548490"/>
          </a:xfrm>
          <a:prstGeom prst="rect">
            <a:avLst/>
          </a:prstGeom>
          <a:noFill/>
          <a:ln w="2540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lIns="72000" tIns="72000" rIns="72000" bIns="72000" rtlCol="0" anchor="ctr"/>
          <a:lstStyle/>
          <a:p>
            <a:pPr algn="ctr">
              <a:spcAft>
                <a:spcPts val="600"/>
              </a:spcAft>
            </a:pPr>
            <a:endParaRPr lang="de-DE" sz="1600" dirty="0" err="1"/>
          </a:p>
        </p:txBody>
      </p:sp>
      <p:cxnSp>
        <p:nvCxnSpPr>
          <p:cNvPr id="46" name="Gerader Verbinder 45">
            <a:extLst>
              <a:ext uri="{FF2B5EF4-FFF2-40B4-BE49-F238E27FC236}">
                <a16:creationId xmlns:a16="http://schemas.microsoft.com/office/drawing/2014/main" id="{A2DB5569-6387-5A89-C7A1-9087866EA39D}"/>
              </a:ext>
            </a:extLst>
          </p:cNvPr>
          <p:cNvCxnSpPr>
            <a:cxnSpLocks/>
            <a:stCxn id="45" idx="2"/>
          </p:cNvCxnSpPr>
          <p:nvPr/>
        </p:nvCxnSpPr>
        <p:spPr>
          <a:xfrm>
            <a:off x="1140784" y="3022158"/>
            <a:ext cx="122484" cy="1247286"/>
          </a:xfrm>
          <a:prstGeom prst="line">
            <a:avLst/>
          </a:prstGeom>
          <a:ln w="25400" cap="rnd">
            <a:solidFill>
              <a:schemeClr val="accent2"/>
            </a:solidFill>
            <a:round/>
          </a:ln>
        </p:spPr>
        <p:style>
          <a:lnRef idx="1">
            <a:schemeClr val="accent1"/>
          </a:lnRef>
          <a:fillRef idx="0">
            <a:schemeClr val="accent1"/>
          </a:fillRef>
          <a:effectRef idx="0">
            <a:schemeClr val="accent1"/>
          </a:effectRef>
          <a:fontRef idx="minor">
            <a:schemeClr val="tx1"/>
          </a:fontRef>
        </p:style>
      </p:cxnSp>
      <p:pic>
        <p:nvPicPr>
          <p:cNvPr id="49" name="Grafik 48" descr="Lichter an Silhouette">
            <a:extLst>
              <a:ext uri="{FF2B5EF4-FFF2-40B4-BE49-F238E27FC236}">
                <a16:creationId xmlns:a16="http://schemas.microsoft.com/office/drawing/2014/main" id="{07144CB7-ABF3-64B1-C77C-07CC08E4D537}"/>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0727727" y="5208330"/>
            <a:ext cx="900000" cy="900000"/>
          </a:xfrm>
          <a:prstGeom prst="rect">
            <a:avLst/>
          </a:prstGeom>
        </p:spPr>
      </p:pic>
    </p:spTree>
    <p:extLst>
      <p:ext uri="{BB962C8B-B14F-4D97-AF65-F5344CB8AC3E}">
        <p14:creationId xmlns:p14="http://schemas.microsoft.com/office/powerpoint/2010/main" val="3288230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platzhalter 1">
            <a:extLst>
              <a:ext uri="{FF2B5EF4-FFF2-40B4-BE49-F238E27FC236}">
                <a16:creationId xmlns:a16="http://schemas.microsoft.com/office/drawing/2014/main" id="{74317486-B051-EF53-DF03-9DE7424F0BAF}"/>
              </a:ext>
            </a:extLst>
          </p:cNvPr>
          <p:cNvSpPr>
            <a:spLocks noGrp="1"/>
          </p:cNvSpPr>
          <p:nvPr>
            <p:ph type="body" sz="quarter" idx="13"/>
          </p:nvPr>
        </p:nvSpPr>
        <p:spPr/>
        <p:txBody>
          <a:bodyPr/>
          <a:lstStyle/>
          <a:p>
            <a:r>
              <a:rPr lang="de-DE" dirty="0"/>
              <a:t>1.</a:t>
            </a:r>
          </a:p>
        </p:txBody>
      </p:sp>
      <p:sp>
        <p:nvSpPr>
          <p:cNvPr id="3" name="Textplatzhalter 2">
            <a:extLst>
              <a:ext uri="{FF2B5EF4-FFF2-40B4-BE49-F238E27FC236}">
                <a16:creationId xmlns:a16="http://schemas.microsoft.com/office/drawing/2014/main" id="{C68D2085-D171-C96B-6570-147B25C3E340}"/>
              </a:ext>
            </a:extLst>
          </p:cNvPr>
          <p:cNvSpPr>
            <a:spLocks noGrp="1"/>
          </p:cNvSpPr>
          <p:nvPr>
            <p:ph type="body" sz="quarter" idx="12"/>
          </p:nvPr>
        </p:nvSpPr>
        <p:spPr/>
        <p:txBody>
          <a:bodyPr/>
          <a:lstStyle/>
          <a:p>
            <a:r>
              <a:rPr lang="de-DE" dirty="0"/>
              <a:t>Grundlagen, Ziele und Systematik</a:t>
            </a:r>
          </a:p>
          <a:p>
            <a:endParaRPr lang="de-DE" dirty="0"/>
          </a:p>
        </p:txBody>
      </p:sp>
      <p:sp>
        <p:nvSpPr>
          <p:cNvPr id="4" name="Textplatzhalter 3">
            <a:extLst>
              <a:ext uri="{FF2B5EF4-FFF2-40B4-BE49-F238E27FC236}">
                <a16:creationId xmlns:a16="http://schemas.microsoft.com/office/drawing/2014/main" id="{2BC5F7F9-98AA-ED7B-3D06-226A3E8AD45A}"/>
              </a:ext>
            </a:extLst>
          </p:cNvPr>
          <p:cNvSpPr>
            <a:spLocks noGrp="1"/>
          </p:cNvSpPr>
          <p:nvPr>
            <p:ph type="body" sz="quarter" idx="15"/>
          </p:nvPr>
        </p:nvSpPr>
        <p:spPr/>
        <p:txBody>
          <a:bodyPr/>
          <a:lstStyle/>
          <a:p>
            <a:r>
              <a:rPr lang="de-DE" dirty="0"/>
              <a:t>2.</a:t>
            </a:r>
          </a:p>
        </p:txBody>
      </p:sp>
      <p:sp>
        <p:nvSpPr>
          <p:cNvPr id="5" name="Textplatzhalter 4">
            <a:extLst>
              <a:ext uri="{FF2B5EF4-FFF2-40B4-BE49-F238E27FC236}">
                <a16:creationId xmlns:a16="http://schemas.microsoft.com/office/drawing/2014/main" id="{E3771591-B546-5B02-24D8-42E72DD6AD23}"/>
              </a:ext>
            </a:extLst>
          </p:cNvPr>
          <p:cNvSpPr>
            <a:spLocks noGrp="1"/>
          </p:cNvSpPr>
          <p:nvPr>
            <p:ph type="body" sz="quarter" idx="14"/>
          </p:nvPr>
        </p:nvSpPr>
        <p:spPr/>
        <p:txBody>
          <a:bodyPr/>
          <a:lstStyle/>
          <a:p>
            <a:r>
              <a:rPr lang="de-DE" dirty="0"/>
              <a:t>Teilnahme des Arztes</a:t>
            </a:r>
          </a:p>
          <a:p>
            <a:endParaRPr lang="de-DE" dirty="0"/>
          </a:p>
        </p:txBody>
      </p:sp>
      <p:sp>
        <p:nvSpPr>
          <p:cNvPr id="6" name="Textplatzhalter 5">
            <a:extLst>
              <a:ext uri="{FF2B5EF4-FFF2-40B4-BE49-F238E27FC236}">
                <a16:creationId xmlns:a16="http://schemas.microsoft.com/office/drawing/2014/main" id="{99796C56-36D4-7498-DE33-1BDC6EB847D2}"/>
              </a:ext>
            </a:extLst>
          </p:cNvPr>
          <p:cNvSpPr>
            <a:spLocks noGrp="1"/>
          </p:cNvSpPr>
          <p:nvPr>
            <p:ph type="body" sz="quarter" idx="17"/>
          </p:nvPr>
        </p:nvSpPr>
        <p:spPr/>
        <p:txBody>
          <a:bodyPr/>
          <a:lstStyle/>
          <a:p>
            <a:r>
              <a:rPr lang="de-DE" dirty="0"/>
              <a:t>3.</a:t>
            </a:r>
          </a:p>
        </p:txBody>
      </p:sp>
      <p:sp>
        <p:nvSpPr>
          <p:cNvPr id="7" name="Textplatzhalter 6">
            <a:extLst>
              <a:ext uri="{FF2B5EF4-FFF2-40B4-BE49-F238E27FC236}">
                <a16:creationId xmlns:a16="http://schemas.microsoft.com/office/drawing/2014/main" id="{35B49E6E-7E20-A39C-A6E6-266719649628}"/>
              </a:ext>
            </a:extLst>
          </p:cNvPr>
          <p:cNvSpPr>
            <a:spLocks noGrp="1"/>
          </p:cNvSpPr>
          <p:nvPr>
            <p:ph type="body" sz="quarter" idx="16"/>
          </p:nvPr>
        </p:nvSpPr>
        <p:spPr/>
        <p:txBody>
          <a:bodyPr/>
          <a:lstStyle/>
          <a:p>
            <a:r>
              <a:rPr lang="de-DE" dirty="0"/>
              <a:t>Teilnahme der Versicherten</a:t>
            </a:r>
          </a:p>
          <a:p>
            <a:endParaRPr lang="de-DE" dirty="0"/>
          </a:p>
        </p:txBody>
      </p:sp>
      <p:sp>
        <p:nvSpPr>
          <p:cNvPr id="8" name="Textplatzhalter 7">
            <a:extLst>
              <a:ext uri="{FF2B5EF4-FFF2-40B4-BE49-F238E27FC236}">
                <a16:creationId xmlns:a16="http://schemas.microsoft.com/office/drawing/2014/main" id="{D600DBC2-0B77-7349-CF0E-D26820AAE951}"/>
              </a:ext>
            </a:extLst>
          </p:cNvPr>
          <p:cNvSpPr>
            <a:spLocks noGrp="1"/>
          </p:cNvSpPr>
          <p:nvPr>
            <p:ph type="body" sz="quarter" idx="19"/>
          </p:nvPr>
        </p:nvSpPr>
        <p:spPr/>
        <p:txBody>
          <a:bodyPr/>
          <a:lstStyle/>
          <a:p>
            <a:r>
              <a:rPr lang="de-DE" dirty="0"/>
              <a:t>4.</a:t>
            </a:r>
          </a:p>
        </p:txBody>
      </p:sp>
      <p:sp>
        <p:nvSpPr>
          <p:cNvPr id="9" name="Textplatzhalter 8">
            <a:extLst>
              <a:ext uri="{FF2B5EF4-FFF2-40B4-BE49-F238E27FC236}">
                <a16:creationId xmlns:a16="http://schemas.microsoft.com/office/drawing/2014/main" id="{A481AFA8-F1E7-C51D-C402-4FD99FDBA2FF}"/>
              </a:ext>
            </a:extLst>
          </p:cNvPr>
          <p:cNvSpPr>
            <a:spLocks noGrp="1"/>
          </p:cNvSpPr>
          <p:nvPr>
            <p:ph type="body" sz="quarter" idx="18"/>
          </p:nvPr>
        </p:nvSpPr>
        <p:spPr/>
        <p:txBody>
          <a:bodyPr/>
          <a:lstStyle/>
          <a:p>
            <a:r>
              <a:rPr lang="de-DE" dirty="0"/>
              <a:t>Sofortabrechnung nach Einschreibung (SANE)</a:t>
            </a:r>
          </a:p>
          <a:p>
            <a:endParaRPr lang="de-DE" dirty="0"/>
          </a:p>
        </p:txBody>
      </p:sp>
      <p:sp>
        <p:nvSpPr>
          <p:cNvPr id="10" name="Textplatzhalter 9">
            <a:extLst>
              <a:ext uri="{FF2B5EF4-FFF2-40B4-BE49-F238E27FC236}">
                <a16:creationId xmlns:a16="http://schemas.microsoft.com/office/drawing/2014/main" id="{E170ADCB-1125-1834-C2AD-E127DA6F2F7C}"/>
              </a:ext>
            </a:extLst>
          </p:cNvPr>
          <p:cNvSpPr>
            <a:spLocks noGrp="1"/>
          </p:cNvSpPr>
          <p:nvPr>
            <p:ph type="body" sz="quarter" idx="21"/>
          </p:nvPr>
        </p:nvSpPr>
        <p:spPr/>
        <p:txBody>
          <a:bodyPr/>
          <a:lstStyle/>
          <a:p>
            <a:r>
              <a:rPr lang="de-DE" dirty="0"/>
              <a:t>5.</a:t>
            </a:r>
          </a:p>
        </p:txBody>
      </p:sp>
      <p:sp>
        <p:nvSpPr>
          <p:cNvPr id="11" name="Textplatzhalter 10">
            <a:extLst>
              <a:ext uri="{FF2B5EF4-FFF2-40B4-BE49-F238E27FC236}">
                <a16:creationId xmlns:a16="http://schemas.microsoft.com/office/drawing/2014/main" id="{A1679488-CA64-F4CF-FB98-11F6B8C2B085}"/>
              </a:ext>
            </a:extLst>
          </p:cNvPr>
          <p:cNvSpPr>
            <a:spLocks noGrp="1"/>
          </p:cNvSpPr>
          <p:nvPr>
            <p:ph type="body" sz="quarter" idx="20"/>
          </p:nvPr>
        </p:nvSpPr>
        <p:spPr/>
        <p:txBody>
          <a:bodyPr/>
          <a:lstStyle/>
          <a:p>
            <a:r>
              <a:rPr lang="de-DE" dirty="0"/>
              <a:t>Vergütungs- und Abrechnungssystematik</a:t>
            </a:r>
          </a:p>
          <a:p>
            <a:endParaRPr lang="de-DE" dirty="0"/>
          </a:p>
        </p:txBody>
      </p:sp>
      <p:sp>
        <p:nvSpPr>
          <p:cNvPr id="12" name="Textplatzhalter 11">
            <a:extLst>
              <a:ext uri="{FF2B5EF4-FFF2-40B4-BE49-F238E27FC236}">
                <a16:creationId xmlns:a16="http://schemas.microsoft.com/office/drawing/2014/main" id="{860D22F2-089C-D14B-8C4A-46B50A05590F}"/>
              </a:ext>
            </a:extLst>
          </p:cNvPr>
          <p:cNvSpPr>
            <a:spLocks noGrp="1"/>
          </p:cNvSpPr>
          <p:nvPr>
            <p:ph type="body" sz="quarter" idx="23"/>
          </p:nvPr>
        </p:nvSpPr>
        <p:spPr/>
        <p:txBody>
          <a:bodyPr/>
          <a:lstStyle/>
          <a:p>
            <a:r>
              <a:rPr lang="de-DE" dirty="0"/>
              <a:t>6.</a:t>
            </a:r>
          </a:p>
        </p:txBody>
      </p:sp>
      <p:sp>
        <p:nvSpPr>
          <p:cNvPr id="13" name="Textplatzhalter 12">
            <a:extLst>
              <a:ext uri="{FF2B5EF4-FFF2-40B4-BE49-F238E27FC236}">
                <a16:creationId xmlns:a16="http://schemas.microsoft.com/office/drawing/2014/main" id="{C0B96347-2756-E41D-67DD-55004FD1DF99}"/>
              </a:ext>
            </a:extLst>
          </p:cNvPr>
          <p:cNvSpPr>
            <a:spLocks noGrp="1"/>
          </p:cNvSpPr>
          <p:nvPr>
            <p:ph type="body" sz="quarter" idx="22"/>
          </p:nvPr>
        </p:nvSpPr>
        <p:spPr/>
        <p:txBody>
          <a:bodyPr/>
          <a:lstStyle/>
          <a:p>
            <a:r>
              <a:rPr lang="de-DE" dirty="0"/>
              <a:t>Qualitätsindikatoren</a:t>
            </a:r>
          </a:p>
          <a:p>
            <a:endParaRPr lang="de-DE" dirty="0"/>
          </a:p>
        </p:txBody>
      </p:sp>
      <p:sp>
        <p:nvSpPr>
          <p:cNvPr id="14" name="Textplatzhalter 13">
            <a:extLst>
              <a:ext uri="{FF2B5EF4-FFF2-40B4-BE49-F238E27FC236}">
                <a16:creationId xmlns:a16="http://schemas.microsoft.com/office/drawing/2014/main" id="{5A444078-BC6F-9998-AE5C-3877AFFACCF7}"/>
              </a:ext>
            </a:extLst>
          </p:cNvPr>
          <p:cNvSpPr>
            <a:spLocks noGrp="1"/>
          </p:cNvSpPr>
          <p:nvPr>
            <p:ph type="body" sz="quarter" idx="25"/>
          </p:nvPr>
        </p:nvSpPr>
        <p:spPr/>
        <p:txBody>
          <a:bodyPr/>
          <a:lstStyle/>
          <a:p>
            <a:r>
              <a:rPr lang="de-DE" dirty="0"/>
              <a:t>7.</a:t>
            </a:r>
          </a:p>
        </p:txBody>
      </p:sp>
      <p:sp>
        <p:nvSpPr>
          <p:cNvPr id="15" name="Textplatzhalter 14">
            <a:extLst>
              <a:ext uri="{FF2B5EF4-FFF2-40B4-BE49-F238E27FC236}">
                <a16:creationId xmlns:a16="http://schemas.microsoft.com/office/drawing/2014/main" id="{F51E156B-DCB4-A049-B790-AD33ADFFB893}"/>
              </a:ext>
            </a:extLst>
          </p:cNvPr>
          <p:cNvSpPr>
            <a:spLocks noGrp="1"/>
          </p:cNvSpPr>
          <p:nvPr>
            <p:ph type="body" sz="quarter" idx="24"/>
          </p:nvPr>
        </p:nvSpPr>
        <p:spPr/>
        <p:txBody>
          <a:bodyPr/>
          <a:lstStyle/>
          <a:p>
            <a:r>
              <a:rPr lang="de-DE" dirty="0"/>
              <a:t>Abrechnungsprozess</a:t>
            </a:r>
          </a:p>
          <a:p>
            <a:endParaRPr lang="de-DE" dirty="0"/>
          </a:p>
        </p:txBody>
      </p:sp>
      <p:sp>
        <p:nvSpPr>
          <p:cNvPr id="16" name="Textplatzhalter 15">
            <a:extLst>
              <a:ext uri="{FF2B5EF4-FFF2-40B4-BE49-F238E27FC236}">
                <a16:creationId xmlns:a16="http://schemas.microsoft.com/office/drawing/2014/main" id="{78C0C726-E85B-07E8-0E4C-7908E797BEA6}"/>
              </a:ext>
            </a:extLst>
          </p:cNvPr>
          <p:cNvSpPr>
            <a:spLocks noGrp="1"/>
          </p:cNvSpPr>
          <p:nvPr>
            <p:ph type="body" sz="quarter" idx="27"/>
          </p:nvPr>
        </p:nvSpPr>
        <p:spPr/>
        <p:txBody>
          <a:bodyPr/>
          <a:lstStyle/>
          <a:p>
            <a:r>
              <a:rPr lang="de-DE" dirty="0"/>
              <a:t>8.</a:t>
            </a:r>
          </a:p>
        </p:txBody>
      </p:sp>
      <p:sp>
        <p:nvSpPr>
          <p:cNvPr id="17" name="Textplatzhalter 16">
            <a:extLst>
              <a:ext uri="{FF2B5EF4-FFF2-40B4-BE49-F238E27FC236}">
                <a16:creationId xmlns:a16="http://schemas.microsoft.com/office/drawing/2014/main" id="{3EE4AD41-6EE7-29EC-814B-83929CDEE122}"/>
              </a:ext>
            </a:extLst>
          </p:cNvPr>
          <p:cNvSpPr>
            <a:spLocks noGrp="1"/>
          </p:cNvSpPr>
          <p:nvPr>
            <p:ph type="body" sz="quarter" idx="26"/>
          </p:nvPr>
        </p:nvSpPr>
        <p:spPr/>
        <p:txBody>
          <a:bodyPr/>
          <a:lstStyle/>
          <a:p>
            <a:r>
              <a:rPr lang="de-DE" dirty="0"/>
              <a:t>Häufige Fragen</a:t>
            </a:r>
          </a:p>
          <a:p>
            <a:endParaRPr lang="de-DE" dirty="0"/>
          </a:p>
        </p:txBody>
      </p:sp>
      <p:sp>
        <p:nvSpPr>
          <p:cNvPr id="18" name="Textplatzhalter 17">
            <a:extLst>
              <a:ext uri="{FF2B5EF4-FFF2-40B4-BE49-F238E27FC236}">
                <a16:creationId xmlns:a16="http://schemas.microsoft.com/office/drawing/2014/main" id="{7168904E-D7C4-FEF0-74B4-2221E653EB35}"/>
              </a:ext>
            </a:extLst>
          </p:cNvPr>
          <p:cNvSpPr>
            <a:spLocks noGrp="1"/>
          </p:cNvSpPr>
          <p:nvPr>
            <p:ph type="body" sz="quarter" idx="28"/>
          </p:nvPr>
        </p:nvSpPr>
        <p:spPr/>
        <p:txBody>
          <a:bodyPr/>
          <a:lstStyle/>
          <a:p>
            <a:r>
              <a:rPr lang="de-DE" dirty="0"/>
              <a:t>9.</a:t>
            </a:r>
          </a:p>
        </p:txBody>
      </p:sp>
      <p:sp>
        <p:nvSpPr>
          <p:cNvPr id="19" name="Textplatzhalter 18">
            <a:extLst>
              <a:ext uri="{FF2B5EF4-FFF2-40B4-BE49-F238E27FC236}">
                <a16:creationId xmlns:a16="http://schemas.microsoft.com/office/drawing/2014/main" id="{C779BF53-64F1-19D0-9708-0D364A21C4F7}"/>
              </a:ext>
            </a:extLst>
          </p:cNvPr>
          <p:cNvSpPr>
            <a:spLocks noGrp="1"/>
          </p:cNvSpPr>
          <p:nvPr>
            <p:ph type="body" sz="quarter" idx="29"/>
          </p:nvPr>
        </p:nvSpPr>
        <p:spPr/>
        <p:txBody>
          <a:bodyPr/>
          <a:lstStyle/>
          <a:p>
            <a:r>
              <a:rPr lang="de-DE" dirty="0"/>
              <a:t>Internetauftritt</a:t>
            </a:r>
          </a:p>
          <a:p>
            <a:endParaRPr lang="de-DE" dirty="0"/>
          </a:p>
        </p:txBody>
      </p:sp>
      <p:sp>
        <p:nvSpPr>
          <p:cNvPr id="22" name="Foliennummernplatzhalter 21">
            <a:extLst>
              <a:ext uri="{FF2B5EF4-FFF2-40B4-BE49-F238E27FC236}">
                <a16:creationId xmlns:a16="http://schemas.microsoft.com/office/drawing/2014/main" id="{742B267F-C9B5-D2F0-6F30-36FD227B98D6}"/>
              </a:ext>
            </a:extLst>
          </p:cNvPr>
          <p:cNvSpPr>
            <a:spLocks noGrp="1"/>
          </p:cNvSpPr>
          <p:nvPr>
            <p:ph type="sldNum" sz="quarter" idx="11"/>
          </p:nvPr>
        </p:nvSpPr>
        <p:spPr/>
        <p:txBody>
          <a:bodyPr/>
          <a:lstStyle/>
          <a:p>
            <a:fld id="{563F8326-2D3F-44D0-8A27-327B93DAAA3E}" type="slidenum">
              <a:rPr lang="de-DE" smtClean="0"/>
              <a:pPr/>
              <a:t>3</a:t>
            </a:fld>
            <a:endParaRPr lang="de-DE"/>
          </a:p>
        </p:txBody>
      </p:sp>
      <p:sp>
        <p:nvSpPr>
          <p:cNvPr id="23" name="Fußzeilenplatzhalter 22">
            <a:extLst>
              <a:ext uri="{FF2B5EF4-FFF2-40B4-BE49-F238E27FC236}">
                <a16:creationId xmlns:a16="http://schemas.microsoft.com/office/drawing/2014/main" id="{C82FC44F-7F66-E1B8-D3BE-BF4F5081AD0C}"/>
              </a:ext>
            </a:extLst>
          </p:cNvPr>
          <p:cNvSpPr>
            <a:spLocks noGrp="1"/>
          </p:cNvSpPr>
          <p:nvPr>
            <p:ph type="ftr" sz="quarter" idx="10"/>
          </p:nvPr>
        </p:nvSpPr>
        <p:spPr/>
        <p:txBody>
          <a:bodyPr/>
          <a:lstStyle/>
          <a:p>
            <a:r>
              <a:rPr lang="de-DE"/>
              <a:t>Vertragsschulung Pneumologie</a:t>
            </a:r>
          </a:p>
        </p:txBody>
      </p:sp>
      <p:sp>
        <p:nvSpPr>
          <p:cNvPr id="20" name="Rechteck 19">
            <a:extLst>
              <a:ext uri="{FF2B5EF4-FFF2-40B4-BE49-F238E27FC236}">
                <a16:creationId xmlns:a16="http://schemas.microsoft.com/office/drawing/2014/main" id="{23228204-381A-2B6B-3E48-C6C566C2D107}"/>
              </a:ext>
            </a:extLst>
          </p:cNvPr>
          <p:cNvSpPr/>
          <p:nvPr/>
        </p:nvSpPr>
        <p:spPr>
          <a:xfrm>
            <a:off x="1390649" y="1498478"/>
            <a:ext cx="4382097" cy="674088"/>
          </a:xfrm>
          <a:prstGeom prst="rect">
            <a:avLst/>
          </a:prstGeom>
          <a:noFill/>
          <a:ln w="28575">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lIns="72000" tIns="72000" rIns="72000" bIns="72000" rtlCol="0" anchor="ctr"/>
          <a:lstStyle/>
          <a:p>
            <a:pPr algn="ctr">
              <a:spcAft>
                <a:spcPts val="600"/>
              </a:spcAft>
            </a:pPr>
            <a:endParaRPr lang="de-DE" sz="1600" dirty="0" err="1"/>
          </a:p>
        </p:txBody>
      </p:sp>
    </p:spTree>
    <p:extLst>
      <p:ext uri="{BB962C8B-B14F-4D97-AF65-F5344CB8AC3E}">
        <p14:creationId xmlns:p14="http://schemas.microsoft.com/office/powerpoint/2010/main" val="34670659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DE078F8-03E5-424A-2D14-1E083631FC34}"/>
              </a:ext>
            </a:extLst>
          </p:cNvPr>
          <p:cNvSpPr>
            <a:spLocks noGrp="1"/>
          </p:cNvSpPr>
          <p:nvPr>
            <p:ph type="title"/>
          </p:nvPr>
        </p:nvSpPr>
        <p:spPr/>
        <p:txBody>
          <a:bodyPr/>
          <a:lstStyle/>
          <a:p>
            <a:r>
              <a:rPr lang="de-DE" dirty="0"/>
              <a:t>Warum Selektivverträge?</a:t>
            </a:r>
          </a:p>
        </p:txBody>
      </p:sp>
      <p:sp>
        <p:nvSpPr>
          <p:cNvPr id="4" name="Inhaltsplatzhalter 3">
            <a:extLst>
              <a:ext uri="{FF2B5EF4-FFF2-40B4-BE49-F238E27FC236}">
                <a16:creationId xmlns:a16="http://schemas.microsoft.com/office/drawing/2014/main" id="{863DB2FC-50E2-E8A6-FCCF-CB7C409B3255}"/>
              </a:ext>
            </a:extLst>
          </p:cNvPr>
          <p:cNvSpPr>
            <a:spLocks noGrp="1"/>
          </p:cNvSpPr>
          <p:nvPr>
            <p:ph sz="quarter" idx="17"/>
          </p:nvPr>
        </p:nvSpPr>
        <p:spPr>
          <a:xfrm>
            <a:off x="379185" y="1451428"/>
            <a:ext cx="11443450" cy="898099"/>
          </a:xfrm>
        </p:spPr>
        <p:txBody>
          <a:bodyPr/>
          <a:lstStyle/>
          <a:p>
            <a:pPr marL="285750" indent="-285750">
              <a:buFont typeface="Wingdings" panose="05000000000000000000" pitchFamily="2" charset="2"/>
              <a:buChar char="§"/>
            </a:pPr>
            <a:r>
              <a:rPr lang="de-DE" dirty="0"/>
              <a:t>Gesetzliche Verpflichtung der Krankenkassen zu §73b SGB V (Hausarztverträge)</a:t>
            </a:r>
          </a:p>
          <a:p>
            <a:pPr marL="285750" indent="-285750">
              <a:buFont typeface="Wingdings" panose="05000000000000000000" pitchFamily="2" charset="2"/>
              <a:buChar char="§"/>
            </a:pPr>
            <a:r>
              <a:rPr lang="de-DE" dirty="0"/>
              <a:t>Möglichkeit der Vereinbarung „besondere Versorgung“ nach §140a SGB V </a:t>
            </a:r>
          </a:p>
        </p:txBody>
      </p:sp>
      <p:sp>
        <p:nvSpPr>
          <p:cNvPr id="5" name="Foliennummernplatzhalter 4">
            <a:extLst>
              <a:ext uri="{FF2B5EF4-FFF2-40B4-BE49-F238E27FC236}">
                <a16:creationId xmlns:a16="http://schemas.microsoft.com/office/drawing/2014/main" id="{ED02160F-1DEC-E8CD-C72C-E3CC33A5F27A}"/>
              </a:ext>
            </a:extLst>
          </p:cNvPr>
          <p:cNvSpPr>
            <a:spLocks noGrp="1"/>
          </p:cNvSpPr>
          <p:nvPr>
            <p:ph type="sldNum" sz="quarter" idx="16"/>
          </p:nvPr>
        </p:nvSpPr>
        <p:spPr/>
        <p:txBody>
          <a:bodyPr/>
          <a:lstStyle/>
          <a:p>
            <a:fld id="{563F8326-2D3F-44D0-8A27-327B93DAAA3E}" type="slidenum">
              <a:rPr lang="de-DE" smtClean="0"/>
              <a:pPr/>
              <a:t>4</a:t>
            </a:fld>
            <a:endParaRPr lang="de-DE"/>
          </a:p>
        </p:txBody>
      </p:sp>
      <p:sp>
        <p:nvSpPr>
          <p:cNvPr id="6" name="Fußzeilenplatzhalter 5">
            <a:extLst>
              <a:ext uri="{FF2B5EF4-FFF2-40B4-BE49-F238E27FC236}">
                <a16:creationId xmlns:a16="http://schemas.microsoft.com/office/drawing/2014/main" id="{660F4212-1B87-7EAB-A3B7-927598806D35}"/>
              </a:ext>
            </a:extLst>
          </p:cNvPr>
          <p:cNvSpPr>
            <a:spLocks noGrp="1"/>
          </p:cNvSpPr>
          <p:nvPr>
            <p:ph type="ftr" sz="quarter" idx="15"/>
          </p:nvPr>
        </p:nvSpPr>
        <p:spPr>
          <a:xfrm>
            <a:off x="5384846" y="6507057"/>
            <a:ext cx="1422307" cy="180000"/>
          </a:xfrm>
        </p:spPr>
        <p:txBody>
          <a:bodyPr/>
          <a:lstStyle/>
          <a:p>
            <a:r>
              <a:rPr lang="de-DE" dirty="0"/>
              <a:t>Vertragsschulung Pneumologie</a:t>
            </a:r>
          </a:p>
        </p:txBody>
      </p:sp>
      <p:sp>
        <p:nvSpPr>
          <p:cNvPr id="8" name="Fußzeilenplatzhalter 5">
            <a:extLst>
              <a:ext uri="{FF2B5EF4-FFF2-40B4-BE49-F238E27FC236}">
                <a16:creationId xmlns:a16="http://schemas.microsoft.com/office/drawing/2014/main" id="{0494E9BE-693A-21DD-AAF0-DE8F08E85B01}"/>
              </a:ext>
            </a:extLst>
          </p:cNvPr>
          <p:cNvSpPr txBox="1">
            <a:spLocks/>
          </p:cNvSpPr>
          <p:nvPr/>
        </p:nvSpPr>
        <p:spPr>
          <a:xfrm>
            <a:off x="928555" y="6507057"/>
            <a:ext cx="1422307" cy="180000"/>
          </a:xfrm>
          <a:prstGeom prst="rect">
            <a:avLst/>
          </a:prstGeom>
        </p:spPr>
        <p:txBody>
          <a:bodyPr vert="horz" lIns="0" tIns="0" rIns="0" bIns="0" rtlCol="0" anchor="t"/>
          <a:lstStyle>
            <a:defPPr>
              <a:defRPr lang="de-DE"/>
            </a:defPPr>
            <a:lvl1pPr marL="0" algn="l" defTabSz="914400" rtl="0" eaLnBrk="1" latinLnBrk="0" hangingPunct="1">
              <a:defRPr sz="800" kern="1200">
                <a:solidFill>
                  <a:schemeClr val="tx2"/>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7417286-CD27-4536-AB02-35836954B47B}" type="datetime1">
              <a:rPr lang="de-DE"/>
              <a:t>02.10.2026</a:t>
            </a:fld>
            <a:endParaRPr lang="de-DE" dirty="0"/>
          </a:p>
        </p:txBody>
      </p:sp>
      <p:graphicFrame>
        <p:nvGraphicFramePr>
          <p:cNvPr id="14" name="Diagramm 13">
            <a:extLst>
              <a:ext uri="{FF2B5EF4-FFF2-40B4-BE49-F238E27FC236}">
                <a16:creationId xmlns:a16="http://schemas.microsoft.com/office/drawing/2014/main" id="{212F10A8-2727-BD0B-83D1-F9353DA11C57}"/>
              </a:ext>
            </a:extLst>
          </p:cNvPr>
          <p:cNvGraphicFramePr/>
          <p:nvPr>
            <p:extLst>
              <p:ext uri="{D42A27DB-BD31-4B8C-83A1-F6EECF244321}">
                <p14:modId xmlns:p14="http://schemas.microsoft.com/office/powerpoint/2010/main" val="1779134119"/>
              </p:ext>
            </p:extLst>
          </p:nvPr>
        </p:nvGraphicFramePr>
        <p:xfrm>
          <a:off x="1496200" y="1900477"/>
          <a:ext cx="9194509" cy="429801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5" name="Textfeld 14">
            <a:extLst>
              <a:ext uri="{FF2B5EF4-FFF2-40B4-BE49-F238E27FC236}">
                <a16:creationId xmlns:a16="http://schemas.microsoft.com/office/drawing/2014/main" id="{2B3BA87E-C21E-5293-6E0C-0DBBDD8D0E9A}"/>
              </a:ext>
            </a:extLst>
          </p:cNvPr>
          <p:cNvSpPr txBox="1"/>
          <p:nvPr/>
        </p:nvSpPr>
        <p:spPr>
          <a:xfrm>
            <a:off x="559186" y="2200890"/>
            <a:ext cx="1422306" cy="383935"/>
          </a:xfrm>
          <a:prstGeom prst="rect">
            <a:avLst/>
          </a:prstGeom>
          <a:noFill/>
        </p:spPr>
        <p:txBody>
          <a:bodyPr wrap="none" lIns="0" tIns="0" rIns="0" bIns="0" rtlCol="0">
            <a:noAutofit/>
          </a:bodyPr>
          <a:lstStyle/>
          <a:p>
            <a:pPr algn="l">
              <a:buClr>
                <a:schemeClr val="tx2"/>
              </a:buClr>
              <a:buSzPct val="100000"/>
            </a:pPr>
            <a:r>
              <a:rPr lang="de-DE" sz="2000" b="1" dirty="0">
                <a:solidFill>
                  <a:schemeClr val="tx2"/>
                </a:solidFill>
                <a:latin typeface="Arial" panose="020B0604020202020204" pitchFamily="34" charset="0"/>
                <a:cs typeface="Arial" panose="020B0604020202020204" pitchFamily="34" charset="0"/>
              </a:rPr>
              <a:t>Vorteile:</a:t>
            </a:r>
          </a:p>
        </p:txBody>
      </p:sp>
    </p:spTree>
    <p:extLst>
      <p:ext uri="{BB962C8B-B14F-4D97-AF65-F5344CB8AC3E}">
        <p14:creationId xmlns:p14="http://schemas.microsoft.com/office/powerpoint/2010/main" val="40217145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CF45129-7983-3075-489E-4A043044313A}"/>
              </a:ext>
            </a:extLst>
          </p:cNvPr>
          <p:cNvSpPr>
            <a:spLocks noGrp="1"/>
          </p:cNvSpPr>
          <p:nvPr>
            <p:ph type="title"/>
          </p:nvPr>
        </p:nvSpPr>
        <p:spPr/>
        <p:txBody>
          <a:bodyPr/>
          <a:lstStyle/>
          <a:p>
            <a:r>
              <a:rPr lang="de-DE" dirty="0"/>
              <a:t>Ziele des Vertrags</a:t>
            </a:r>
          </a:p>
        </p:txBody>
      </p:sp>
      <p:sp>
        <p:nvSpPr>
          <p:cNvPr id="4" name="Inhaltsplatzhalter 3">
            <a:extLst>
              <a:ext uri="{FF2B5EF4-FFF2-40B4-BE49-F238E27FC236}">
                <a16:creationId xmlns:a16="http://schemas.microsoft.com/office/drawing/2014/main" id="{54564075-7928-AD3A-0DFB-A1D70866843F}"/>
              </a:ext>
            </a:extLst>
          </p:cNvPr>
          <p:cNvSpPr>
            <a:spLocks noGrp="1"/>
          </p:cNvSpPr>
          <p:nvPr>
            <p:ph sz="quarter" idx="17"/>
          </p:nvPr>
        </p:nvSpPr>
        <p:spPr/>
        <p:txBody>
          <a:bodyPr/>
          <a:lstStyle/>
          <a:p>
            <a:pPr marL="501750" lvl="4" indent="-285750"/>
            <a:r>
              <a:rPr lang="de-DE" dirty="0"/>
              <a:t>optimierte, qualitativ hochwertige Versorgung der Versicherten</a:t>
            </a:r>
          </a:p>
          <a:p>
            <a:pPr marL="501750" lvl="4" indent="-285750"/>
            <a:r>
              <a:rPr lang="de-DE" dirty="0"/>
              <a:t>Stärkung der ambulanten Versorgung</a:t>
            </a:r>
          </a:p>
          <a:p>
            <a:pPr marL="501750" lvl="4" indent="-285750"/>
            <a:r>
              <a:rPr lang="de-DE" dirty="0"/>
              <a:t>weniger Bürokratie und mehr Zeit für Beratungsgespräche</a:t>
            </a:r>
          </a:p>
          <a:p>
            <a:pPr marL="501750" lvl="4" indent="-285750"/>
            <a:r>
              <a:rPr lang="de-DE" dirty="0"/>
              <a:t>bessere Rahmenbedingungen für Ärzte und Patienten</a:t>
            </a:r>
          </a:p>
          <a:p>
            <a:pPr marL="501750" lvl="4" indent="-285750"/>
            <a:r>
              <a:rPr lang="de-DE" dirty="0"/>
              <a:t>Reduktion von stationären Aufenthalten </a:t>
            </a:r>
          </a:p>
          <a:p>
            <a:pPr marL="501750" lvl="4" indent="-285750"/>
            <a:r>
              <a:rPr lang="de-DE" dirty="0"/>
              <a:t>Reduktion von Arbeitsunfähigkeitszeiten</a:t>
            </a:r>
          </a:p>
          <a:p>
            <a:pPr marL="501750" lvl="4" indent="-285750"/>
            <a:endParaRPr lang="de-DE" dirty="0"/>
          </a:p>
        </p:txBody>
      </p:sp>
      <p:sp>
        <p:nvSpPr>
          <p:cNvPr id="5" name="Foliennummernplatzhalter 4">
            <a:extLst>
              <a:ext uri="{FF2B5EF4-FFF2-40B4-BE49-F238E27FC236}">
                <a16:creationId xmlns:a16="http://schemas.microsoft.com/office/drawing/2014/main" id="{7DB62BFC-AAD0-34C5-2630-44192E8647ED}"/>
              </a:ext>
            </a:extLst>
          </p:cNvPr>
          <p:cNvSpPr>
            <a:spLocks noGrp="1"/>
          </p:cNvSpPr>
          <p:nvPr>
            <p:ph type="sldNum" sz="quarter" idx="16"/>
          </p:nvPr>
        </p:nvSpPr>
        <p:spPr/>
        <p:txBody>
          <a:bodyPr/>
          <a:lstStyle/>
          <a:p>
            <a:fld id="{563F8326-2D3F-44D0-8A27-327B93DAAA3E}" type="slidenum">
              <a:rPr lang="de-DE" smtClean="0"/>
              <a:pPr/>
              <a:t>5</a:t>
            </a:fld>
            <a:endParaRPr lang="de-DE"/>
          </a:p>
        </p:txBody>
      </p:sp>
      <p:grpSp>
        <p:nvGrpSpPr>
          <p:cNvPr id="10" name="Gruppieren 9">
            <a:extLst>
              <a:ext uri="{FF2B5EF4-FFF2-40B4-BE49-F238E27FC236}">
                <a16:creationId xmlns:a16="http://schemas.microsoft.com/office/drawing/2014/main" id="{FA4D56BC-B2C0-C948-95A6-4384126AEC25}"/>
              </a:ext>
            </a:extLst>
          </p:cNvPr>
          <p:cNvGrpSpPr>
            <a:grpSpLocks noChangeAspect="1"/>
          </p:cNvGrpSpPr>
          <p:nvPr/>
        </p:nvGrpSpPr>
        <p:grpSpPr>
          <a:xfrm>
            <a:off x="10547727" y="5039200"/>
            <a:ext cx="1260000" cy="1260000"/>
            <a:chOff x="5183460" y="3040467"/>
            <a:chExt cx="2188563" cy="2188563"/>
          </a:xfrm>
        </p:grpSpPr>
        <p:sp>
          <p:nvSpPr>
            <p:cNvPr id="9" name="Ellipse 8">
              <a:extLst>
                <a:ext uri="{FF2B5EF4-FFF2-40B4-BE49-F238E27FC236}">
                  <a16:creationId xmlns:a16="http://schemas.microsoft.com/office/drawing/2014/main" id="{96F05201-58CC-06D0-4FDB-174B062F913A}"/>
                </a:ext>
              </a:extLst>
            </p:cNvPr>
            <p:cNvSpPr/>
            <p:nvPr/>
          </p:nvSpPr>
          <p:spPr>
            <a:xfrm>
              <a:off x="5183460" y="3040467"/>
              <a:ext cx="2188563" cy="2188563"/>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lIns="54000" tIns="10800" rIns="54000" bIns="10800" rtlCol="0" anchor="ctr"/>
            <a:lstStyle/>
            <a:p>
              <a:pPr algn="ctr">
                <a:spcAft>
                  <a:spcPts val="600"/>
                </a:spcAft>
              </a:pPr>
              <a:endParaRPr lang="de-DE" sz="1600" b="1" cap="all" dirty="0"/>
            </a:p>
          </p:txBody>
        </p:sp>
        <p:pic>
          <p:nvPicPr>
            <p:cNvPr id="8" name="Grafik 7" descr="Volltreffer Silhouette">
              <a:extLst>
                <a:ext uri="{FF2B5EF4-FFF2-40B4-BE49-F238E27FC236}">
                  <a16:creationId xmlns:a16="http://schemas.microsoft.com/office/drawing/2014/main" id="{FB1B7059-7C3F-94A9-8F14-A963E4650D40}"/>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5496112" y="3353119"/>
              <a:ext cx="1563259" cy="1563259"/>
            </a:xfrm>
            <a:prstGeom prst="rect">
              <a:avLst/>
            </a:prstGeom>
          </p:spPr>
        </p:pic>
      </p:grpSp>
      <p:sp>
        <p:nvSpPr>
          <p:cNvPr id="3" name="Fußzeilenplatzhalter 5">
            <a:extLst>
              <a:ext uri="{FF2B5EF4-FFF2-40B4-BE49-F238E27FC236}">
                <a16:creationId xmlns:a16="http://schemas.microsoft.com/office/drawing/2014/main" id="{63DC6C89-46EC-410F-87BA-A71607F143F2}"/>
              </a:ext>
            </a:extLst>
          </p:cNvPr>
          <p:cNvSpPr txBox="1">
            <a:spLocks/>
          </p:cNvSpPr>
          <p:nvPr/>
        </p:nvSpPr>
        <p:spPr>
          <a:xfrm>
            <a:off x="5384846" y="6507057"/>
            <a:ext cx="1422307" cy="180000"/>
          </a:xfrm>
          <a:prstGeom prst="rect">
            <a:avLst/>
          </a:prstGeom>
        </p:spPr>
        <p:txBody>
          <a:bodyPr vert="horz" lIns="0" tIns="0" rIns="0" bIns="0" rtlCol="0" anchor="t"/>
          <a:lstStyle>
            <a:defPPr>
              <a:defRPr lang="de-DE"/>
            </a:defPPr>
            <a:lvl1pPr marL="0" algn="l" defTabSz="914400" rtl="0" eaLnBrk="1" latinLnBrk="0" hangingPunct="1">
              <a:defRPr sz="800" kern="1200">
                <a:solidFill>
                  <a:schemeClr val="tx2"/>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de-DE"/>
              <a:t>Vertragsschulung Pneumologie</a:t>
            </a:r>
            <a:endParaRPr lang="de-DE" dirty="0"/>
          </a:p>
        </p:txBody>
      </p:sp>
      <p:sp>
        <p:nvSpPr>
          <p:cNvPr id="7" name="Fußzeilenplatzhalter 5">
            <a:extLst>
              <a:ext uri="{FF2B5EF4-FFF2-40B4-BE49-F238E27FC236}">
                <a16:creationId xmlns:a16="http://schemas.microsoft.com/office/drawing/2014/main" id="{FD9F5C38-FA56-1699-C64F-AA1426DAD449}"/>
              </a:ext>
            </a:extLst>
          </p:cNvPr>
          <p:cNvSpPr txBox="1">
            <a:spLocks/>
          </p:cNvSpPr>
          <p:nvPr/>
        </p:nvSpPr>
        <p:spPr>
          <a:xfrm>
            <a:off x="928555" y="6507057"/>
            <a:ext cx="1422307" cy="180000"/>
          </a:xfrm>
          <a:prstGeom prst="rect">
            <a:avLst/>
          </a:prstGeom>
        </p:spPr>
        <p:txBody>
          <a:bodyPr vert="horz" lIns="0" tIns="0" rIns="0" bIns="0" rtlCol="0" anchor="t"/>
          <a:lstStyle>
            <a:defPPr>
              <a:defRPr lang="de-DE"/>
            </a:defPPr>
            <a:lvl1pPr marL="0" algn="l" defTabSz="914400" rtl="0" eaLnBrk="1" latinLnBrk="0" hangingPunct="1">
              <a:defRPr sz="800" kern="1200">
                <a:solidFill>
                  <a:schemeClr val="tx2"/>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7417286-CD27-4536-AB02-35836954B47B}" type="datetime1">
              <a:rPr lang="de-DE"/>
              <a:t>02.10.2026</a:t>
            </a:fld>
            <a:endParaRPr lang="de-DE" dirty="0"/>
          </a:p>
        </p:txBody>
      </p:sp>
    </p:spTree>
    <p:extLst>
      <p:ext uri="{BB962C8B-B14F-4D97-AF65-F5344CB8AC3E}">
        <p14:creationId xmlns:p14="http://schemas.microsoft.com/office/powerpoint/2010/main" val="81987590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68A94FF-2AAE-17E5-1DA1-C2B57D626E04}"/>
              </a:ext>
            </a:extLst>
          </p:cNvPr>
          <p:cNvSpPr>
            <a:spLocks noGrp="1"/>
          </p:cNvSpPr>
          <p:nvPr>
            <p:ph type="title"/>
          </p:nvPr>
        </p:nvSpPr>
        <p:spPr/>
        <p:txBody>
          <a:bodyPr/>
          <a:lstStyle/>
          <a:p>
            <a:r>
              <a:rPr lang="de-DE" dirty="0"/>
              <a:t>Systematik des Vertrags</a:t>
            </a:r>
          </a:p>
        </p:txBody>
      </p:sp>
      <p:sp>
        <p:nvSpPr>
          <p:cNvPr id="3" name="Textplatzhalter 2">
            <a:extLst>
              <a:ext uri="{FF2B5EF4-FFF2-40B4-BE49-F238E27FC236}">
                <a16:creationId xmlns:a16="http://schemas.microsoft.com/office/drawing/2014/main" id="{ECDB40EA-EA85-9035-3EB7-2228CAE52EF1}"/>
              </a:ext>
            </a:extLst>
          </p:cNvPr>
          <p:cNvSpPr>
            <a:spLocks noGrp="1"/>
          </p:cNvSpPr>
          <p:nvPr>
            <p:ph type="body" sz="quarter" idx="20"/>
          </p:nvPr>
        </p:nvSpPr>
        <p:spPr/>
        <p:txBody>
          <a:bodyPr/>
          <a:lstStyle/>
          <a:p>
            <a:endParaRPr lang="de-DE"/>
          </a:p>
        </p:txBody>
      </p:sp>
      <p:sp>
        <p:nvSpPr>
          <p:cNvPr id="4" name="Inhaltsplatzhalter 3">
            <a:extLst>
              <a:ext uri="{FF2B5EF4-FFF2-40B4-BE49-F238E27FC236}">
                <a16:creationId xmlns:a16="http://schemas.microsoft.com/office/drawing/2014/main" id="{BAD731F1-078B-7CA7-6C7A-1F2F36A5D46E}"/>
              </a:ext>
            </a:extLst>
          </p:cNvPr>
          <p:cNvSpPr>
            <a:spLocks noGrp="1"/>
          </p:cNvSpPr>
          <p:nvPr>
            <p:ph sz="quarter" idx="17"/>
          </p:nvPr>
        </p:nvSpPr>
        <p:spPr>
          <a:solidFill>
            <a:schemeClr val="bg1"/>
          </a:solidFill>
          <a:ln w="3655" cap="flat">
            <a:solidFill>
              <a:schemeClr val="bg1"/>
            </a:solidFill>
            <a:prstDash val="solid"/>
            <a:miter/>
          </a:ln>
        </p:spPr>
        <p:txBody>
          <a:bodyPr/>
          <a:lstStyle/>
          <a:p>
            <a:pPr marL="285750" indent="-285750">
              <a:buFont typeface="Wingdings" panose="05000000000000000000" pitchFamily="2" charset="2"/>
              <a:buChar char="§"/>
            </a:pPr>
            <a:r>
              <a:rPr lang="de-DE" dirty="0"/>
              <a:t>spezielle Regelungen und Kriterien für die Teilnahme der Ärzte und Versicherten</a:t>
            </a:r>
          </a:p>
          <a:p>
            <a:pPr marL="285750" indent="-285750">
              <a:buFont typeface="Wingdings" panose="05000000000000000000" pitchFamily="2" charset="2"/>
              <a:buChar char="§"/>
            </a:pPr>
            <a:r>
              <a:rPr lang="de-DE" dirty="0"/>
              <a:t>Verpflichtung zur Einhaltung besonderer Anforderungen und Leistungspflichten</a:t>
            </a:r>
          </a:p>
          <a:p>
            <a:pPr marL="285750" indent="-285750">
              <a:buFont typeface="Wingdings" panose="05000000000000000000" pitchFamily="2" charset="2"/>
              <a:buChar char="§"/>
            </a:pPr>
            <a:r>
              <a:rPr lang="de-DE" dirty="0"/>
              <a:t>enge und aktive </a:t>
            </a:r>
            <a:r>
              <a:rPr lang="de-DE" b="1" dirty="0"/>
              <a:t>Zusammenarbeit mit dem HZV-Hausarzt</a:t>
            </a:r>
            <a:r>
              <a:rPr lang="de-DE" dirty="0"/>
              <a:t> sowie anderen Fachärzten/Psychotherapeuten durch </a:t>
            </a:r>
            <a:r>
              <a:rPr lang="de-DE" b="1" dirty="0"/>
              <a:t>strukturierte Schnittstellen</a:t>
            </a:r>
            <a:r>
              <a:rPr lang="de-DE" dirty="0"/>
              <a:t> (z.B. Überweisungsmanagement, Berichte)</a:t>
            </a:r>
          </a:p>
          <a:p>
            <a:pPr marL="285750" indent="-285750">
              <a:buFont typeface="Wingdings" panose="05000000000000000000" pitchFamily="2" charset="2"/>
              <a:buChar char="§"/>
            </a:pPr>
            <a:r>
              <a:rPr lang="de-DE" dirty="0"/>
              <a:t>Zusammenarbeit mit dem </a:t>
            </a:r>
            <a:r>
              <a:rPr lang="de-DE" b="1" dirty="0"/>
              <a:t>Sozialen Dienst der AOK</a:t>
            </a:r>
            <a:r>
              <a:rPr lang="de-DE" dirty="0"/>
              <a:t> / </a:t>
            </a:r>
            <a:r>
              <a:rPr lang="de-DE" b="1" dirty="0"/>
              <a:t>Patientenbegleitung der Bosch BKK</a:t>
            </a:r>
            <a:r>
              <a:rPr lang="de-DE" dirty="0"/>
              <a:t>, </a:t>
            </a:r>
            <a:br>
              <a:rPr lang="de-DE" dirty="0"/>
            </a:br>
            <a:r>
              <a:rPr lang="de-DE" dirty="0"/>
              <a:t>Gesundheitsprogramme der Krankenkassen</a:t>
            </a:r>
          </a:p>
          <a:p>
            <a:pPr marL="285750" indent="-285750">
              <a:buFont typeface="Wingdings" panose="05000000000000000000" pitchFamily="2" charset="2"/>
              <a:buChar char="§"/>
            </a:pPr>
            <a:r>
              <a:rPr lang="de-DE" dirty="0"/>
              <a:t>spezielle Honorarsystematik</a:t>
            </a:r>
          </a:p>
          <a:p>
            <a:pPr marL="285750" indent="-285750">
              <a:buFont typeface="Wingdings" panose="05000000000000000000" pitchFamily="2" charset="2"/>
              <a:buChar char="§"/>
            </a:pPr>
            <a:r>
              <a:rPr lang="de-DE" dirty="0"/>
              <a:t>Bereinigung der KV-Gesamtvergütung entsprechend den Vorgaben in §§73b und c </a:t>
            </a:r>
            <a:br>
              <a:rPr lang="de-DE" dirty="0"/>
            </a:br>
            <a:r>
              <a:rPr lang="de-DE" dirty="0"/>
              <a:t>sowie 140a SGB V und des Bewertungsausschusses</a:t>
            </a:r>
          </a:p>
          <a:p>
            <a:pPr marL="285750" indent="-285750">
              <a:buFont typeface="Wingdings" panose="05000000000000000000" pitchFamily="2" charset="2"/>
              <a:buChar char="§"/>
            </a:pPr>
            <a:endParaRPr lang="de-DE" dirty="0"/>
          </a:p>
          <a:p>
            <a:pPr algn="ctr"/>
            <a:r>
              <a:rPr lang="de-DE" b="1" dirty="0"/>
              <a:t>Haus- und Facharztverträge bedingen einander bei der Umsetzung</a:t>
            </a:r>
          </a:p>
          <a:p>
            <a:pPr marL="285750" indent="-285750">
              <a:buFont typeface="Wingdings" panose="05000000000000000000" pitchFamily="2" charset="2"/>
              <a:buChar char="§"/>
            </a:pPr>
            <a:endParaRPr lang="de-DE" dirty="0"/>
          </a:p>
        </p:txBody>
      </p:sp>
      <p:sp>
        <p:nvSpPr>
          <p:cNvPr id="5" name="Foliennummernplatzhalter 4">
            <a:extLst>
              <a:ext uri="{FF2B5EF4-FFF2-40B4-BE49-F238E27FC236}">
                <a16:creationId xmlns:a16="http://schemas.microsoft.com/office/drawing/2014/main" id="{10D9BC1E-5E70-52A9-1F16-5DC3CC898D02}"/>
              </a:ext>
            </a:extLst>
          </p:cNvPr>
          <p:cNvSpPr>
            <a:spLocks noGrp="1"/>
          </p:cNvSpPr>
          <p:nvPr>
            <p:ph type="sldNum" sz="quarter" idx="16"/>
          </p:nvPr>
        </p:nvSpPr>
        <p:spPr/>
        <p:txBody>
          <a:bodyPr/>
          <a:lstStyle/>
          <a:p>
            <a:fld id="{563F8326-2D3F-44D0-8A27-327B93DAAA3E}" type="slidenum">
              <a:rPr lang="de-DE" smtClean="0"/>
              <a:pPr/>
              <a:t>6</a:t>
            </a:fld>
            <a:endParaRPr lang="de-DE"/>
          </a:p>
        </p:txBody>
      </p:sp>
      <p:sp>
        <p:nvSpPr>
          <p:cNvPr id="7" name="Rechteck 6">
            <a:extLst>
              <a:ext uri="{FF2B5EF4-FFF2-40B4-BE49-F238E27FC236}">
                <a16:creationId xmlns:a16="http://schemas.microsoft.com/office/drawing/2014/main" id="{3588911C-F9FE-E28F-B7E4-5D62E35BA4E0}"/>
              </a:ext>
            </a:extLst>
          </p:cNvPr>
          <p:cNvSpPr/>
          <p:nvPr/>
        </p:nvSpPr>
        <p:spPr>
          <a:xfrm>
            <a:off x="3708401" y="5029197"/>
            <a:ext cx="1366982" cy="397163"/>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lIns="72000" tIns="72000" rIns="72000" bIns="72000" rtlCol="0" anchor="ctr"/>
          <a:lstStyle/>
          <a:p>
            <a:pPr algn="ctr">
              <a:spcAft>
                <a:spcPts val="600"/>
              </a:spcAft>
            </a:pPr>
            <a:r>
              <a:rPr lang="de-DE" sz="1600" dirty="0"/>
              <a:t>Hausarzt</a:t>
            </a:r>
          </a:p>
        </p:txBody>
      </p:sp>
      <p:sp>
        <p:nvSpPr>
          <p:cNvPr id="8" name="Rechteck 7">
            <a:extLst>
              <a:ext uri="{FF2B5EF4-FFF2-40B4-BE49-F238E27FC236}">
                <a16:creationId xmlns:a16="http://schemas.microsoft.com/office/drawing/2014/main" id="{24DF7005-B47F-11F5-5291-520E65C85A4D}"/>
              </a:ext>
            </a:extLst>
          </p:cNvPr>
          <p:cNvSpPr/>
          <p:nvPr/>
        </p:nvSpPr>
        <p:spPr>
          <a:xfrm>
            <a:off x="7116618" y="5029198"/>
            <a:ext cx="1366982" cy="397163"/>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lIns="72000" tIns="72000" rIns="72000" bIns="72000" rtlCol="0" anchor="ctr"/>
          <a:lstStyle/>
          <a:p>
            <a:pPr algn="ctr">
              <a:spcAft>
                <a:spcPts val="600"/>
              </a:spcAft>
            </a:pPr>
            <a:r>
              <a:rPr lang="de-DE" sz="1600" dirty="0"/>
              <a:t>Facharzt</a:t>
            </a:r>
          </a:p>
        </p:txBody>
      </p:sp>
      <p:sp>
        <p:nvSpPr>
          <p:cNvPr id="9" name="Pfeil: nach links und rechts 8">
            <a:extLst>
              <a:ext uri="{FF2B5EF4-FFF2-40B4-BE49-F238E27FC236}">
                <a16:creationId xmlns:a16="http://schemas.microsoft.com/office/drawing/2014/main" id="{6DFC7A15-D614-064F-9DCC-247C7A2D138C}"/>
              </a:ext>
            </a:extLst>
          </p:cNvPr>
          <p:cNvSpPr/>
          <p:nvPr/>
        </p:nvSpPr>
        <p:spPr>
          <a:xfrm>
            <a:off x="5417419" y="5029198"/>
            <a:ext cx="1366982" cy="397163"/>
          </a:xfrm>
          <a:prstGeom prst="leftRightArrow">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lIns="72000" tIns="72000" rIns="72000" bIns="72000" rtlCol="0" anchor="ctr"/>
          <a:lstStyle/>
          <a:p>
            <a:pPr algn="ctr">
              <a:spcAft>
                <a:spcPts val="600"/>
              </a:spcAft>
            </a:pPr>
            <a:endParaRPr lang="de-DE" sz="1600" dirty="0" err="1"/>
          </a:p>
        </p:txBody>
      </p:sp>
      <p:sp>
        <p:nvSpPr>
          <p:cNvPr id="11" name="Ellipse 10">
            <a:extLst>
              <a:ext uri="{FF2B5EF4-FFF2-40B4-BE49-F238E27FC236}">
                <a16:creationId xmlns:a16="http://schemas.microsoft.com/office/drawing/2014/main" id="{C9A00AC7-0EC1-492B-327B-C9BA5E8F5454}"/>
              </a:ext>
            </a:extLst>
          </p:cNvPr>
          <p:cNvSpPr/>
          <p:nvPr/>
        </p:nvSpPr>
        <p:spPr>
          <a:xfrm>
            <a:off x="10547727" y="5039200"/>
            <a:ext cx="1260000" cy="1260000"/>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lIns="54000" tIns="10800" rIns="54000" bIns="10800" rtlCol="0" anchor="ctr"/>
          <a:lstStyle/>
          <a:p>
            <a:pPr algn="ctr">
              <a:spcAft>
                <a:spcPts val="600"/>
              </a:spcAft>
            </a:pPr>
            <a:endParaRPr lang="de-DE" sz="1600" b="1" cap="all"/>
          </a:p>
        </p:txBody>
      </p:sp>
      <p:pic>
        <p:nvPicPr>
          <p:cNvPr id="14" name="Grafik 13" descr="Zahnräder Silhouette">
            <a:extLst>
              <a:ext uri="{FF2B5EF4-FFF2-40B4-BE49-F238E27FC236}">
                <a16:creationId xmlns:a16="http://schemas.microsoft.com/office/drawing/2014/main" id="{9A9B09DD-EE19-8351-7A88-23DB854C9E73}"/>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0727727" y="5219200"/>
            <a:ext cx="900000" cy="900000"/>
          </a:xfrm>
          <a:prstGeom prst="rect">
            <a:avLst/>
          </a:prstGeom>
        </p:spPr>
      </p:pic>
      <p:sp>
        <p:nvSpPr>
          <p:cNvPr id="10" name="Fußzeilenplatzhalter 5">
            <a:extLst>
              <a:ext uri="{FF2B5EF4-FFF2-40B4-BE49-F238E27FC236}">
                <a16:creationId xmlns:a16="http://schemas.microsoft.com/office/drawing/2014/main" id="{C3D24167-A112-8F57-C176-AE8681856A73}"/>
              </a:ext>
            </a:extLst>
          </p:cNvPr>
          <p:cNvSpPr>
            <a:spLocks noGrp="1"/>
          </p:cNvSpPr>
          <p:nvPr>
            <p:ph type="ftr" sz="quarter" idx="15"/>
          </p:nvPr>
        </p:nvSpPr>
        <p:spPr>
          <a:xfrm>
            <a:off x="5384846" y="6507057"/>
            <a:ext cx="1422307" cy="180000"/>
          </a:xfrm>
        </p:spPr>
        <p:txBody>
          <a:bodyPr/>
          <a:lstStyle/>
          <a:p>
            <a:r>
              <a:rPr lang="de-DE" dirty="0"/>
              <a:t>Vertragsschulung Pneumologie</a:t>
            </a:r>
          </a:p>
        </p:txBody>
      </p:sp>
      <p:sp>
        <p:nvSpPr>
          <p:cNvPr id="12" name="Fußzeilenplatzhalter 5">
            <a:extLst>
              <a:ext uri="{FF2B5EF4-FFF2-40B4-BE49-F238E27FC236}">
                <a16:creationId xmlns:a16="http://schemas.microsoft.com/office/drawing/2014/main" id="{32A387F2-D35F-2C9E-7ACE-5F8C2CBF459F}"/>
              </a:ext>
            </a:extLst>
          </p:cNvPr>
          <p:cNvSpPr txBox="1">
            <a:spLocks/>
          </p:cNvSpPr>
          <p:nvPr/>
        </p:nvSpPr>
        <p:spPr>
          <a:xfrm>
            <a:off x="928555" y="6507057"/>
            <a:ext cx="1422307" cy="180000"/>
          </a:xfrm>
          <a:prstGeom prst="rect">
            <a:avLst/>
          </a:prstGeom>
        </p:spPr>
        <p:txBody>
          <a:bodyPr vert="horz" lIns="0" tIns="0" rIns="0" bIns="0" rtlCol="0" anchor="t"/>
          <a:lstStyle>
            <a:defPPr>
              <a:defRPr lang="de-DE"/>
            </a:defPPr>
            <a:lvl1pPr marL="0" algn="l" defTabSz="914400" rtl="0" eaLnBrk="1" latinLnBrk="0" hangingPunct="1">
              <a:defRPr sz="800" kern="1200">
                <a:solidFill>
                  <a:schemeClr val="tx2"/>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7417286-CD27-4536-AB02-35836954B47B}" type="datetime1">
              <a:rPr lang="de-DE"/>
              <a:t>02.10.2026</a:t>
            </a:fld>
            <a:endParaRPr lang="de-DE" dirty="0"/>
          </a:p>
        </p:txBody>
      </p:sp>
    </p:spTree>
    <p:extLst>
      <p:ext uri="{BB962C8B-B14F-4D97-AF65-F5344CB8AC3E}">
        <p14:creationId xmlns:p14="http://schemas.microsoft.com/office/powerpoint/2010/main" val="235849129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EA7592-172A-438D-91D4-555DE268C2CC}"/>
            </a:ext>
          </a:extLst>
        </p:cNvPr>
        <p:cNvGrpSpPr/>
        <p:nvPr/>
      </p:nvGrpSpPr>
      <p:grpSpPr>
        <a:xfrm>
          <a:off x="0" y="0"/>
          <a:ext cx="0" cy="0"/>
          <a:chOff x="0" y="0"/>
          <a:chExt cx="0" cy="0"/>
        </a:xfrm>
      </p:grpSpPr>
      <p:sp>
        <p:nvSpPr>
          <p:cNvPr id="2" name="Textplatzhalter 1">
            <a:extLst>
              <a:ext uri="{FF2B5EF4-FFF2-40B4-BE49-F238E27FC236}">
                <a16:creationId xmlns:a16="http://schemas.microsoft.com/office/drawing/2014/main" id="{0D02197F-84AD-374F-F93D-8BBC6E8A3A57}"/>
              </a:ext>
            </a:extLst>
          </p:cNvPr>
          <p:cNvSpPr>
            <a:spLocks noGrp="1"/>
          </p:cNvSpPr>
          <p:nvPr>
            <p:ph type="body" sz="quarter" idx="13"/>
          </p:nvPr>
        </p:nvSpPr>
        <p:spPr/>
        <p:txBody>
          <a:bodyPr/>
          <a:lstStyle/>
          <a:p>
            <a:r>
              <a:rPr lang="de-DE" dirty="0"/>
              <a:t>1.</a:t>
            </a:r>
          </a:p>
        </p:txBody>
      </p:sp>
      <p:sp>
        <p:nvSpPr>
          <p:cNvPr id="3" name="Textplatzhalter 2">
            <a:extLst>
              <a:ext uri="{FF2B5EF4-FFF2-40B4-BE49-F238E27FC236}">
                <a16:creationId xmlns:a16="http://schemas.microsoft.com/office/drawing/2014/main" id="{6D9A97B2-8741-8EEE-ADDC-12FE00F23D40}"/>
              </a:ext>
            </a:extLst>
          </p:cNvPr>
          <p:cNvSpPr>
            <a:spLocks noGrp="1"/>
          </p:cNvSpPr>
          <p:nvPr>
            <p:ph type="body" sz="quarter" idx="12"/>
          </p:nvPr>
        </p:nvSpPr>
        <p:spPr/>
        <p:txBody>
          <a:bodyPr/>
          <a:lstStyle/>
          <a:p>
            <a:r>
              <a:rPr lang="de-DE" dirty="0"/>
              <a:t>Grundlagen, Ziele und Systematik</a:t>
            </a:r>
          </a:p>
          <a:p>
            <a:endParaRPr lang="de-DE" dirty="0"/>
          </a:p>
        </p:txBody>
      </p:sp>
      <p:sp>
        <p:nvSpPr>
          <p:cNvPr id="4" name="Textplatzhalter 3">
            <a:extLst>
              <a:ext uri="{FF2B5EF4-FFF2-40B4-BE49-F238E27FC236}">
                <a16:creationId xmlns:a16="http://schemas.microsoft.com/office/drawing/2014/main" id="{147CEF78-C733-B8B4-1E39-2CBCC71EC9B6}"/>
              </a:ext>
            </a:extLst>
          </p:cNvPr>
          <p:cNvSpPr>
            <a:spLocks noGrp="1"/>
          </p:cNvSpPr>
          <p:nvPr>
            <p:ph type="body" sz="quarter" idx="15"/>
          </p:nvPr>
        </p:nvSpPr>
        <p:spPr/>
        <p:txBody>
          <a:bodyPr/>
          <a:lstStyle/>
          <a:p>
            <a:r>
              <a:rPr lang="de-DE" dirty="0"/>
              <a:t>2.</a:t>
            </a:r>
          </a:p>
        </p:txBody>
      </p:sp>
      <p:sp>
        <p:nvSpPr>
          <p:cNvPr id="5" name="Textplatzhalter 4">
            <a:extLst>
              <a:ext uri="{FF2B5EF4-FFF2-40B4-BE49-F238E27FC236}">
                <a16:creationId xmlns:a16="http://schemas.microsoft.com/office/drawing/2014/main" id="{0DA0C10E-08F0-1683-2243-76DD8112EC83}"/>
              </a:ext>
            </a:extLst>
          </p:cNvPr>
          <p:cNvSpPr>
            <a:spLocks noGrp="1"/>
          </p:cNvSpPr>
          <p:nvPr>
            <p:ph type="body" sz="quarter" idx="14"/>
          </p:nvPr>
        </p:nvSpPr>
        <p:spPr/>
        <p:txBody>
          <a:bodyPr/>
          <a:lstStyle/>
          <a:p>
            <a:r>
              <a:rPr lang="de-DE" dirty="0"/>
              <a:t>Teilnahme des Arztes</a:t>
            </a:r>
          </a:p>
          <a:p>
            <a:endParaRPr lang="de-DE" dirty="0"/>
          </a:p>
        </p:txBody>
      </p:sp>
      <p:sp>
        <p:nvSpPr>
          <p:cNvPr id="6" name="Textplatzhalter 5">
            <a:extLst>
              <a:ext uri="{FF2B5EF4-FFF2-40B4-BE49-F238E27FC236}">
                <a16:creationId xmlns:a16="http://schemas.microsoft.com/office/drawing/2014/main" id="{2F4CFDFC-4CFA-E721-F657-BE56E3F48F3B}"/>
              </a:ext>
            </a:extLst>
          </p:cNvPr>
          <p:cNvSpPr>
            <a:spLocks noGrp="1"/>
          </p:cNvSpPr>
          <p:nvPr>
            <p:ph type="body" sz="quarter" idx="17"/>
          </p:nvPr>
        </p:nvSpPr>
        <p:spPr/>
        <p:txBody>
          <a:bodyPr/>
          <a:lstStyle/>
          <a:p>
            <a:r>
              <a:rPr lang="de-DE" dirty="0"/>
              <a:t>3.</a:t>
            </a:r>
          </a:p>
        </p:txBody>
      </p:sp>
      <p:sp>
        <p:nvSpPr>
          <p:cNvPr id="7" name="Textplatzhalter 6">
            <a:extLst>
              <a:ext uri="{FF2B5EF4-FFF2-40B4-BE49-F238E27FC236}">
                <a16:creationId xmlns:a16="http://schemas.microsoft.com/office/drawing/2014/main" id="{D21E7498-5CDC-F243-9100-3DA0F326F31A}"/>
              </a:ext>
            </a:extLst>
          </p:cNvPr>
          <p:cNvSpPr>
            <a:spLocks noGrp="1"/>
          </p:cNvSpPr>
          <p:nvPr>
            <p:ph type="body" sz="quarter" idx="16"/>
          </p:nvPr>
        </p:nvSpPr>
        <p:spPr/>
        <p:txBody>
          <a:bodyPr/>
          <a:lstStyle/>
          <a:p>
            <a:r>
              <a:rPr lang="de-DE" dirty="0"/>
              <a:t>Teilnahme der Versicherten</a:t>
            </a:r>
          </a:p>
          <a:p>
            <a:endParaRPr lang="de-DE" dirty="0"/>
          </a:p>
        </p:txBody>
      </p:sp>
      <p:sp>
        <p:nvSpPr>
          <p:cNvPr id="8" name="Textplatzhalter 7">
            <a:extLst>
              <a:ext uri="{FF2B5EF4-FFF2-40B4-BE49-F238E27FC236}">
                <a16:creationId xmlns:a16="http://schemas.microsoft.com/office/drawing/2014/main" id="{00FFFA96-5582-8695-BE4D-A1FD1009A46E}"/>
              </a:ext>
            </a:extLst>
          </p:cNvPr>
          <p:cNvSpPr>
            <a:spLocks noGrp="1"/>
          </p:cNvSpPr>
          <p:nvPr>
            <p:ph type="body" sz="quarter" idx="19"/>
          </p:nvPr>
        </p:nvSpPr>
        <p:spPr/>
        <p:txBody>
          <a:bodyPr/>
          <a:lstStyle/>
          <a:p>
            <a:r>
              <a:rPr lang="de-DE" dirty="0"/>
              <a:t>4.</a:t>
            </a:r>
          </a:p>
        </p:txBody>
      </p:sp>
      <p:sp>
        <p:nvSpPr>
          <p:cNvPr id="9" name="Textplatzhalter 8">
            <a:extLst>
              <a:ext uri="{FF2B5EF4-FFF2-40B4-BE49-F238E27FC236}">
                <a16:creationId xmlns:a16="http://schemas.microsoft.com/office/drawing/2014/main" id="{FE46C7D4-3529-7458-DBC7-1AAC0483970E}"/>
              </a:ext>
            </a:extLst>
          </p:cNvPr>
          <p:cNvSpPr>
            <a:spLocks noGrp="1"/>
          </p:cNvSpPr>
          <p:nvPr>
            <p:ph type="body" sz="quarter" idx="18"/>
          </p:nvPr>
        </p:nvSpPr>
        <p:spPr/>
        <p:txBody>
          <a:bodyPr/>
          <a:lstStyle/>
          <a:p>
            <a:r>
              <a:rPr lang="de-DE" dirty="0"/>
              <a:t>Sofortabrechnung nach Einschreibung (SANE)</a:t>
            </a:r>
          </a:p>
          <a:p>
            <a:endParaRPr lang="de-DE" dirty="0"/>
          </a:p>
        </p:txBody>
      </p:sp>
      <p:sp>
        <p:nvSpPr>
          <p:cNvPr id="10" name="Textplatzhalter 9">
            <a:extLst>
              <a:ext uri="{FF2B5EF4-FFF2-40B4-BE49-F238E27FC236}">
                <a16:creationId xmlns:a16="http://schemas.microsoft.com/office/drawing/2014/main" id="{1C6F99FD-9F44-1EDD-CA63-2B677A8AA45D}"/>
              </a:ext>
            </a:extLst>
          </p:cNvPr>
          <p:cNvSpPr>
            <a:spLocks noGrp="1"/>
          </p:cNvSpPr>
          <p:nvPr>
            <p:ph type="body" sz="quarter" idx="21"/>
          </p:nvPr>
        </p:nvSpPr>
        <p:spPr/>
        <p:txBody>
          <a:bodyPr/>
          <a:lstStyle/>
          <a:p>
            <a:r>
              <a:rPr lang="de-DE" dirty="0"/>
              <a:t>5.</a:t>
            </a:r>
          </a:p>
        </p:txBody>
      </p:sp>
      <p:sp>
        <p:nvSpPr>
          <p:cNvPr id="11" name="Textplatzhalter 10">
            <a:extLst>
              <a:ext uri="{FF2B5EF4-FFF2-40B4-BE49-F238E27FC236}">
                <a16:creationId xmlns:a16="http://schemas.microsoft.com/office/drawing/2014/main" id="{FAA60117-4E44-9498-D528-EFBB7A0FB2E6}"/>
              </a:ext>
            </a:extLst>
          </p:cNvPr>
          <p:cNvSpPr>
            <a:spLocks noGrp="1"/>
          </p:cNvSpPr>
          <p:nvPr>
            <p:ph type="body" sz="quarter" idx="20"/>
          </p:nvPr>
        </p:nvSpPr>
        <p:spPr/>
        <p:txBody>
          <a:bodyPr/>
          <a:lstStyle/>
          <a:p>
            <a:r>
              <a:rPr lang="de-DE" dirty="0"/>
              <a:t>Vergütungs- und Abrechnungssystematik</a:t>
            </a:r>
          </a:p>
          <a:p>
            <a:endParaRPr lang="de-DE" dirty="0"/>
          </a:p>
        </p:txBody>
      </p:sp>
      <p:sp>
        <p:nvSpPr>
          <p:cNvPr id="12" name="Textplatzhalter 11">
            <a:extLst>
              <a:ext uri="{FF2B5EF4-FFF2-40B4-BE49-F238E27FC236}">
                <a16:creationId xmlns:a16="http://schemas.microsoft.com/office/drawing/2014/main" id="{4CC98D27-49CE-05AD-40C3-59C3500BF071}"/>
              </a:ext>
            </a:extLst>
          </p:cNvPr>
          <p:cNvSpPr>
            <a:spLocks noGrp="1"/>
          </p:cNvSpPr>
          <p:nvPr>
            <p:ph type="body" sz="quarter" idx="23"/>
          </p:nvPr>
        </p:nvSpPr>
        <p:spPr/>
        <p:txBody>
          <a:bodyPr/>
          <a:lstStyle/>
          <a:p>
            <a:r>
              <a:rPr lang="de-DE" dirty="0"/>
              <a:t>6.</a:t>
            </a:r>
          </a:p>
        </p:txBody>
      </p:sp>
      <p:sp>
        <p:nvSpPr>
          <p:cNvPr id="13" name="Textplatzhalter 12">
            <a:extLst>
              <a:ext uri="{FF2B5EF4-FFF2-40B4-BE49-F238E27FC236}">
                <a16:creationId xmlns:a16="http://schemas.microsoft.com/office/drawing/2014/main" id="{4F36682B-0C59-934B-3BE7-BDC87F433371}"/>
              </a:ext>
            </a:extLst>
          </p:cNvPr>
          <p:cNvSpPr>
            <a:spLocks noGrp="1"/>
          </p:cNvSpPr>
          <p:nvPr>
            <p:ph type="body" sz="quarter" idx="22"/>
          </p:nvPr>
        </p:nvSpPr>
        <p:spPr/>
        <p:txBody>
          <a:bodyPr/>
          <a:lstStyle/>
          <a:p>
            <a:r>
              <a:rPr lang="de-DE" dirty="0"/>
              <a:t>Qualitätsindikatoren</a:t>
            </a:r>
          </a:p>
          <a:p>
            <a:endParaRPr lang="de-DE" dirty="0"/>
          </a:p>
        </p:txBody>
      </p:sp>
      <p:sp>
        <p:nvSpPr>
          <p:cNvPr id="14" name="Textplatzhalter 13">
            <a:extLst>
              <a:ext uri="{FF2B5EF4-FFF2-40B4-BE49-F238E27FC236}">
                <a16:creationId xmlns:a16="http://schemas.microsoft.com/office/drawing/2014/main" id="{EEE2A4C1-BB23-8A45-371D-5C4D21DF3C25}"/>
              </a:ext>
            </a:extLst>
          </p:cNvPr>
          <p:cNvSpPr>
            <a:spLocks noGrp="1"/>
          </p:cNvSpPr>
          <p:nvPr>
            <p:ph type="body" sz="quarter" idx="25"/>
          </p:nvPr>
        </p:nvSpPr>
        <p:spPr/>
        <p:txBody>
          <a:bodyPr/>
          <a:lstStyle/>
          <a:p>
            <a:r>
              <a:rPr lang="de-DE" dirty="0"/>
              <a:t>7.</a:t>
            </a:r>
          </a:p>
        </p:txBody>
      </p:sp>
      <p:sp>
        <p:nvSpPr>
          <p:cNvPr id="15" name="Textplatzhalter 14">
            <a:extLst>
              <a:ext uri="{FF2B5EF4-FFF2-40B4-BE49-F238E27FC236}">
                <a16:creationId xmlns:a16="http://schemas.microsoft.com/office/drawing/2014/main" id="{F106EB51-B4FC-BB1F-4497-C2778A25E586}"/>
              </a:ext>
            </a:extLst>
          </p:cNvPr>
          <p:cNvSpPr>
            <a:spLocks noGrp="1"/>
          </p:cNvSpPr>
          <p:nvPr>
            <p:ph type="body" sz="quarter" idx="24"/>
          </p:nvPr>
        </p:nvSpPr>
        <p:spPr/>
        <p:txBody>
          <a:bodyPr/>
          <a:lstStyle/>
          <a:p>
            <a:r>
              <a:rPr lang="de-DE" dirty="0"/>
              <a:t>Abrechnungsprozess</a:t>
            </a:r>
          </a:p>
          <a:p>
            <a:endParaRPr lang="de-DE" dirty="0"/>
          </a:p>
        </p:txBody>
      </p:sp>
      <p:sp>
        <p:nvSpPr>
          <p:cNvPr id="16" name="Textplatzhalter 15">
            <a:extLst>
              <a:ext uri="{FF2B5EF4-FFF2-40B4-BE49-F238E27FC236}">
                <a16:creationId xmlns:a16="http://schemas.microsoft.com/office/drawing/2014/main" id="{E0E8AFA4-E78D-9D0A-5BDD-2DB13377A508}"/>
              </a:ext>
            </a:extLst>
          </p:cNvPr>
          <p:cNvSpPr>
            <a:spLocks noGrp="1"/>
          </p:cNvSpPr>
          <p:nvPr>
            <p:ph type="body" sz="quarter" idx="27"/>
          </p:nvPr>
        </p:nvSpPr>
        <p:spPr/>
        <p:txBody>
          <a:bodyPr/>
          <a:lstStyle/>
          <a:p>
            <a:r>
              <a:rPr lang="de-DE" dirty="0"/>
              <a:t>8.</a:t>
            </a:r>
          </a:p>
        </p:txBody>
      </p:sp>
      <p:sp>
        <p:nvSpPr>
          <p:cNvPr id="17" name="Textplatzhalter 16">
            <a:extLst>
              <a:ext uri="{FF2B5EF4-FFF2-40B4-BE49-F238E27FC236}">
                <a16:creationId xmlns:a16="http://schemas.microsoft.com/office/drawing/2014/main" id="{1B64E4D2-CD86-41DB-C297-160AC0CE7086}"/>
              </a:ext>
            </a:extLst>
          </p:cNvPr>
          <p:cNvSpPr>
            <a:spLocks noGrp="1"/>
          </p:cNvSpPr>
          <p:nvPr>
            <p:ph type="body" sz="quarter" idx="26"/>
          </p:nvPr>
        </p:nvSpPr>
        <p:spPr/>
        <p:txBody>
          <a:bodyPr/>
          <a:lstStyle/>
          <a:p>
            <a:r>
              <a:rPr lang="de-DE" dirty="0"/>
              <a:t>Häufige Fragen</a:t>
            </a:r>
          </a:p>
          <a:p>
            <a:endParaRPr lang="de-DE" dirty="0"/>
          </a:p>
        </p:txBody>
      </p:sp>
      <p:sp>
        <p:nvSpPr>
          <p:cNvPr id="18" name="Textplatzhalter 17">
            <a:extLst>
              <a:ext uri="{FF2B5EF4-FFF2-40B4-BE49-F238E27FC236}">
                <a16:creationId xmlns:a16="http://schemas.microsoft.com/office/drawing/2014/main" id="{E493519A-D90B-DFCA-F54A-7B4F3D6E0B29}"/>
              </a:ext>
            </a:extLst>
          </p:cNvPr>
          <p:cNvSpPr>
            <a:spLocks noGrp="1"/>
          </p:cNvSpPr>
          <p:nvPr>
            <p:ph type="body" sz="quarter" idx="28"/>
          </p:nvPr>
        </p:nvSpPr>
        <p:spPr/>
        <p:txBody>
          <a:bodyPr/>
          <a:lstStyle/>
          <a:p>
            <a:r>
              <a:rPr lang="de-DE" dirty="0"/>
              <a:t>9.</a:t>
            </a:r>
          </a:p>
        </p:txBody>
      </p:sp>
      <p:sp>
        <p:nvSpPr>
          <p:cNvPr id="19" name="Textplatzhalter 18">
            <a:extLst>
              <a:ext uri="{FF2B5EF4-FFF2-40B4-BE49-F238E27FC236}">
                <a16:creationId xmlns:a16="http://schemas.microsoft.com/office/drawing/2014/main" id="{BA83099C-ECB7-65AE-430D-E69A93A6ECB0}"/>
              </a:ext>
            </a:extLst>
          </p:cNvPr>
          <p:cNvSpPr>
            <a:spLocks noGrp="1"/>
          </p:cNvSpPr>
          <p:nvPr>
            <p:ph type="body" sz="quarter" idx="29"/>
          </p:nvPr>
        </p:nvSpPr>
        <p:spPr/>
        <p:txBody>
          <a:bodyPr/>
          <a:lstStyle/>
          <a:p>
            <a:r>
              <a:rPr lang="de-DE" dirty="0"/>
              <a:t>Internetauftritt</a:t>
            </a:r>
          </a:p>
          <a:p>
            <a:endParaRPr lang="de-DE" dirty="0"/>
          </a:p>
        </p:txBody>
      </p:sp>
      <p:sp>
        <p:nvSpPr>
          <p:cNvPr id="22" name="Foliennummernplatzhalter 21">
            <a:extLst>
              <a:ext uri="{FF2B5EF4-FFF2-40B4-BE49-F238E27FC236}">
                <a16:creationId xmlns:a16="http://schemas.microsoft.com/office/drawing/2014/main" id="{9D00F820-9F5D-A2CE-C86B-53E221C47F07}"/>
              </a:ext>
            </a:extLst>
          </p:cNvPr>
          <p:cNvSpPr>
            <a:spLocks noGrp="1"/>
          </p:cNvSpPr>
          <p:nvPr>
            <p:ph type="sldNum" sz="quarter" idx="11"/>
          </p:nvPr>
        </p:nvSpPr>
        <p:spPr/>
        <p:txBody>
          <a:bodyPr/>
          <a:lstStyle/>
          <a:p>
            <a:fld id="{563F8326-2D3F-44D0-8A27-327B93DAAA3E}" type="slidenum">
              <a:rPr lang="de-DE" smtClean="0"/>
              <a:pPr/>
              <a:t>7</a:t>
            </a:fld>
            <a:endParaRPr lang="de-DE"/>
          </a:p>
        </p:txBody>
      </p:sp>
      <p:sp>
        <p:nvSpPr>
          <p:cNvPr id="23" name="Fußzeilenplatzhalter 22">
            <a:extLst>
              <a:ext uri="{FF2B5EF4-FFF2-40B4-BE49-F238E27FC236}">
                <a16:creationId xmlns:a16="http://schemas.microsoft.com/office/drawing/2014/main" id="{E655B980-4419-F7C3-87FD-70DF38D46E7F}"/>
              </a:ext>
            </a:extLst>
          </p:cNvPr>
          <p:cNvSpPr>
            <a:spLocks noGrp="1"/>
          </p:cNvSpPr>
          <p:nvPr>
            <p:ph type="ftr" sz="quarter" idx="10"/>
          </p:nvPr>
        </p:nvSpPr>
        <p:spPr/>
        <p:txBody>
          <a:bodyPr/>
          <a:lstStyle/>
          <a:p>
            <a:r>
              <a:rPr lang="de-DE"/>
              <a:t>Vertragsschulung Pneumologie</a:t>
            </a:r>
          </a:p>
        </p:txBody>
      </p:sp>
      <p:sp>
        <p:nvSpPr>
          <p:cNvPr id="21" name="Rechteck 20">
            <a:extLst>
              <a:ext uri="{FF2B5EF4-FFF2-40B4-BE49-F238E27FC236}">
                <a16:creationId xmlns:a16="http://schemas.microsoft.com/office/drawing/2014/main" id="{34E1FBFF-0AC8-D4C3-FD1F-43A0BB0ADF38}"/>
              </a:ext>
            </a:extLst>
          </p:cNvPr>
          <p:cNvSpPr/>
          <p:nvPr/>
        </p:nvSpPr>
        <p:spPr>
          <a:xfrm>
            <a:off x="1390648" y="2533242"/>
            <a:ext cx="4382097" cy="674088"/>
          </a:xfrm>
          <a:prstGeom prst="rect">
            <a:avLst/>
          </a:prstGeom>
          <a:noFill/>
          <a:ln w="28575">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lIns="72000" tIns="72000" rIns="72000" bIns="72000" rtlCol="0" anchor="ctr"/>
          <a:lstStyle/>
          <a:p>
            <a:pPr algn="ctr">
              <a:spcAft>
                <a:spcPts val="600"/>
              </a:spcAft>
            </a:pPr>
            <a:endParaRPr lang="de-DE" sz="1600" dirty="0" err="1"/>
          </a:p>
        </p:txBody>
      </p:sp>
    </p:spTree>
    <p:extLst>
      <p:ext uri="{BB962C8B-B14F-4D97-AF65-F5344CB8AC3E}">
        <p14:creationId xmlns:p14="http://schemas.microsoft.com/office/powerpoint/2010/main" val="13500082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CE65998-ABE6-B624-35E8-1A640605ABD8}"/>
              </a:ext>
            </a:extLst>
          </p:cNvPr>
          <p:cNvSpPr>
            <a:spLocks noGrp="1"/>
          </p:cNvSpPr>
          <p:nvPr>
            <p:ph type="title"/>
          </p:nvPr>
        </p:nvSpPr>
        <p:spPr/>
        <p:txBody>
          <a:bodyPr/>
          <a:lstStyle/>
          <a:p>
            <a:r>
              <a:rPr lang="de-DE" dirty="0"/>
              <a:t>Vorteile</a:t>
            </a:r>
          </a:p>
        </p:txBody>
      </p:sp>
      <p:sp>
        <p:nvSpPr>
          <p:cNvPr id="3" name="Textplatzhalter 2">
            <a:extLst>
              <a:ext uri="{FF2B5EF4-FFF2-40B4-BE49-F238E27FC236}">
                <a16:creationId xmlns:a16="http://schemas.microsoft.com/office/drawing/2014/main" id="{B191AE41-3E03-BCFC-2F44-020C8CFB07BA}"/>
              </a:ext>
            </a:extLst>
          </p:cNvPr>
          <p:cNvSpPr>
            <a:spLocks noGrp="1"/>
          </p:cNvSpPr>
          <p:nvPr>
            <p:ph type="body" sz="quarter" idx="20"/>
          </p:nvPr>
        </p:nvSpPr>
        <p:spPr/>
        <p:txBody>
          <a:bodyPr/>
          <a:lstStyle/>
          <a:p>
            <a:r>
              <a:rPr lang="de-DE" dirty="0"/>
              <a:t>Für teilnehmende Ärzte</a:t>
            </a:r>
          </a:p>
        </p:txBody>
      </p:sp>
      <p:sp>
        <p:nvSpPr>
          <p:cNvPr id="4" name="Inhaltsplatzhalter 3">
            <a:extLst>
              <a:ext uri="{FF2B5EF4-FFF2-40B4-BE49-F238E27FC236}">
                <a16:creationId xmlns:a16="http://schemas.microsoft.com/office/drawing/2014/main" id="{BD05B2DF-5A0B-4662-29C3-475E3C6547C6}"/>
              </a:ext>
            </a:extLst>
          </p:cNvPr>
          <p:cNvSpPr>
            <a:spLocks noGrp="1"/>
          </p:cNvSpPr>
          <p:nvPr>
            <p:ph sz="quarter" idx="17"/>
          </p:nvPr>
        </p:nvSpPr>
        <p:spPr/>
        <p:txBody>
          <a:bodyPr/>
          <a:lstStyle/>
          <a:p>
            <a:pPr marL="501750" lvl="4" indent="-285750"/>
            <a:r>
              <a:rPr lang="de-DE" b="1" dirty="0"/>
              <a:t>Vergütung</a:t>
            </a:r>
            <a:r>
              <a:rPr lang="de-DE" dirty="0"/>
              <a:t> höher als bei der KV</a:t>
            </a:r>
          </a:p>
          <a:p>
            <a:pPr marL="501750" lvl="4" indent="-285750"/>
            <a:r>
              <a:rPr lang="de-DE" b="1" dirty="0"/>
              <a:t>mehr Zeit</a:t>
            </a:r>
            <a:r>
              <a:rPr lang="de-DE" dirty="0"/>
              <a:t>, insbesondere für Patienten mit chronischen Krankheitsbildern, z.B. durch Vergütung von Gesprächsleistungen</a:t>
            </a:r>
          </a:p>
          <a:p>
            <a:pPr marL="501750" lvl="4" indent="-285750"/>
            <a:r>
              <a:rPr lang="de-DE" dirty="0"/>
              <a:t>Abbildung von </a:t>
            </a:r>
            <a:r>
              <a:rPr lang="de-DE" b="1" dirty="0"/>
              <a:t>Multimorbidität</a:t>
            </a:r>
          </a:p>
          <a:p>
            <a:pPr marL="501750" lvl="4" indent="-285750"/>
            <a:r>
              <a:rPr lang="de-DE" dirty="0"/>
              <a:t>innovative Leistungen</a:t>
            </a:r>
          </a:p>
          <a:p>
            <a:pPr marL="501750" lvl="4" indent="-285750"/>
            <a:r>
              <a:rPr lang="de-DE" b="1" dirty="0"/>
              <a:t>keine Fallzahl- oder Mengenbegrenzung</a:t>
            </a:r>
          </a:p>
          <a:p>
            <a:pPr marL="501750" lvl="4" indent="-285750"/>
            <a:r>
              <a:rPr lang="de-DE" b="1" dirty="0"/>
              <a:t>wirtschaftliche Sicherung </a:t>
            </a:r>
            <a:r>
              <a:rPr lang="de-DE" dirty="0"/>
              <a:t>der Praxen und Planungssicherheit:</a:t>
            </a:r>
          </a:p>
          <a:p>
            <a:pPr marL="501750" lvl="4" indent="-285750"/>
            <a:r>
              <a:rPr lang="de-DE" dirty="0"/>
              <a:t>unbefristete Verträge </a:t>
            </a:r>
          </a:p>
          <a:p>
            <a:pPr marL="501750" lvl="4" indent="-285750"/>
            <a:r>
              <a:rPr lang="de-DE" dirty="0"/>
              <a:t>feste Vergütung</a:t>
            </a:r>
          </a:p>
          <a:p>
            <a:pPr marL="501750" lvl="4" indent="-285750"/>
            <a:endParaRPr lang="de-DE" dirty="0"/>
          </a:p>
        </p:txBody>
      </p:sp>
      <p:sp>
        <p:nvSpPr>
          <p:cNvPr id="5" name="Foliennummernplatzhalter 4">
            <a:extLst>
              <a:ext uri="{FF2B5EF4-FFF2-40B4-BE49-F238E27FC236}">
                <a16:creationId xmlns:a16="http://schemas.microsoft.com/office/drawing/2014/main" id="{8F393F68-6FCE-DEE4-BDCA-AB3BA8C3DD2F}"/>
              </a:ext>
            </a:extLst>
          </p:cNvPr>
          <p:cNvSpPr>
            <a:spLocks noGrp="1"/>
          </p:cNvSpPr>
          <p:nvPr>
            <p:ph type="sldNum" sz="quarter" idx="16"/>
          </p:nvPr>
        </p:nvSpPr>
        <p:spPr/>
        <p:txBody>
          <a:bodyPr/>
          <a:lstStyle/>
          <a:p>
            <a:fld id="{563F8326-2D3F-44D0-8A27-327B93DAAA3E}" type="slidenum">
              <a:rPr lang="de-DE" smtClean="0"/>
              <a:pPr/>
              <a:t>8</a:t>
            </a:fld>
            <a:endParaRPr lang="de-DE"/>
          </a:p>
        </p:txBody>
      </p:sp>
      <p:sp>
        <p:nvSpPr>
          <p:cNvPr id="7" name="Ellipse 6">
            <a:extLst>
              <a:ext uri="{FF2B5EF4-FFF2-40B4-BE49-F238E27FC236}">
                <a16:creationId xmlns:a16="http://schemas.microsoft.com/office/drawing/2014/main" id="{89C5524B-C4F0-0A33-FA74-DC3600268BB8}"/>
              </a:ext>
            </a:extLst>
          </p:cNvPr>
          <p:cNvSpPr/>
          <p:nvPr/>
        </p:nvSpPr>
        <p:spPr>
          <a:xfrm>
            <a:off x="10547727" y="5039200"/>
            <a:ext cx="1260000" cy="1260000"/>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lIns="54000" tIns="10800" rIns="54000" bIns="10800" rtlCol="0" anchor="ctr"/>
          <a:lstStyle/>
          <a:p>
            <a:pPr algn="ctr">
              <a:spcAft>
                <a:spcPts val="600"/>
              </a:spcAft>
            </a:pPr>
            <a:endParaRPr lang="de-DE" sz="1600" b="1" cap="all"/>
          </a:p>
        </p:txBody>
      </p:sp>
      <p:pic>
        <p:nvPicPr>
          <p:cNvPr id="10" name="Grafik 9" descr="Kommentar Like Silhouette">
            <a:extLst>
              <a:ext uri="{FF2B5EF4-FFF2-40B4-BE49-F238E27FC236}">
                <a16:creationId xmlns:a16="http://schemas.microsoft.com/office/drawing/2014/main" id="{DB83569C-A8E4-5D7B-1C43-F10608606D07}"/>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0720527" y="5212000"/>
            <a:ext cx="914400" cy="914400"/>
          </a:xfrm>
          <a:prstGeom prst="rect">
            <a:avLst/>
          </a:prstGeom>
        </p:spPr>
      </p:pic>
      <p:sp>
        <p:nvSpPr>
          <p:cNvPr id="8" name="Fußzeilenplatzhalter 5">
            <a:extLst>
              <a:ext uri="{FF2B5EF4-FFF2-40B4-BE49-F238E27FC236}">
                <a16:creationId xmlns:a16="http://schemas.microsoft.com/office/drawing/2014/main" id="{36F3E294-2DC6-19FF-76C4-FDB5A1C70B79}"/>
              </a:ext>
            </a:extLst>
          </p:cNvPr>
          <p:cNvSpPr>
            <a:spLocks noGrp="1"/>
          </p:cNvSpPr>
          <p:nvPr>
            <p:ph type="ftr" sz="quarter" idx="15"/>
          </p:nvPr>
        </p:nvSpPr>
        <p:spPr>
          <a:xfrm>
            <a:off x="5384846" y="6507057"/>
            <a:ext cx="1422307" cy="180000"/>
          </a:xfrm>
        </p:spPr>
        <p:txBody>
          <a:bodyPr/>
          <a:lstStyle/>
          <a:p>
            <a:r>
              <a:rPr lang="de-DE" dirty="0"/>
              <a:t>Vertragsschulung Pneumologie</a:t>
            </a:r>
          </a:p>
        </p:txBody>
      </p:sp>
      <p:sp>
        <p:nvSpPr>
          <p:cNvPr id="9" name="Fußzeilenplatzhalter 5">
            <a:extLst>
              <a:ext uri="{FF2B5EF4-FFF2-40B4-BE49-F238E27FC236}">
                <a16:creationId xmlns:a16="http://schemas.microsoft.com/office/drawing/2014/main" id="{89C179DB-0F65-8DC9-E829-CFB90ACD419F}"/>
              </a:ext>
            </a:extLst>
          </p:cNvPr>
          <p:cNvSpPr txBox="1">
            <a:spLocks/>
          </p:cNvSpPr>
          <p:nvPr/>
        </p:nvSpPr>
        <p:spPr>
          <a:xfrm>
            <a:off x="928555" y="6507057"/>
            <a:ext cx="1422307" cy="180000"/>
          </a:xfrm>
          <a:prstGeom prst="rect">
            <a:avLst/>
          </a:prstGeom>
        </p:spPr>
        <p:txBody>
          <a:bodyPr vert="horz" lIns="0" tIns="0" rIns="0" bIns="0" rtlCol="0" anchor="t"/>
          <a:lstStyle>
            <a:defPPr>
              <a:defRPr lang="de-DE"/>
            </a:defPPr>
            <a:lvl1pPr marL="0" algn="l" defTabSz="914400" rtl="0" eaLnBrk="1" latinLnBrk="0" hangingPunct="1">
              <a:defRPr sz="800" kern="1200">
                <a:solidFill>
                  <a:schemeClr val="tx2"/>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7417286-CD27-4536-AB02-35836954B47B}" type="datetime1">
              <a:rPr lang="de-DE"/>
              <a:t>02.10.2026</a:t>
            </a:fld>
            <a:endParaRPr lang="de-DE" dirty="0"/>
          </a:p>
        </p:txBody>
      </p:sp>
    </p:spTree>
    <p:extLst>
      <p:ext uri="{BB962C8B-B14F-4D97-AF65-F5344CB8AC3E}">
        <p14:creationId xmlns:p14="http://schemas.microsoft.com/office/powerpoint/2010/main" val="63062138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02E2817-D8E5-FADE-7F24-A6DC98244CEC}"/>
              </a:ext>
            </a:extLst>
          </p:cNvPr>
          <p:cNvSpPr>
            <a:spLocks noGrp="1"/>
          </p:cNvSpPr>
          <p:nvPr>
            <p:ph type="title"/>
          </p:nvPr>
        </p:nvSpPr>
        <p:spPr/>
        <p:txBody>
          <a:bodyPr/>
          <a:lstStyle/>
          <a:p>
            <a:r>
              <a:rPr lang="de-DE" dirty="0"/>
              <a:t>Kreis Teilnahmeberechtigter</a:t>
            </a:r>
          </a:p>
        </p:txBody>
      </p:sp>
      <p:sp>
        <p:nvSpPr>
          <p:cNvPr id="3" name="Textplatzhalter 2">
            <a:extLst>
              <a:ext uri="{FF2B5EF4-FFF2-40B4-BE49-F238E27FC236}">
                <a16:creationId xmlns:a16="http://schemas.microsoft.com/office/drawing/2014/main" id="{928B4795-93F4-99CF-AF4C-4BE35BC26365}"/>
              </a:ext>
            </a:extLst>
          </p:cNvPr>
          <p:cNvSpPr>
            <a:spLocks noGrp="1"/>
          </p:cNvSpPr>
          <p:nvPr>
            <p:ph type="body" sz="quarter" idx="20"/>
          </p:nvPr>
        </p:nvSpPr>
        <p:spPr/>
        <p:txBody>
          <a:bodyPr/>
          <a:lstStyle/>
          <a:p>
            <a:endParaRPr lang="de-DE"/>
          </a:p>
        </p:txBody>
      </p:sp>
      <p:sp>
        <p:nvSpPr>
          <p:cNvPr id="4" name="Inhaltsplatzhalter 3">
            <a:extLst>
              <a:ext uri="{FF2B5EF4-FFF2-40B4-BE49-F238E27FC236}">
                <a16:creationId xmlns:a16="http://schemas.microsoft.com/office/drawing/2014/main" id="{3D25A988-D4C7-EF06-55E1-50F585100068}"/>
              </a:ext>
            </a:extLst>
          </p:cNvPr>
          <p:cNvSpPr>
            <a:spLocks noGrp="1"/>
          </p:cNvSpPr>
          <p:nvPr>
            <p:ph sz="quarter" idx="17"/>
          </p:nvPr>
        </p:nvSpPr>
        <p:spPr>
          <a:xfrm>
            <a:off x="379185" y="1451428"/>
            <a:ext cx="11443450" cy="3165839"/>
          </a:xfrm>
        </p:spPr>
        <p:txBody>
          <a:bodyPr/>
          <a:lstStyle/>
          <a:p>
            <a:pPr marL="285750" indent="-285750">
              <a:buFont typeface="Wingdings" panose="05000000000000000000" pitchFamily="2" charset="2"/>
              <a:buChar char="§"/>
            </a:pPr>
            <a:r>
              <a:rPr lang="de-DE" b="1" dirty="0"/>
              <a:t>Vertragsärzte (zugelassen)</a:t>
            </a:r>
          </a:p>
          <a:p>
            <a:pPr marL="501750" lvl="1" indent="-285750"/>
            <a:r>
              <a:rPr lang="de-DE" dirty="0"/>
              <a:t>Fachärzte für Innere Medizin mit oder ohne Schwerpunkt Pneumologie bzw. Teilgebiet Lungen- und Bronchialheilkunde oder Lungenärzte. </a:t>
            </a:r>
          </a:p>
          <a:p>
            <a:pPr marL="285750" indent="-285750">
              <a:buFont typeface="Wingdings" panose="05000000000000000000" pitchFamily="2" charset="2"/>
              <a:buChar char="§"/>
            </a:pPr>
            <a:endParaRPr lang="de-DE" dirty="0"/>
          </a:p>
          <a:p>
            <a:pPr marL="285750" indent="-285750">
              <a:buFont typeface="Wingdings" panose="05000000000000000000" pitchFamily="2" charset="2"/>
              <a:buChar char="§"/>
            </a:pPr>
            <a:r>
              <a:rPr lang="de-DE" b="1" dirty="0"/>
              <a:t>Persönlich ermächtigte Ärzte o.g. Fachgebiete</a:t>
            </a:r>
          </a:p>
          <a:p>
            <a:pPr marL="501750" lvl="1" indent="-285750"/>
            <a:r>
              <a:rPr lang="de-DE" dirty="0"/>
              <a:t>Sie dürfen Leistungen des Vertrages nur im Rahmen und für die Dauer ihrer persönlichen Ermächtigung selbst erbringen und abrechnen.</a:t>
            </a:r>
          </a:p>
          <a:p>
            <a:pPr marL="285750" indent="-285750">
              <a:buFont typeface="Wingdings" panose="05000000000000000000" pitchFamily="2" charset="2"/>
              <a:buChar char="§"/>
            </a:pPr>
            <a:endParaRPr lang="de-DE" dirty="0"/>
          </a:p>
          <a:p>
            <a:pPr marL="285750" indent="-285750">
              <a:buFont typeface="Wingdings" panose="05000000000000000000" pitchFamily="2" charset="2"/>
              <a:buChar char="§"/>
            </a:pPr>
            <a:r>
              <a:rPr lang="de-DE" b="1" dirty="0"/>
              <a:t>MVZ</a:t>
            </a:r>
          </a:p>
          <a:p>
            <a:pPr marL="501750" lvl="1" indent="-285750"/>
            <a:r>
              <a:rPr lang="de-DE" dirty="0"/>
              <a:t>Sind zur Teilnahme berechtigt, wenn Ärzte angestellt sind, die die Teilnahmebedingungen erfüllen. Teilnahmeantrag erfolgt durch die ärztliche Leitung des MVZ.</a:t>
            </a:r>
          </a:p>
          <a:p>
            <a:pPr marL="285750" indent="-285750">
              <a:buFont typeface="Wingdings" panose="05000000000000000000" pitchFamily="2" charset="2"/>
              <a:buChar char="§"/>
            </a:pPr>
            <a:endParaRPr lang="de-DE" dirty="0"/>
          </a:p>
        </p:txBody>
      </p:sp>
      <p:sp>
        <p:nvSpPr>
          <p:cNvPr id="5" name="Foliennummernplatzhalter 4">
            <a:extLst>
              <a:ext uri="{FF2B5EF4-FFF2-40B4-BE49-F238E27FC236}">
                <a16:creationId xmlns:a16="http://schemas.microsoft.com/office/drawing/2014/main" id="{6F016AE3-6C9E-597C-5E30-E37D83C44BFF}"/>
              </a:ext>
            </a:extLst>
          </p:cNvPr>
          <p:cNvSpPr>
            <a:spLocks noGrp="1"/>
          </p:cNvSpPr>
          <p:nvPr>
            <p:ph type="sldNum" sz="quarter" idx="16"/>
          </p:nvPr>
        </p:nvSpPr>
        <p:spPr/>
        <p:txBody>
          <a:bodyPr/>
          <a:lstStyle/>
          <a:p>
            <a:fld id="{563F8326-2D3F-44D0-8A27-327B93DAAA3E}" type="slidenum">
              <a:rPr lang="de-DE" smtClean="0"/>
              <a:pPr/>
              <a:t>9</a:t>
            </a:fld>
            <a:endParaRPr lang="de-DE"/>
          </a:p>
        </p:txBody>
      </p:sp>
      <p:sp>
        <p:nvSpPr>
          <p:cNvPr id="8" name="Rechteck 7">
            <a:extLst>
              <a:ext uri="{FF2B5EF4-FFF2-40B4-BE49-F238E27FC236}">
                <a16:creationId xmlns:a16="http://schemas.microsoft.com/office/drawing/2014/main" id="{0D1157BA-B844-EB0C-7D61-8405D8216E32}"/>
              </a:ext>
            </a:extLst>
          </p:cNvPr>
          <p:cNvSpPr/>
          <p:nvPr/>
        </p:nvSpPr>
        <p:spPr>
          <a:xfrm>
            <a:off x="2309344" y="4895861"/>
            <a:ext cx="7568222" cy="632277"/>
          </a:xfrm>
          <a:prstGeom prst="rect">
            <a:avLst/>
          </a:prstGeom>
          <a:noFill/>
          <a:ln w="28575">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lIns="72000" tIns="72000" rIns="72000" bIns="72000" rtlCol="0" anchor="ctr"/>
          <a:lstStyle/>
          <a:p>
            <a:pPr>
              <a:spcAft>
                <a:spcPts val="600"/>
              </a:spcAft>
            </a:pPr>
            <a:r>
              <a:rPr lang="de-DE" sz="1600" b="1">
                <a:solidFill>
                  <a:schemeClr val="tx2"/>
                </a:solidFill>
              </a:rPr>
              <a:t>Bitte beachten Sie: </a:t>
            </a:r>
            <a:r>
              <a:rPr lang="de-DE" sz="1600">
                <a:solidFill>
                  <a:schemeClr val="tx2"/>
                </a:solidFill>
              </a:rPr>
              <a:t>Angestellte Ärzte können nicht selbst am Vertrag teilnehmen. Sie rechnen ihre Leistungen über den Vertragsteilnehmer in der Praxis ab.</a:t>
            </a:r>
            <a:endParaRPr lang="de-DE" sz="1600" dirty="0">
              <a:solidFill>
                <a:schemeClr val="tx2"/>
              </a:solidFill>
            </a:endParaRPr>
          </a:p>
        </p:txBody>
      </p:sp>
      <p:sp>
        <p:nvSpPr>
          <p:cNvPr id="10" name="Ellipse 9">
            <a:extLst>
              <a:ext uri="{FF2B5EF4-FFF2-40B4-BE49-F238E27FC236}">
                <a16:creationId xmlns:a16="http://schemas.microsoft.com/office/drawing/2014/main" id="{50372DEE-3FF3-D91E-8784-2796F1D06E5D}"/>
              </a:ext>
            </a:extLst>
          </p:cNvPr>
          <p:cNvSpPr/>
          <p:nvPr/>
        </p:nvSpPr>
        <p:spPr>
          <a:xfrm>
            <a:off x="10547727" y="5039200"/>
            <a:ext cx="1260000" cy="1260000"/>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lIns="54000" tIns="10800" rIns="54000" bIns="10800" rtlCol="0" anchor="ctr"/>
          <a:lstStyle/>
          <a:p>
            <a:pPr algn="ctr">
              <a:spcAft>
                <a:spcPts val="600"/>
              </a:spcAft>
            </a:pPr>
            <a:endParaRPr lang="de-DE" sz="1600" b="1" cap="all"/>
          </a:p>
        </p:txBody>
      </p:sp>
      <p:pic>
        <p:nvPicPr>
          <p:cNvPr id="74" name="Grafik 73" descr="Besprechung Silhouette">
            <a:extLst>
              <a:ext uri="{FF2B5EF4-FFF2-40B4-BE49-F238E27FC236}">
                <a16:creationId xmlns:a16="http://schemas.microsoft.com/office/drawing/2014/main" id="{4647FD53-F56E-83A4-0EBE-86220A55B439}"/>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0727727" y="5219200"/>
            <a:ext cx="900000" cy="900000"/>
          </a:xfrm>
          <a:prstGeom prst="rect">
            <a:avLst/>
          </a:prstGeom>
        </p:spPr>
      </p:pic>
      <p:sp>
        <p:nvSpPr>
          <p:cNvPr id="7" name="Fußzeilenplatzhalter 5">
            <a:extLst>
              <a:ext uri="{FF2B5EF4-FFF2-40B4-BE49-F238E27FC236}">
                <a16:creationId xmlns:a16="http://schemas.microsoft.com/office/drawing/2014/main" id="{5FD0871A-1EA0-CADE-4E15-4E12BD33DADE}"/>
              </a:ext>
            </a:extLst>
          </p:cNvPr>
          <p:cNvSpPr>
            <a:spLocks noGrp="1"/>
          </p:cNvSpPr>
          <p:nvPr>
            <p:ph type="ftr" sz="quarter" idx="15"/>
          </p:nvPr>
        </p:nvSpPr>
        <p:spPr>
          <a:xfrm>
            <a:off x="5384846" y="6507057"/>
            <a:ext cx="1422307" cy="180000"/>
          </a:xfrm>
        </p:spPr>
        <p:txBody>
          <a:bodyPr/>
          <a:lstStyle/>
          <a:p>
            <a:r>
              <a:rPr lang="de-DE" dirty="0"/>
              <a:t>Vertragsschulung Pneumologie</a:t>
            </a:r>
          </a:p>
        </p:txBody>
      </p:sp>
      <p:sp>
        <p:nvSpPr>
          <p:cNvPr id="9" name="Fußzeilenplatzhalter 5">
            <a:extLst>
              <a:ext uri="{FF2B5EF4-FFF2-40B4-BE49-F238E27FC236}">
                <a16:creationId xmlns:a16="http://schemas.microsoft.com/office/drawing/2014/main" id="{B1545434-FB4F-6268-BE99-D17983F22184}"/>
              </a:ext>
            </a:extLst>
          </p:cNvPr>
          <p:cNvSpPr txBox="1">
            <a:spLocks/>
          </p:cNvSpPr>
          <p:nvPr/>
        </p:nvSpPr>
        <p:spPr>
          <a:xfrm>
            <a:off x="928555" y="6507057"/>
            <a:ext cx="1422307" cy="180000"/>
          </a:xfrm>
          <a:prstGeom prst="rect">
            <a:avLst/>
          </a:prstGeom>
        </p:spPr>
        <p:txBody>
          <a:bodyPr vert="horz" lIns="0" tIns="0" rIns="0" bIns="0" rtlCol="0" anchor="t"/>
          <a:lstStyle>
            <a:defPPr>
              <a:defRPr lang="de-DE"/>
            </a:defPPr>
            <a:lvl1pPr marL="0" algn="l" defTabSz="914400" rtl="0" eaLnBrk="1" latinLnBrk="0" hangingPunct="1">
              <a:defRPr sz="800" kern="1200">
                <a:solidFill>
                  <a:schemeClr val="tx2"/>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7417286-CD27-4536-AB02-35836954B47B}" type="datetime1">
              <a:rPr lang="de-DE"/>
              <a:t>02.10.2026</a:t>
            </a:fld>
            <a:endParaRPr lang="de-DE" dirty="0"/>
          </a:p>
        </p:txBody>
      </p:sp>
    </p:spTree>
    <p:extLst>
      <p:ext uri="{BB962C8B-B14F-4D97-AF65-F5344CB8AC3E}">
        <p14:creationId xmlns:p14="http://schemas.microsoft.com/office/powerpoint/2010/main" val="378229793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4066F19-D97A-6ADA-811F-AE8765D77629}"/>
              </a:ext>
            </a:extLst>
          </p:cNvPr>
          <p:cNvSpPr>
            <a:spLocks noGrp="1"/>
          </p:cNvSpPr>
          <p:nvPr>
            <p:ph type="title"/>
          </p:nvPr>
        </p:nvSpPr>
        <p:spPr/>
        <p:txBody>
          <a:bodyPr/>
          <a:lstStyle/>
          <a:p>
            <a:r>
              <a:rPr lang="de-DE" dirty="0"/>
              <a:t>Teilnahme- und Abrechnungsvoraussetzungen</a:t>
            </a:r>
          </a:p>
        </p:txBody>
      </p:sp>
      <p:sp>
        <p:nvSpPr>
          <p:cNvPr id="3" name="Textplatzhalter 2">
            <a:extLst>
              <a:ext uri="{FF2B5EF4-FFF2-40B4-BE49-F238E27FC236}">
                <a16:creationId xmlns:a16="http://schemas.microsoft.com/office/drawing/2014/main" id="{62A6ECC5-C0D7-FCF7-CEBF-0B669FE20744}"/>
              </a:ext>
            </a:extLst>
          </p:cNvPr>
          <p:cNvSpPr>
            <a:spLocks noGrp="1"/>
          </p:cNvSpPr>
          <p:nvPr>
            <p:ph type="body" sz="quarter" idx="21"/>
          </p:nvPr>
        </p:nvSpPr>
        <p:spPr/>
        <p:txBody>
          <a:bodyPr/>
          <a:lstStyle/>
          <a:p>
            <a:endParaRPr lang="de-DE"/>
          </a:p>
        </p:txBody>
      </p:sp>
      <p:sp>
        <p:nvSpPr>
          <p:cNvPr id="4" name="Textplatzhalter 3">
            <a:extLst>
              <a:ext uri="{FF2B5EF4-FFF2-40B4-BE49-F238E27FC236}">
                <a16:creationId xmlns:a16="http://schemas.microsoft.com/office/drawing/2014/main" id="{A6F03B35-6CCA-C209-A601-4DA9B2B05E14}"/>
              </a:ext>
            </a:extLst>
          </p:cNvPr>
          <p:cNvSpPr>
            <a:spLocks noGrp="1"/>
          </p:cNvSpPr>
          <p:nvPr>
            <p:ph type="body" idx="1"/>
          </p:nvPr>
        </p:nvSpPr>
        <p:spPr>
          <a:xfrm>
            <a:off x="370426" y="2014752"/>
            <a:ext cx="5254520" cy="468630"/>
          </a:xfrm>
          <a:solidFill>
            <a:schemeClr val="accent3"/>
          </a:solidFill>
        </p:spPr>
        <p:txBody>
          <a:bodyPr/>
          <a:lstStyle/>
          <a:p>
            <a:r>
              <a:rPr lang="de-DE" sz="1600" dirty="0"/>
              <a:t>Persönliche Voraussetzungen</a:t>
            </a:r>
          </a:p>
        </p:txBody>
      </p:sp>
      <p:sp>
        <p:nvSpPr>
          <p:cNvPr id="5" name="Inhaltsplatzhalter 4">
            <a:extLst>
              <a:ext uri="{FF2B5EF4-FFF2-40B4-BE49-F238E27FC236}">
                <a16:creationId xmlns:a16="http://schemas.microsoft.com/office/drawing/2014/main" id="{15D3ED03-A8B7-AB7B-D4EF-736D36B90C12}"/>
              </a:ext>
            </a:extLst>
          </p:cNvPr>
          <p:cNvSpPr>
            <a:spLocks noGrp="1"/>
          </p:cNvSpPr>
          <p:nvPr>
            <p:ph sz="quarter" idx="22"/>
          </p:nvPr>
        </p:nvSpPr>
        <p:spPr>
          <a:xfrm>
            <a:off x="378135" y="2693375"/>
            <a:ext cx="5254520" cy="735626"/>
          </a:xfrm>
        </p:spPr>
        <p:txBody>
          <a:bodyPr/>
          <a:lstStyle/>
          <a:p>
            <a:pPr algn="ctr"/>
            <a:r>
              <a:rPr lang="de-DE" dirty="0"/>
              <a:t>vom Arzt selbst zu erfüllen</a:t>
            </a:r>
          </a:p>
          <a:p>
            <a:pPr algn="ctr"/>
            <a:r>
              <a:rPr lang="de-DE" dirty="0"/>
              <a:t>z.B. Vertragsschulung</a:t>
            </a:r>
          </a:p>
        </p:txBody>
      </p:sp>
      <p:sp>
        <p:nvSpPr>
          <p:cNvPr id="6" name="Textplatzhalter 5">
            <a:extLst>
              <a:ext uri="{FF2B5EF4-FFF2-40B4-BE49-F238E27FC236}">
                <a16:creationId xmlns:a16="http://schemas.microsoft.com/office/drawing/2014/main" id="{84D44278-C0AE-32E5-533D-9E8EBA687E8E}"/>
              </a:ext>
            </a:extLst>
          </p:cNvPr>
          <p:cNvSpPr>
            <a:spLocks noGrp="1"/>
          </p:cNvSpPr>
          <p:nvPr>
            <p:ph type="body" sz="quarter" idx="3"/>
          </p:nvPr>
        </p:nvSpPr>
        <p:spPr>
          <a:xfrm>
            <a:off x="6564955" y="2014752"/>
            <a:ext cx="5254520" cy="468630"/>
          </a:xfrm>
          <a:solidFill>
            <a:schemeClr val="accent3"/>
          </a:solidFill>
        </p:spPr>
        <p:txBody>
          <a:bodyPr/>
          <a:lstStyle/>
          <a:p>
            <a:r>
              <a:rPr lang="de-DE" dirty="0"/>
              <a:t>Praxisbezogene Voraussetzungen</a:t>
            </a:r>
          </a:p>
        </p:txBody>
      </p:sp>
      <p:sp>
        <p:nvSpPr>
          <p:cNvPr id="7" name="Inhaltsplatzhalter 6">
            <a:extLst>
              <a:ext uri="{FF2B5EF4-FFF2-40B4-BE49-F238E27FC236}">
                <a16:creationId xmlns:a16="http://schemas.microsoft.com/office/drawing/2014/main" id="{5B62DE70-AB72-AF66-674C-4923FC1CCAB3}"/>
              </a:ext>
            </a:extLst>
          </p:cNvPr>
          <p:cNvSpPr>
            <a:spLocks noGrp="1"/>
          </p:cNvSpPr>
          <p:nvPr>
            <p:ph sz="quarter" idx="23"/>
          </p:nvPr>
        </p:nvSpPr>
        <p:spPr>
          <a:xfrm>
            <a:off x="6564955" y="2693375"/>
            <a:ext cx="5254520" cy="735626"/>
          </a:xfrm>
        </p:spPr>
        <p:txBody>
          <a:bodyPr/>
          <a:lstStyle/>
          <a:p>
            <a:pPr algn="ctr"/>
            <a:r>
              <a:rPr lang="de-DE" dirty="0"/>
              <a:t>von der Praxis/BAG/MVZ zu erfüllen</a:t>
            </a:r>
          </a:p>
          <a:p>
            <a:pPr algn="ctr"/>
            <a:r>
              <a:rPr lang="de-DE" dirty="0"/>
              <a:t>z.B. Vertragssoftware</a:t>
            </a:r>
          </a:p>
        </p:txBody>
      </p:sp>
      <p:sp>
        <p:nvSpPr>
          <p:cNvPr id="8" name="Foliennummernplatzhalter 7">
            <a:extLst>
              <a:ext uri="{FF2B5EF4-FFF2-40B4-BE49-F238E27FC236}">
                <a16:creationId xmlns:a16="http://schemas.microsoft.com/office/drawing/2014/main" id="{60D58E0E-0071-AE95-A7E1-967267810C59}"/>
              </a:ext>
            </a:extLst>
          </p:cNvPr>
          <p:cNvSpPr>
            <a:spLocks noGrp="1"/>
          </p:cNvSpPr>
          <p:nvPr>
            <p:ph type="sldNum" sz="quarter" idx="18"/>
          </p:nvPr>
        </p:nvSpPr>
        <p:spPr/>
        <p:txBody>
          <a:bodyPr/>
          <a:lstStyle/>
          <a:p>
            <a:fld id="{563F8326-2D3F-44D0-8A27-327B93DAAA3E}" type="slidenum">
              <a:rPr lang="de-DE" smtClean="0"/>
              <a:pPr/>
              <a:t>10</a:t>
            </a:fld>
            <a:endParaRPr lang="de-DE"/>
          </a:p>
        </p:txBody>
      </p:sp>
      <p:sp>
        <p:nvSpPr>
          <p:cNvPr id="11" name="Rechteck 10">
            <a:extLst>
              <a:ext uri="{FF2B5EF4-FFF2-40B4-BE49-F238E27FC236}">
                <a16:creationId xmlns:a16="http://schemas.microsoft.com/office/drawing/2014/main" id="{BCAF626F-AAEC-6C5C-F07F-6550FA0086AE}"/>
              </a:ext>
            </a:extLst>
          </p:cNvPr>
          <p:cNvSpPr/>
          <p:nvPr/>
        </p:nvSpPr>
        <p:spPr>
          <a:xfrm>
            <a:off x="378135" y="1418844"/>
            <a:ext cx="11441340" cy="479863"/>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lIns="72000" tIns="72000" rIns="72000" bIns="72000" rtlCol="0" anchor="ctr"/>
          <a:lstStyle/>
          <a:p>
            <a:pPr algn="ctr">
              <a:spcAft>
                <a:spcPts val="600"/>
              </a:spcAft>
            </a:pPr>
            <a:r>
              <a:rPr lang="de-DE" b="1" dirty="0"/>
              <a:t>Teilnahmevoraussetzungen</a:t>
            </a:r>
          </a:p>
        </p:txBody>
      </p:sp>
      <p:sp>
        <p:nvSpPr>
          <p:cNvPr id="12" name="Kreuz 11">
            <a:extLst>
              <a:ext uri="{FF2B5EF4-FFF2-40B4-BE49-F238E27FC236}">
                <a16:creationId xmlns:a16="http://schemas.microsoft.com/office/drawing/2014/main" id="{4EC8C609-5119-9BCC-59ED-ECE27546F122}"/>
              </a:ext>
            </a:extLst>
          </p:cNvPr>
          <p:cNvSpPr/>
          <p:nvPr/>
        </p:nvSpPr>
        <p:spPr>
          <a:xfrm>
            <a:off x="5738805" y="2014752"/>
            <a:ext cx="720000" cy="720000"/>
          </a:xfrm>
          <a:prstGeom prst="plus">
            <a:avLst>
              <a:gd name="adj" fmla="val 44158"/>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lIns="72000" tIns="72000" rIns="72000" bIns="72000" rtlCol="0" anchor="ctr"/>
          <a:lstStyle/>
          <a:p>
            <a:pPr algn="ctr">
              <a:spcAft>
                <a:spcPts val="600"/>
              </a:spcAft>
            </a:pPr>
            <a:endParaRPr lang="de-DE" sz="1600" dirty="0" err="1"/>
          </a:p>
        </p:txBody>
      </p:sp>
      <p:sp>
        <p:nvSpPr>
          <p:cNvPr id="13" name="Kreuz 12">
            <a:extLst>
              <a:ext uri="{FF2B5EF4-FFF2-40B4-BE49-F238E27FC236}">
                <a16:creationId xmlns:a16="http://schemas.microsoft.com/office/drawing/2014/main" id="{A6DB524C-A449-F5DF-6A40-49020CCD7101}"/>
              </a:ext>
            </a:extLst>
          </p:cNvPr>
          <p:cNvSpPr/>
          <p:nvPr/>
        </p:nvSpPr>
        <p:spPr>
          <a:xfrm>
            <a:off x="5738805" y="4256763"/>
            <a:ext cx="720000" cy="720000"/>
          </a:xfrm>
          <a:prstGeom prst="plus">
            <a:avLst>
              <a:gd name="adj" fmla="val 44158"/>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lIns="72000" tIns="72000" rIns="72000" bIns="72000" rtlCol="0" anchor="ctr"/>
          <a:lstStyle/>
          <a:p>
            <a:pPr algn="ctr">
              <a:spcAft>
                <a:spcPts val="600"/>
              </a:spcAft>
            </a:pPr>
            <a:endParaRPr lang="de-DE" sz="1600" dirty="0" err="1"/>
          </a:p>
        </p:txBody>
      </p:sp>
      <p:sp>
        <p:nvSpPr>
          <p:cNvPr id="14" name="Rechteck 13">
            <a:extLst>
              <a:ext uri="{FF2B5EF4-FFF2-40B4-BE49-F238E27FC236}">
                <a16:creationId xmlns:a16="http://schemas.microsoft.com/office/drawing/2014/main" id="{5A0CB140-7936-AA98-BCEF-D383D8CD70CB}"/>
              </a:ext>
            </a:extLst>
          </p:cNvPr>
          <p:cNvSpPr/>
          <p:nvPr/>
        </p:nvSpPr>
        <p:spPr>
          <a:xfrm>
            <a:off x="378135" y="5092808"/>
            <a:ext cx="11441340" cy="578204"/>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lIns="72000" tIns="72000" rIns="72000" bIns="72000" rtlCol="0" anchor="ctr"/>
          <a:lstStyle/>
          <a:p>
            <a:pPr algn="ctr">
              <a:spcAft>
                <a:spcPts val="600"/>
              </a:spcAft>
            </a:pPr>
            <a:r>
              <a:rPr lang="de-DE" b="1" dirty="0"/>
              <a:t>Abrechnungsvoraussetzungen</a:t>
            </a:r>
          </a:p>
          <a:p>
            <a:pPr algn="ctr">
              <a:spcAft>
                <a:spcPts val="600"/>
              </a:spcAft>
            </a:pPr>
            <a:r>
              <a:rPr lang="de-DE" sz="1600" dirty="0"/>
              <a:t>(zur Abrechnung bestimmter Leistungen erforderlich)</a:t>
            </a:r>
          </a:p>
        </p:txBody>
      </p:sp>
      <p:cxnSp>
        <p:nvCxnSpPr>
          <p:cNvPr id="16" name="Gerader Verbinder 15">
            <a:extLst>
              <a:ext uri="{FF2B5EF4-FFF2-40B4-BE49-F238E27FC236}">
                <a16:creationId xmlns:a16="http://schemas.microsoft.com/office/drawing/2014/main" id="{9C08B4FC-AB09-1C7B-E72C-46297BD1B929}"/>
              </a:ext>
            </a:extLst>
          </p:cNvPr>
          <p:cNvCxnSpPr/>
          <p:nvPr/>
        </p:nvCxnSpPr>
        <p:spPr>
          <a:xfrm>
            <a:off x="378000" y="4044327"/>
            <a:ext cx="11440800" cy="0"/>
          </a:xfrm>
          <a:prstGeom prst="line">
            <a:avLst/>
          </a:prstGeom>
          <a:ln w="15875" cap="rnd">
            <a:solidFill>
              <a:schemeClr val="tx2"/>
            </a:solidFill>
            <a:round/>
          </a:ln>
        </p:spPr>
        <p:style>
          <a:lnRef idx="1">
            <a:schemeClr val="accent1"/>
          </a:lnRef>
          <a:fillRef idx="0">
            <a:schemeClr val="accent1"/>
          </a:fillRef>
          <a:effectRef idx="0">
            <a:schemeClr val="accent1"/>
          </a:effectRef>
          <a:fontRef idx="minor">
            <a:schemeClr val="tx1"/>
          </a:fontRef>
        </p:style>
      </p:cxnSp>
      <p:sp>
        <p:nvSpPr>
          <p:cNvPr id="19" name="Fußzeilenplatzhalter 5">
            <a:extLst>
              <a:ext uri="{FF2B5EF4-FFF2-40B4-BE49-F238E27FC236}">
                <a16:creationId xmlns:a16="http://schemas.microsoft.com/office/drawing/2014/main" id="{C19E4721-461A-104F-4FB3-BFF96DF270E1}"/>
              </a:ext>
            </a:extLst>
          </p:cNvPr>
          <p:cNvSpPr txBox="1">
            <a:spLocks/>
          </p:cNvSpPr>
          <p:nvPr/>
        </p:nvSpPr>
        <p:spPr>
          <a:xfrm>
            <a:off x="5285520" y="6511714"/>
            <a:ext cx="1620959" cy="180000"/>
          </a:xfrm>
          <a:prstGeom prst="rect">
            <a:avLst/>
          </a:prstGeom>
        </p:spPr>
        <p:txBody>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de-DE" sz="800" dirty="0">
                <a:solidFill>
                  <a:schemeClr val="tx2"/>
                </a:solidFill>
              </a:rPr>
              <a:t>Vertragsschulung Pneumologie</a:t>
            </a:r>
          </a:p>
        </p:txBody>
      </p:sp>
      <p:sp>
        <p:nvSpPr>
          <p:cNvPr id="20" name="Fußzeilenplatzhalter 5">
            <a:extLst>
              <a:ext uri="{FF2B5EF4-FFF2-40B4-BE49-F238E27FC236}">
                <a16:creationId xmlns:a16="http://schemas.microsoft.com/office/drawing/2014/main" id="{E806233D-5E60-FB84-D369-C509A35CDF07}"/>
              </a:ext>
            </a:extLst>
          </p:cNvPr>
          <p:cNvSpPr txBox="1">
            <a:spLocks/>
          </p:cNvSpPr>
          <p:nvPr/>
        </p:nvSpPr>
        <p:spPr>
          <a:xfrm>
            <a:off x="928555" y="6507057"/>
            <a:ext cx="1422307" cy="180000"/>
          </a:xfrm>
          <a:prstGeom prst="rect">
            <a:avLst/>
          </a:prstGeom>
        </p:spPr>
        <p:txBody>
          <a:bodyPr vert="horz" lIns="0" tIns="0" rIns="0" bIns="0" rtlCol="0" anchor="t"/>
          <a:lstStyle>
            <a:defPPr>
              <a:defRPr lang="de-DE"/>
            </a:defPPr>
            <a:lvl1pPr marL="0" algn="l" defTabSz="914400" rtl="0" eaLnBrk="1" latinLnBrk="0" hangingPunct="1">
              <a:defRPr sz="800" kern="1200">
                <a:solidFill>
                  <a:schemeClr val="tx2"/>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7417286-CD27-4536-AB02-35836954B47B}" type="datetime1">
              <a:rPr lang="de-DE"/>
              <a:t>02.10.2026</a:t>
            </a:fld>
            <a:endParaRPr lang="de-DE" dirty="0"/>
          </a:p>
        </p:txBody>
      </p:sp>
    </p:spTree>
    <p:extLst>
      <p:ext uri="{BB962C8B-B14F-4D97-AF65-F5344CB8AC3E}">
        <p14:creationId xmlns:p14="http://schemas.microsoft.com/office/powerpoint/2010/main" val="420925230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46C00B5-17FF-4A84-2DD2-5E9E816BBEC2}"/>
              </a:ext>
            </a:extLst>
          </p:cNvPr>
          <p:cNvSpPr>
            <a:spLocks noGrp="1"/>
          </p:cNvSpPr>
          <p:nvPr>
            <p:ph type="title"/>
          </p:nvPr>
        </p:nvSpPr>
        <p:spPr/>
        <p:txBody>
          <a:bodyPr/>
          <a:lstStyle/>
          <a:p>
            <a:r>
              <a:rPr lang="de-DE" dirty="0"/>
              <a:t>Persönliche Teilnahmevoraussetzungen</a:t>
            </a:r>
          </a:p>
        </p:txBody>
      </p:sp>
      <p:sp>
        <p:nvSpPr>
          <p:cNvPr id="3" name="Textplatzhalter 2">
            <a:extLst>
              <a:ext uri="{FF2B5EF4-FFF2-40B4-BE49-F238E27FC236}">
                <a16:creationId xmlns:a16="http://schemas.microsoft.com/office/drawing/2014/main" id="{2F4C2DFC-A79F-C86C-3359-5F78D99A8EED}"/>
              </a:ext>
            </a:extLst>
          </p:cNvPr>
          <p:cNvSpPr>
            <a:spLocks noGrp="1"/>
          </p:cNvSpPr>
          <p:nvPr>
            <p:ph type="body" sz="quarter" idx="20"/>
          </p:nvPr>
        </p:nvSpPr>
        <p:spPr/>
        <p:txBody>
          <a:bodyPr/>
          <a:lstStyle/>
          <a:p>
            <a:endParaRPr lang="de-DE"/>
          </a:p>
        </p:txBody>
      </p:sp>
      <p:sp>
        <p:nvSpPr>
          <p:cNvPr id="4" name="Inhaltsplatzhalter 3">
            <a:extLst>
              <a:ext uri="{FF2B5EF4-FFF2-40B4-BE49-F238E27FC236}">
                <a16:creationId xmlns:a16="http://schemas.microsoft.com/office/drawing/2014/main" id="{9F23FB1D-F168-87F4-15D5-A5F45E4DEFB1}"/>
              </a:ext>
            </a:extLst>
          </p:cNvPr>
          <p:cNvSpPr>
            <a:spLocks noGrp="1"/>
          </p:cNvSpPr>
          <p:nvPr>
            <p:ph sz="quarter" idx="17"/>
          </p:nvPr>
        </p:nvSpPr>
        <p:spPr/>
        <p:txBody>
          <a:bodyPr/>
          <a:lstStyle/>
          <a:p>
            <a:pPr marL="285750" indent="-285750">
              <a:buFont typeface="Wingdings" panose="05000000000000000000" pitchFamily="2" charset="2"/>
              <a:buChar char="§"/>
            </a:pPr>
            <a:r>
              <a:rPr lang="de-DE" dirty="0"/>
              <a:t>Zulassung, Vertragsarztsitz und Hauptbetriebsstätte in Baden-Württemberg</a:t>
            </a:r>
          </a:p>
          <a:p>
            <a:pPr marL="501750" lvl="3" indent="-285750"/>
            <a:r>
              <a:rPr lang="de-DE" dirty="0"/>
              <a:t>(Nachweis: KV-Zulassung oder KV-Registerauszug)</a:t>
            </a:r>
          </a:p>
          <a:p>
            <a:pPr marL="285750" indent="-285750">
              <a:buFont typeface="Wingdings" panose="05000000000000000000" pitchFamily="2" charset="2"/>
              <a:buChar char="§"/>
            </a:pPr>
            <a:endParaRPr lang="de-DE" dirty="0"/>
          </a:p>
          <a:p>
            <a:pPr marL="285750" indent="-285750">
              <a:buFont typeface="Wingdings" panose="05000000000000000000" pitchFamily="2" charset="2"/>
              <a:buChar char="§"/>
            </a:pPr>
            <a:r>
              <a:rPr lang="de-DE" dirty="0"/>
              <a:t>Teilnahme an einer Vertragsschulung (inkl. Schulung einer MFA)</a:t>
            </a:r>
          </a:p>
          <a:p>
            <a:pPr marL="501750" lvl="3" indent="-285750"/>
            <a:r>
              <a:rPr lang="de-DE" dirty="0"/>
              <a:t>(Nachweis: Teilnahmebescheinigung Arzt)</a:t>
            </a:r>
          </a:p>
          <a:p>
            <a:pPr marL="285750" indent="-285750">
              <a:buFont typeface="Wingdings" panose="05000000000000000000" pitchFamily="2" charset="2"/>
              <a:buChar char="§"/>
            </a:pPr>
            <a:endParaRPr lang="de-DE" dirty="0"/>
          </a:p>
          <a:p>
            <a:pPr marL="285750" indent="-285750">
              <a:buFont typeface="Wingdings" panose="05000000000000000000" pitchFamily="2" charset="2"/>
              <a:buChar char="§"/>
            </a:pPr>
            <a:r>
              <a:rPr lang="de-DE" dirty="0"/>
              <a:t>Erfüllung der Fortbildungspflichten nach §95 d SGB V</a:t>
            </a:r>
          </a:p>
          <a:p>
            <a:pPr marL="501750" lvl="3" indent="-285750"/>
            <a:r>
              <a:rPr lang="de-DE" dirty="0"/>
              <a:t>(Nachweis: Selbstauskunft)</a:t>
            </a:r>
          </a:p>
          <a:p>
            <a:pPr marL="285750" indent="-285750">
              <a:buFont typeface="Wingdings" panose="05000000000000000000" pitchFamily="2" charset="2"/>
              <a:buChar char="§"/>
            </a:pPr>
            <a:endParaRPr lang="de-DE" dirty="0"/>
          </a:p>
          <a:p>
            <a:pPr marL="285750" indent="-285750">
              <a:buFont typeface="Wingdings" panose="05000000000000000000" pitchFamily="2" charset="2"/>
              <a:buChar char="§"/>
            </a:pPr>
            <a:r>
              <a:rPr lang="de-DE" dirty="0"/>
              <a:t>Erfüllung  ggf. zusätzlicher Fortbildungspflichten zu den spezifischen Krankheitsbildern</a:t>
            </a:r>
          </a:p>
          <a:p>
            <a:pPr marL="501750" lvl="3" indent="-285750"/>
            <a:r>
              <a:rPr lang="de-DE" dirty="0"/>
              <a:t>(Nachweis: Selbstauskunft – Abfrage der Nachweise durch MEDIVERBUND AG) </a:t>
            </a:r>
          </a:p>
          <a:p>
            <a:pPr marL="285750" indent="-285750">
              <a:buFont typeface="Wingdings" panose="05000000000000000000" pitchFamily="2" charset="2"/>
              <a:buChar char="§"/>
            </a:pPr>
            <a:endParaRPr lang="de-DE" dirty="0"/>
          </a:p>
        </p:txBody>
      </p:sp>
      <p:sp>
        <p:nvSpPr>
          <p:cNvPr id="5" name="Foliennummernplatzhalter 4">
            <a:extLst>
              <a:ext uri="{FF2B5EF4-FFF2-40B4-BE49-F238E27FC236}">
                <a16:creationId xmlns:a16="http://schemas.microsoft.com/office/drawing/2014/main" id="{D345F99D-906F-B325-FE8A-85E4181560EE}"/>
              </a:ext>
            </a:extLst>
          </p:cNvPr>
          <p:cNvSpPr>
            <a:spLocks noGrp="1"/>
          </p:cNvSpPr>
          <p:nvPr>
            <p:ph type="sldNum" sz="quarter" idx="16"/>
          </p:nvPr>
        </p:nvSpPr>
        <p:spPr/>
        <p:txBody>
          <a:bodyPr/>
          <a:lstStyle/>
          <a:p>
            <a:fld id="{563F8326-2D3F-44D0-8A27-327B93DAAA3E}" type="slidenum">
              <a:rPr lang="de-DE" smtClean="0"/>
              <a:pPr/>
              <a:t>11</a:t>
            </a:fld>
            <a:endParaRPr lang="de-DE"/>
          </a:p>
        </p:txBody>
      </p:sp>
      <p:sp>
        <p:nvSpPr>
          <p:cNvPr id="8" name="Ellipse 7">
            <a:extLst>
              <a:ext uri="{FF2B5EF4-FFF2-40B4-BE49-F238E27FC236}">
                <a16:creationId xmlns:a16="http://schemas.microsoft.com/office/drawing/2014/main" id="{6DF60A41-6EE0-9C04-6989-FD825C369DA6}"/>
              </a:ext>
            </a:extLst>
          </p:cNvPr>
          <p:cNvSpPr/>
          <p:nvPr/>
        </p:nvSpPr>
        <p:spPr>
          <a:xfrm>
            <a:off x="10548000" y="5040000"/>
            <a:ext cx="1260000" cy="1260000"/>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lIns="54000" tIns="10800" rIns="54000" bIns="10800" rtlCol="0" anchor="ctr"/>
          <a:lstStyle/>
          <a:p>
            <a:pPr algn="ctr">
              <a:spcAft>
                <a:spcPts val="600"/>
              </a:spcAft>
            </a:pPr>
            <a:endParaRPr lang="de-DE" sz="1600" b="1" cap="all" dirty="0"/>
          </a:p>
        </p:txBody>
      </p:sp>
      <p:pic>
        <p:nvPicPr>
          <p:cNvPr id="10" name="Grafik 9" descr="Klemmbrett abgehakt Silhouette">
            <a:extLst>
              <a:ext uri="{FF2B5EF4-FFF2-40B4-BE49-F238E27FC236}">
                <a16:creationId xmlns:a16="http://schemas.microsoft.com/office/drawing/2014/main" id="{CFA71C2A-3F9A-9927-DD44-E78863D1B3E9}"/>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0728000" y="5220000"/>
            <a:ext cx="900000" cy="900000"/>
          </a:xfrm>
          <a:prstGeom prst="rect">
            <a:avLst/>
          </a:prstGeom>
        </p:spPr>
      </p:pic>
      <p:pic>
        <p:nvPicPr>
          <p:cNvPr id="11" name="Grafik 10" descr="Kontrollkästchen aktiviert Silhouette">
            <a:extLst>
              <a:ext uri="{FF2B5EF4-FFF2-40B4-BE49-F238E27FC236}">
                <a16:creationId xmlns:a16="http://schemas.microsoft.com/office/drawing/2014/main" id="{E9A66652-C046-FB92-4ADD-449B934B76A9}"/>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394129" y="3130065"/>
            <a:ext cx="720000" cy="720000"/>
          </a:xfrm>
          <a:prstGeom prst="rect">
            <a:avLst/>
          </a:prstGeom>
        </p:spPr>
      </p:pic>
      <p:pic>
        <p:nvPicPr>
          <p:cNvPr id="12" name="Grafik 11" descr="Dokument Silhouette">
            <a:extLst>
              <a:ext uri="{FF2B5EF4-FFF2-40B4-BE49-F238E27FC236}">
                <a16:creationId xmlns:a16="http://schemas.microsoft.com/office/drawing/2014/main" id="{711966D9-1526-AA37-B9F3-466633966EFA}"/>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442319" y="2301587"/>
            <a:ext cx="648000" cy="648000"/>
          </a:xfrm>
          <a:prstGeom prst="rect">
            <a:avLst/>
          </a:prstGeom>
        </p:spPr>
      </p:pic>
      <p:pic>
        <p:nvPicPr>
          <p:cNvPr id="13" name="Grafik 12" descr="Kontrollkästchen aktiviert Silhouette">
            <a:extLst>
              <a:ext uri="{FF2B5EF4-FFF2-40B4-BE49-F238E27FC236}">
                <a16:creationId xmlns:a16="http://schemas.microsoft.com/office/drawing/2014/main" id="{D9A9D275-BF22-C5BD-80E2-1494308F5F06}"/>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391329" y="4039847"/>
            <a:ext cx="720000" cy="720000"/>
          </a:xfrm>
          <a:prstGeom prst="rect">
            <a:avLst/>
          </a:prstGeom>
        </p:spPr>
      </p:pic>
      <p:pic>
        <p:nvPicPr>
          <p:cNvPr id="14" name="Grafik 13" descr="Dokument Silhouette">
            <a:extLst>
              <a:ext uri="{FF2B5EF4-FFF2-40B4-BE49-F238E27FC236}">
                <a16:creationId xmlns:a16="http://schemas.microsoft.com/office/drawing/2014/main" id="{42CE8FD4-C6B6-9DA3-4883-E940870D0B40}"/>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435228" y="1450628"/>
            <a:ext cx="648000" cy="648000"/>
          </a:xfrm>
          <a:prstGeom prst="rect">
            <a:avLst/>
          </a:prstGeom>
        </p:spPr>
      </p:pic>
      <p:sp>
        <p:nvSpPr>
          <p:cNvPr id="7" name="Fußzeilenplatzhalter 5">
            <a:extLst>
              <a:ext uri="{FF2B5EF4-FFF2-40B4-BE49-F238E27FC236}">
                <a16:creationId xmlns:a16="http://schemas.microsoft.com/office/drawing/2014/main" id="{29F94F18-2D48-BCE2-1BD5-18BC1968DCC3}"/>
              </a:ext>
            </a:extLst>
          </p:cNvPr>
          <p:cNvSpPr>
            <a:spLocks noGrp="1"/>
          </p:cNvSpPr>
          <p:nvPr>
            <p:ph type="ftr" sz="quarter" idx="15"/>
          </p:nvPr>
        </p:nvSpPr>
        <p:spPr>
          <a:xfrm>
            <a:off x="5384846" y="6507057"/>
            <a:ext cx="1422307" cy="180000"/>
          </a:xfrm>
        </p:spPr>
        <p:txBody>
          <a:bodyPr/>
          <a:lstStyle/>
          <a:p>
            <a:r>
              <a:rPr lang="de-DE" dirty="0"/>
              <a:t>Vertragsschulung Pneumologie</a:t>
            </a:r>
          </a:p>
        </p:txBody>
      </p:sp>
      <p:sp>
        <p:nvSpPr>
          <p:cNvPr id="9" name="Fußzeilenplatzhalter 5">
            <a:extLst>
              <a:ext uri="{FF2B5EF4-FFF2-40B4-BE49-F238E27FC236}">
                <a16:creationId xmlns:a16="http://schemas.microsoft.com/office/drawing/2014/main" id="{5A4A7921-C3ED-A265-00AF-67471A2B8C9E}"/>
              </a:ext>
            </a:extLst>
          </p:cNvPr>
          <p:cNvSpPr txBox="1">
            <a:spLocks/>
          </p:cNvSpPr>
          <p:nvPr/>
        </p:nvSpPr>
        <p:spPr>
          <a:xfrm>
            <a:off x="928555" y="6507057"/>
            <a:ext cx="1422307" cy="180000"/>
          </a:xfrm>
          <a:prstGeom prst="rect">
            <a:avLst/>
          </a:prstGeom>
        </p:spPr>
        <p:txBody>
          <a:bodyPr vert="horz" lIns="0" tIns="0" rIns="0" bIns="0" rtlCol="0" anchor="t"/>
          <a:lstStyle>
            <a:defPPr>
              <a:defRPr lang="de-DE"/>
            </a:defPPr>
            <a:lvl1pPr marL="0" algn="l" defTabSz="914400" rtl="0" eaLnBrk="1" latinLnBrk="0" hangingPunct="1">
              <a:defRPr sz="800" kern="1200">
                <a:solidFill>
                  <a:schemeClr val="tx2"/>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7417286-CD27-4536-AB02-35836954B47B}" type="datetime1">
              <a:rPr lang="de-DE"/>
              <a:t>02.10.2026</a:t>
            </a:fld>
            <a:endParaRPr lang="de-DE" dirty="0"/>
          </a:p>
        </p:txBody>
      </p:sp>
    </p:spTree>
    <p:extLst>
      <p:ext uri="{BB962C8B-B14F-4D97-AF65-F5344CB8AC3E}">
        <p14:creationId xmlns:p14="http://schemas.microsoft.com/office/powerpoint/2010/main" val="143671427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F91B18-21E5-A1EC-792E-24063A770EDF}"/>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D8B0C4FF-825E-CADE-DA49-2BA015F71C7B}"/>
              </a:ext>
            </a:extLst>
          </p:cNvPr>
          <p:cNvSpPr>
            <a:spLocks noGrp="1"/>
          </p:cNvSpPr>
          <p:nvPr>
            <p:ph type="title"/>
          </p:nvPr>
        </p:nvSpPr>
        <p:spPr/>
        <p:txBody>
          <a:bodyPr/>
          <a:lstStyle/>
          <a:p>
            <a:r>
              <a:rPr lang="de-DE" dirty="0"/>
              <a:t>Praxisbezogene Teilnahmevoraussetzungen</a:t>
            </a:r>
          </a:p>
        </p:txBody>
      </p:sp>
      <p:sp>
        <p:nvSpPr>
          <p:cNvPr id="3" name="Textplatzhalter 2">
            <a:extLst>
              <a:ext uri="{FF2B5EF4-FFF2-40B4-BE49-F238E27FC236}">
                <a16:creationId xmlns:a16="http://schemas.microsoft.com/office/drawing/2014/main" id="{DBB19422-3465-AA8C-6452-4C704C3B6EE8}"/>
              </a:ext>
            </a:extLst>
          </p:cNvPr>
          <p:cNvSpPr>
            <a:spLocks noGrp="1"/>
          </p:cNvSpPr>
          <p:nvPr>
            <p:ph type="body" sz="quarter" idx="20"/>
          </p:nvPr>
        </p:nvSpPr>
        <p:spPr/>
        <p:txBody>
          <a:bodyPr/>
          <a:lstStyle/>
          <a:p>
            <a:endParaRPr lang="de-DE"/>
          </a:p>
        </p:txBody>
      </p:sp>
      <p:sp>
        <p:nvSpPr>
          <p:cNvPr id="4" name="Inhaltsplatzhalter 3">
            <a:extLst>
              <a:ext uri="{FF2B5EF4-FFF2-40B4-BE49-F238E27FC236}">
                <a16:creationId xmlns:a16="http://schemas.microsoft.com/office/drawing/2014/main" id="{D3548655-5ABA-FA9E-98A9-8E7F38356379}"/>
              </a:ext>
            </a:extLst>
          </p:cNvPr>
          <p:cNvSpPr>
            <a:spLocks noGrp="1"/>
          </p:cNvSpPr>
          <p:nvPr>
            <p:ph sz="quarter" idx="17"/>
          </p:nvPr>
        </p:nvSpPr>
        <p:spPr/>
        <p:txBody>
          <a:bodyPr/>
          <a:lstStyle/>
          <a:p>
            <a:pPr marL="285750" indent="-285750">
              <a:buFont typeface="Wingdings" panose="05000000000000000000" pitchFamily="2" charset="2"/>
              <a:buChar char="§"/>
            </a:pPr>
            <a:r>
              <a:rPr lang="de-DE" dirty="0"/>
              <a:t>Ausstattung mit einer vertragskompatiblen IT und Internetanbindung</a:t>
            </a:r>
          </a:p>
          <a:p>
            <a:pPr marL="501750" lvl="3" indent="-285750"/>
            <a:r>
              <a:rPr lang="de-DE" dirty="0"/>
              <a:t>(Nachweis: Selbstauskunft)</a:t>
            </a:r>
          </a:p>
          <a:p>
            <a:pPr marL="501750" lvl="3" indent="-285750"/>
            <a:endParaRPr lang="de-DE" dirty="0"/>
          </a:p>
          <a:p>
            <a:pPr marL="285750" indent="-285750">
              <a:buFont typeface="Wingdings" panose="05000000000000000000" pitchFamily="2" charset="2"/>
              <a:buChar char="§"/>
            </a:pPr>
            <a:r>
              <a:rPr lang="de-DE" dirty="0"/>
              <a:t>Ausstattung mit einem nach BMV-Ä zertifizierten Arztinformationssystem (AIS/Praxisverwaltungssystem)</a:t>
            </a:r>
          </a:p>
          <a:p>
            <a:pPr marL="501750" lvl="3" indent="-285750"/>
            <a:r>
              <a:rPr lang="de-DE" dirty="0"/>
              <a:t>(Nachweis: Selbstauskunft)</a:t>
            </a:r>
          </a:p>
          <a:p>
            <a:pPr lvl="3" indent="0">
              <a:buNone/>
            </a:pPr>
            <a:endParaRPr lang="de-DE" dirty="0"/>
          </a:p>
          <a:p>
            <a:pPr marL="285750" indent="-285750">
              <a:buFont typeface="Wingdings" panose="05000000000000000000" pitchFamily="2" charset="2"/>
              <a:buChar char="§"/>
            </a:pPr>
            <a:r>
              <a:rPr lang="de-DE" dirty="0"/>
              <a:t>Vertragssoftware</a:t>
            </a:r>
          </a:p>
          <a:p>
            <a:pPr marL="501750" lvl="3" indent="-285750"/>
            <a:r>
              <a:rPr lang="de-DE" dirty="0"/>
              <a:t>(Nachweis: Bestätigungsformular Vertragssoftware)</a:t>
            </a:r>
          </a:p>
          <a:p>
            <a:pPr lvl="3" indent="0">
              <a:buNone/>
            </a:pPr>
            <a:endParaRPr lang="de-DE" dirty="0"/>
          </a:p>
          <a:p>
            <a:pPr marL="285750" indent="-285750">
              <a:buFont typeface="Wingdings" panose="05000000000000000000" pitchFamily="2" charset="2"/>
              <a:buChar char="§"/>
            </a:pPr>
            <a:r>
              <a:rPr lang="de-DE" dirty="0"/>
              <a:t>HZV-Online-Key zur Datenübertragung</a:t>
            </a:r>
          </a:p>
          <a:p>
            <a:pPr marL="501750" lvl="3" indent="-285750"/>
            <a:r>
              <a:rPr lang="de-DE" dirty="0"/>
              <a:t>(Nachweis: Bestätigungsformular HZV-Online-Key)</a:t>
            </a:r>
          </a:p>
          <a:p>
            <a:pPr marL="285750" indent="-285750">
              <a:buFont typeface="Wingdings" panose="05000000000000000000" pitchFamily="2" charset="2"/>
              <a:buChar char="§"/>
            </a:pPr>
            <a:endParaRPr lang="de-DE" dirty="0"/>
          </a:p>
        </p:txBody>
      </p:sp>
      <p:sp>
        <p:nvSpPr>
          <p:cNvPr id="5" name="Foliennummernplatzhalter 4">
            <a:extLst>
              <a:ext uri="{FF2B5EF4-FFF2-40B4-BE49-F238E27FC236}">
                <a16:creationId xmlns:a16="http://schemas.microsoft.com/office/drawing/2014/main" id="{F0F9B851-6E24-1E5F-66E9-1030199FC35F}"/>
              </a:ext>
            </a:extLst>
          </p:cNvPr>
          <p:cNvSpPr>
            <a:spLocks noGrp="1"/>
          </p:cNvSpPr>
          <p:nvPr>
            <p:ph type="sldNum" sz="quarter" idx="16"/>
          </p:nvPr>
        </p:nvSpPr>
        <p:spPr/>
        <p:txBody>
          <a:bodyPr/>
          <a:lstStyle/>
          <a:p>
            <a:fld id="{563F8326-2D3F-44D0-8A27-327B93DAAA3E}" type="slidenum">
              <a:rPr lang="de-DE" smtClean="0"/>
              <a:pPr/>
              <a:t>12</a:t>
            </a:fld>
            <a:endParaRPr lang="de-DE"/>
          </a:p>
        </p:txBody>
      </p:sp>
      <p:sp>
        <p:nvSpPr>
          <p:cNvPr id="8" name="Ellipse 7">
            <a:extLst>
              <a:ext uri="{FF2B5EF4-FFF2-40B4-BE49-F238E27FC236}">
                <a16:creationId xmlns:a16="http://schemas.microsoft.com/office/drawing/2014/main" id="{9B8AEC7C-FA52-C0BC-323E-049C35B48087}"/>
              </a:ext>
            </a:extLst>
          </p:cNvPr>
          <p:cNvSpPr/>
          <p:nvPr/>
        </p:nvSpPr>
        <p:spPr>
          <a:xfrm>
            <a:off x="10548000" y="5040000"/>
            <a:ext cx="1260000" cy="1260000"/>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lIns="54000" tIns="10800" rIns="54000" bIns="10800" rtlCol="0" anchor="ctr"/>
          <a:lstStyle/>
          <a:p>
            <a:pPr algn="ctr">
              <a:spcAft>
                <a:spcPts val="600"/>
              </a:spcAft>
            </a:pPr>
            <a:endParaRPr lang="de-DE" sz="1600" b="1" cap="all" dirty="0"/>
          </a:p>
        </p:txBody>
      </p:sp>
      <p:pic>
        <p:nvPicPr>
          <p:cNvPr id="10" name="Grafik 9" descr="Klemmbrett abgehakt Silhouette">
            <a:extLst>
              <a:ext uri="{FF2B5EF4-FFF2-40B4-BE49-F238E27FC236}">
                <a16:creationId xmlns:a16="http://schemas.microsoft.com/office/drawing/2014/main" id="{8922ED80-2894-F7CA-09A1-CFC3BC7E55F5}"/>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0728000" y="5220000"/>
            <a:ext cx="900000" cy="900000"/>
          </a:xfrm>
          <a:prstGeom prst="rect">
            <a:avLst/>
          </a:prstGeom>
        </p:spPr>
      </p:pic>
      <p:pic>
        <p:nvPicPr>
          <p:cNvPr id="11" name="Grafik 10" descr="Kontrollkästchen aktiviert Silhouette">
            <a:extLst>
              <a:ext uri="{FF2B5EF4-FFF2-40B4-BE49-F238E27FC236}">
                <a16:creationId xmlns:a16="http://schemas.microsoft.com/office/drawing/2014/main" id="{58EF6AC0-C2A2-2BF0-F9AD-8AA495BC13E9}"/>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835002" y="1370611"/>
            <a:ext cx="720000" cy="720000"/>
          </a:xfrm>
          <a:prstGeom prst="rect">
            <a:avLst/>
          </a:prstGeom>
        </p:spPr>
      </p:pic>
      <p:pic>
        <p:nvPicPr>
          <p:cNvPr id="12" name="Grafik 11" descr="Dokument Silhouette">
            <a:extLst>
              <a:ext uri="{FF2B5EF4-FFF2-40B4-BE49-F238E27FC236}">
                <a16:creationId xmlns:a16="http://schemas.microsoft.com/office/drawing/2014/main" id="{57DAACE0-AF28-2EAF-CF6E-33004958E3D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466129" y="4117340"/>
            <a:ext cx="648000" cy="648000"/>
          </a:xfrm>
          <a:prstGeom prst="rect">
            <a:avLst/>
          </a:prstGeom>
        </p:spPr>
      </p:pic>
      <p:pic>
        <p:nvPicPr>
          <p:cNvPr id="13" name="Grafik 12" descr="Kontrollkästchen aktiviert Silhouette">
            <a:extLst>
              <a:ext uri="{FF2B5EF4-FFF2-40B4-BE49-F238E27FC236}">
                <a16:creationId xmlns:a16="http://schemas.microsoft.com/office/drawing/2014/main" id="{EC47E2C4-E2F4-EFBA-8CCA-84C8EE5BE2D7}"/>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008000" y="2238756"/>
            <a:ext cx="720000" cy="720000"/>
          </a:xfrm>
          <a:prstGeom prst="rect">
            <a:avLst/>
          </a:prstGeom>
        </p:spPr>
      </p:pic>
      <p:pic>
        <p:nvPicPr>
          <p:cNvPr id="14" name="Grafik 13" descr="Dokument Silhouette">
            <a:extLst>
              <a:ext uri="{FF2B5EF4-FFF2-40B4-BE49-F238E27FC236}">
                <a16:creationId xmlns:a16="http://schemas.microsoft.com/office/drawing/2014/main" id="{B69194B2-F7C4-DE3B-AC19-A148571C07B6}"/>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472065" y="3234042"/>
            <a:ext cx="648000" cy="648000"/>
          </a:xfrm>
          <a:prstGeom prst="rect">
            <a:avLst/>
          </a:prstGeom>
        </p:spPr>
      </p:pic>
      <p:sp>
        <p:nvSpPr>
          <p:cNvPr id="7" name="Fußzeilenplatzhalter 5">
            <a:extLst>
              <a:ext uri="{FF2B5EF4-FFF2-40B4-BE49-F238E27FC236}">
                <a16:creationId xmlns:a16="http://schemas.microsoft.com/office/drawing/2014/main" id="{3830F7D5-20B4-E3CE-5A35-CA38A656FF12}"/>
              </a:ext>
            </a:extLst>
          </p:cNvPr>
          <p:cNvSpPr>
            <a:spLocks noGrp="1"/>
          </p:cNvSpPr>
          <p:nvPr>
            <p:ph type="ftr" sz="quarter" idx="15"/>
          </p:nvPr>
        </p:nvSpPr>
        <p:spPr>
          <a:xfrm>
            <a:off x="5384846" y="6507057"/>
            <a:ext cx="1422307" cy="180000"/>
          </a:xfrm>
        </p:spPr>
        <p:txBody>
          <a:bodyPr/>
          <a:lstStyle/>
          <a:p>
            <a:r>
              <a:rPr lang="de-DE" dirty="0"/>
              <a:t>Vertragsschulung Pneumologie</a:t>
            </a:r>
          </a:p>
        </p:txBody>
      </p:sp>
      <p:sp>
        <p:nvSpPr>
          <p:cNvPr id="9" name="Fußzeilenplatzhalter 5">
            <a:extLst>
              <a:ext uri="{FF2B5EF4-FFF2-40B4-BE49-F238E27FC236}">
                <a16:creationId xmlns:a16="http://schemas.microsoft.com/office/drawing/2014/main" id="{25B760AD-B0C9-9B86-C5C7-43CA54928280}"/>
              </a:ext>
            </a:extLst>
          </p:cNvPr>
          <p:cNvSpPr txBox="1">
            <a:spLocks/>
          </p:cNvSpPr>
          <p:nvPr/>
        </p:nvSpPr>
        <p:spPr>
          <a:xfrm>
            <a:off x="928555" y="6507057"/>
            <a:ext cx="1422307" cy="180000"/>
          </a:xfrm>
          <a:prstGeom prst="rect">
            <a:avLst/>
          </a:prstGeom>
        </p:spPr>
        <p:txBody>
          <a:bodyPr vert="horz" lIns="0" tIns="0" rIns="0" bIns="0" rtlCol="0" anchor="t"/>
          <a:lstStyle>
            <a:defPPr>
              <a:defRPr lang="de-DE"/>
            </a:defPPr>
            <a:lvl1pPr marL="0" algn="l" defTabSz="914400" rtl="0" eaLnBrk="1" latinLnBrk="0" hangingPunct="1">
              <a:defRPr sz="800" kern="1200">
                <a:solidFill>
                  <a:schemeClr val="tx2"/>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7417286-CD27-4536-AB02-35836954B47B}" type="datetime1">
              <a:rPr lang="de-DE"/>
              <a:t>02.10.2026</a:t>
            </a:fld>
            <a:endParaRPr lang="de-DE" dirty="0"/>
          </a:p>
        </p:txBody>
      </p:sp>
    </p:spTree>
    <p:extLst>
      <p:ext uri="{BB962C8B-B14F-4D97-AF65-F5344CB8AC3E}">
        <p14:creationId xmlns:p14="http://schemas.microsoft.com/office/powerpoint/2010/main" val="342735058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Ellipse 8">
            <a:extLst>
              <a:ext uri="{FF2B5EF4-FFF2-40B4-BE49-F238E27FC236}">
                <a16:creationId xmlns:a16="http://schemas.microsoft.com/office/drawing/2014/main" id="{AB322021-EC15-EB37-EB06-CF43707E0EAA}"/>
              </a:ext>
            </a:extLst>
          </p:cNvPr>
          <p:cNvSpPr/>
          <p:nvPr/>
        </p:nvSpPr>
        <p:spPr>
          <a:xfrm>
            <a:off x="10548000" y="5040000"/>
            <a:ext cx="1260000" cy="1260000"/>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lIns="54000" tIns="10800" rIns="54000" bIns="10800" rtlCol="0" anchor="ctr"/>
          <a:lstStyle/>
          <a:p>
            <a:pPr algn="ctr">
              <a:spcAft>
                <a:spcPts val="600"/>
              </a:spcAft>
            </a:pPr>
            <a:endParaRPr lang="de-DE" sz="1600" b="1" cap="all" dirty="0"/>
          </a:p>
        </p:txBody>
      </p:sp>
      <p:sp>
        <p:nvSpPr>
          <p:cNvPr id="2" name="Titel 1">
            <a:extLst>
              <a:ext uri="{FF2B5EF4-FFF2-40B4-BE49-F238E27FC236}">
                <a16:creationId xmlns:a16="http://schemas.microsoft.com/office/drawing/2014/main" id="{CE8D3225-0148-D2E4-98DE-D0FEB8DAF7AE}"/>
              </a:ext>
            </a:extLst>
          </p:cNvPr>
          <p:cNvSpPr>
            <a:spLocks noGrp="1"/>
          </p:cNvSpPr>
          <p:nvPr>
            <p:ph type="title"/>
          </p:nvPr>
        </p:nvSpPr>
        <p:spPr/>
        <p:txBody>
          <a:bodyPr/>
          <a:lstStyle/>
          <a:p>
            <a:r>
              <a:rPr lang="de-DE" dirty="0"/>
              <a:t>Abrechnungsvoraussetzungen I</a:t>
            </a:r>
          </a:p>
        </p:txBody>
      </p:sp>
      <p:sp>
        <p:nvSpPr>
          <p:cNvPr id="3" name="Textplatzhalter 2">
            <a:extLst>
              <a:ext uri="{FF2B5EF4-FFF2-40B4-BE49-F238E27FC236}">
                <a16:creationId xmlns:a16="http://schemas.microsoft.com/office/drawing/2014/main" id="{71E6A8CE-F3BE-FBC7-6B62-26C292A0A823}"/>
              </a:ext>
            </a:extLst>
          </p:cNvPr>
          <p:cNvSpPr>
            <a:spLocks noGrp="1"/>
          </p:cNvSpPr>
          <p:nvPr>
            <p:ph type="body" sz="quarter" idx="20"/>
          </p:nvPr>
        </p:nvSpPr>
        <p:spPr/>
        <p:txBody>
          <a:bodyPr/>
          <a:lstStyle/>
          <a:p>
            <a:endParaRPr lang="de-DE"/>
          </a:p>
        </p:txBody>
      </p:sp>
      <p:sp>
        <p:nvSpPr>
          <p:cNvPr id="4" name="Inhaltsplatzhalter 3">
            <a:extLst>
              <a:ext uri="{FF2B5EF4-FFF2-40B4-BE49-F238E27FC236}">
                <a16:creationId xmlns:a16="http://schemas.microsoft.com/office/drawing/2014/main" id="{1F39FDB7-FC37-FCA2-3697-9C195A15C06A}"/>
              </a:ext>
            </a:extLst>
          </p:cNvPr>
          <p:cNvSpPr>
            <a:spLocks noGrp="1"/>
          </p:cNvSpPr>
          <p:nvPr>
            <p:ph sz="quarter" idx="17"/>
          </p:nvPr>
        </p:nvSpPr>
        <p:spPr>
          <a:xfrm>
            <a:off x="379185" y="1451428"/>
            <a:ext cx="11443450" cy="288000"/>
          </a:xfrm>
        </p:spPr>
        <p:txBody>
          <a:bodyPr/>
          <a:lstStyle/>
          <a:p>
            <a:r>
              <a:rPr lang="de-DE" dirty="0"/>
              <a:t>Zum Erhalt der </a:t>
            </a:r>
            <a:r>
              <a:rPr lang="de-DE" b="1" dirty="0"/>
              <a:t>Qualitätszuschläge</a:t>
            </a:r>
            <a:r>
              <a:rPr lang="de-DE" dirty="0"/>
              <a:t> sind Nachweise erforderlich:</a:t>
            </a:r>
          </a:p>
          <a:p>
            <a:endParaRPr lang="de-DE" dirty="0"/>
          </a:p>
        </p:txBody>
      </p:sp>
      <p:sp>
        <p:nvSpPr>
          <p:cNvPr id="5" name="Foliennummernplatzhalter 4">
            <a:extLst>
              <a:ext uri="{FF2B5EF4-FFF2-40B4-BE49-F238E27FC236}">
                <a16:creationId xmlns:a16="http://schemas.microsoft.com/office/drawing/2014/main" id="{BE705BAD-E652-BFBD-18A7-0DF83B5FD19D}"/>
              </a:ext>
            </a:extLst>
          </p:cNvPr>
          <p:cNvSpPr>
            <a:spLocks noGrp="1"/>
          </p:cNvSpPr>
          <p:nvPr>
            <p:ph type="sldNum" sz="quarter" idx="16"/>
          </p:nvPr>
        </p:nvSpPr>
        <p:spPr/>
        <p:txBody>
          <a:bodyPr/>
          <a:lstStyle/>
          <a:p>
            <a:fld id="{563F8326-2D3F-44D0-8A27-327B93DAAA3E}" type="slidenum">
              <a:rPr lang="de-DE" smtClean="0"/>
              <a:pPr/>
              <a:t>13</a:t>
            </a:fld>
            <a:endParaRPr lang="de-DE"/>
          </a:p>
        </p:txBody>
      </p:sp>
      <p:graphicFrame>
        <p:nvGraphicFramePr>
          <p:cNvPr id="7" name="Tabelle 6">
            <a:extLst>
              <a:ext uri="{FF2B5EF4-FFF2-40B4-BE49-F238E27FC236}">
                <a16:creationId xmlns:a16="http://schemas.microsoft.com/office/drawing/2014/main" id="{D521DEB0-9B60-B85D-2540-44BCD72DFB33}"/>
              </a:ext>
            </a:extLst>
          </p:cNvPr>
          <p:cNvGraphicFramePr>
            <a:graphicFrameLocks noGrp="1"/>
          </p:cNvGraphicFramePr>
          <p:nvPr>
            <p:extLst>
              <p:ext uri="{D42A27DB-BD31-4B8C-83A1-F6EECF244321}">
                <p14:modId xmlns:p14="http://schemas.microsoft.com/office/powerpoint/2010/main" val="2529547076"/>
              </p:ext>
            </p:extLst>
          </p:nvPr>
        </p:nvGraphicFramePr>
        <p:xfrm>
          <a:off x="379184" y="1974726"/>
          <a:ext cx="11428538" cy="2433320"/>
        </p:xfrm>
        <a:graphic>
          <a:graphicData uri="http://schemas.openxmlformats.org/drawingml/2006/table">
            <a:tbl>
              <a:tblPr firstRow="1" bandRow="1">
                <a:tableStyleId>{F2DE63D5-997A-4646-A377-4702673A728D}</a:tableStyleId>
              </a:tblPr>
              <a:tblGrid>
                <a:gridCol w="2770416">
                  <a:extLst>
                    <a:ext uri="{9D8B030D-6E8A-4147-A177-3AD203B41FA5}">
                      <a16:colId xmlns:a16="http://schemas.microsoft.com/office/drawing/2014/main" val="2712070957"/>
                    </a:ext>
                  </a:extLst>
                </a:gridCol>
                <a:gridCol w="8658122">
                  <a:extLst>
                    <a:ext uri="{9D8B030D-6E8A-4147-A177-3AD203B41FA5}">
                      <a16:colId xmlns:a16="http://schemas.microsoft.com/office/drawing/2014/main" val="4207756500"/>
                    </a:ext>
                  </a:extLst>
                </a:gridCol>
              </a:tblGrid>
              <a:tr h="370840">
                <a:tc>
                  <a:txBody>
                    <a:bodyPr/>
                    <a:lstStyle/>
                    <a:p>
                      <a:r>
                        <a:rPr lang="de-DE" dirty="0"/>
                        <a:t>Qualitätszuschlag</a:t>
                      </a:r>
                    </a:p>
                  </a:txBody>
                  <a:tcPr/>
                </a:tc>
                <a:tc>
                  <a:txBody>
                    <a:bodyPr/>
                    <a:lstStyle/>
                    <a:p>
                      <a:r>
                        <a:rPr lang="de-DE" dirty="0"/>
                        <a:t>Nachweis</a:t>
                      </a:r>
                    </a:p>
                  </a:txBody>
                  <a:tcPr/>
                </a:tc>
                <a:extLst>
                  <a:ext uri="{0D108BD9-81ED-4DB2-BD59-A6C34878D82A}">
                    <a16:rowId xmlns:a16="http://schemas.microsoft.com/office/drawing/2014/main" val="3314272046"/>
                  </a:ext>
                </a:extLst>
              </a:tr>
              <a:tr h="370840">
                <a:tc>
                  <a:txBody>
                    <a:bodyPr/>
                    <a:lstStyle/>
                    <a:p>
                      <a:r>
                        <a:rPr lang="de-DE" sz="1600" dirty="0">
                          <a:solidFill>
                            <a:schemeClr val="tx2"/>
                          </a:solidFill>
                        </a:rPr>
                        <a:t>Röntgen</a:t>
                      </a:r>
                      <a:endParaRPr lang="de-DE" sz="1600" dirty="0">
                        <a:solidFill>
                          <a:schemeClr val="tx2"/>
                        </a:solidFill>
                        <a:latin typeface="Arial" panose="020B0604020202020204" pitchFamily="34" charset="0"/>
                        <a:cs typeface="Arial" panose="020B0604020202020204" pitchFamily="34" charset="0"/>
                      </a:endParaRPr>
                    </a:p>
                  </a:txBody>
                  <a:tcPr/>
                </a:tc>
                <a:tc>
                  <a:txBody>
                    <a:bodyPr/>
                    <a:lstStyle/>
                    <a:p>
                      <a:r>
                        <a:rPr lang="de-DE" sz="1600" dirty="0">
                          <a:solidFill>
                            <a:schemeClr val="tx2"/>
                          </a:solidFill>
                        </a:rPr>
                        <a:t>KV-Genehmigung Röntgen oder KV-Abrechnung Ziffer [34240 oder 34241]</a:t>
                      </a:r>
                      <a:endParaRPr lang="de-DE" sz="1600" dirty="0">
                        <a:solidFill>
                          <a:schemeClr val="tx2"/>
                        </a:solidFill>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3802257816"/>
                  </a:ext>
                </a:extLst>
              </a:tr>
              <a:tr h="370840">
                <a:tc>
                  <a:txBody>
                    <a:bodyPr/>
                    <a:lstStyle/>
                    <a:p>
                      <a:r>
                        <a:rPr lang="de-DE" sz="1600" dirty="0">
                          <a:solidFill>
                            <a:schemeClr val="tx2"/>
                          </a:solidFill>
                        </a:rPr>
                        <a:t>Sonografie</a:t>
                      </a:r>
                      <a:endParaRPr lang="de-DE" sz="1600" dirty="0">
                        <a:solidFill>
                          <a:schemeClr val="tx2"/>
                        </a:solidFill>
                        <a:latin typeface="Arial" panose="020B0604020202020204" pitchFamily="34" charset="0"/>
                        <a:cs typeface="Arial" panose="020B0604020202020204" pitchFamily="34" charset="0"/>
                      </a:endParaRPr>
                    </a:p>
                  </a:txBody>
                  <a:tcPr/>
                </a:tc>
                <a:tc>
                  <a:txBody>
                    <a:bodyPr/>
                    <a:lstStyle/>
                    <a:p>
                      <a:r>
                        <a:rPr lang="de-DE" sz="1600" dirty="0">
                          <a:solidFill>
                            <a:schemeClr val="tx2"/>
                          </a:solidFill>
                        </a:rPr>
                        <a:t>KV-Genehmigung Abdomen- oder </a:t>
                      </a:r>
                      <a:r>
                        <a:rPr lang="de-DE" sz="1600" dirty="0" err="1">
                          <a:solidFill>
                            <a:schemeClr val="tx2"/>
                          </a:solidFill>
                        </a:rPr>
                        <a:t>Thoraxsonografie</a:t>
                      </a:r>
                      <a:endParaRPr lang="de-DE" sz="1600" dirty="0">
                        <a:solidFill>
                          <a:schemeClr val="tx2"/>
                        </a:solidFill>
                      </a:endParaRPr>
                    </a:p>
                    <a:p>
                      <a:r>
                        <a:rPr lang="de-DE" sz="1600" dirty="0">
                          <a:solidFill>
                            <a:schemeClr val="tx2"/>
                          </a:solidFill>
                        </a:rPr>
                        <a:t>oder KV-Abrechnung Ziffer [33040 oder 33042]</a:t>
                      </a:r>
                      <a:endParaRPr lang="de-DE" sz="1600" dirty="0">
                        <a:solidFill>
                          <a:schemeClr val="tx2"/>
                        </a:solidFill>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246876096"/>
                  </a:ext>
                </a:extLst>
              </a:tr>
              <a:tr h="370840">
                <a:tc>
                  <a:txBody>
                    <a:bodyPr/>
                    <a:lstStyle/>
                    <a:p>
                      <a:r>
                        <a:rPr lang="de-DE" sz="1600" dirty="0">
                          <a:solidFill>
                            <a:schemeClr val="tx2"/>
                          </a:solidFill>
                        </a:rPr>
                        <a:t>Duplex-Sonografie</a:t>
                      </a:r>
                      <a:endParaRPr lang="de-DE" sz="1600" dirty="0">
                        <a:solidFill>
                          <a:schemeClr val="tx2"/>
                        </a:solidFill>
                        <a:latin typeface="Arial" panose="020B0604020202020204" pitchFamily="34" charset="0"/>
                        <a:cs typeface="Arial" panose="020B0604020202020204" pitchFamily="34" charset="0"/>
                      </a:endParaRPr>
                    </a:p>
                  </a:txBody>
                  <a:tcPr/>
                </a:tc>
                <a:tc>
                  <a:txBody>
                    <a:bodyPr/>
                    <a:lstStyle/>
                    <a:p>
                      <a:r>
                        <a:rPr lang="de-DE" sz="1600" dirty="0">
                          <a:solidFill>
                            <a:schemeClr val="tx2"/>
                          </a:solidFill>
                        </a:rPr>
                        <a:t>KV-Genehmigung oder KV-Abrechnung Ziffer [33070, 33071, 33072, 33073 oder 33074]</a:t>
                      </a:r>
                      <a:endParaRPr lang="de-DE" sz="1600" dirty="0">
                        <a:solidFill>
                          <a:schemeClr val="tx2"/>
                        </a:solidFill>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3570315241"/>
                  </a:ext>
                </a:extLst>
              </a:tr>
              <a:tr h="370840">
                <a:tc>
                  <a:txBody>
                    <a:bodyPr/>
                    <a:lstStyle/>
                    <a:p>
                      <a:r>
                        <a:rPr lang="de-DE" sz="1600" dirty="0">
                          <a:solidFill>
                            <a:schemeClr val="tx2"/>
                          </a:solidFill>
                        </a:rPr>
                        <a:t>FeNO-Messung</a:t>
                      </a:r>
                      <a:endParaRPr lang="de-DE" sz="1600" dirty="0">
                        <a:solidFill>
                          <a:schemeClr val="tx2"/>
                        </a:solidFill>
                        <a:latin typeface="Arial" panose="020B0604020202020204" pitchFamily="34" charset="0"/>
                        <a:cs typeface="Arial" panose="020B0604020202020204" pitchFamily="34" charset="0"/>
                      </a:endParaRP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de-DE" sz="1600" dirty="0">
                          <a:solidFill>
                            <a:schemeClr val="tx2"/>
                          </a:solidFill>
                        </a:rPr>
                        <a:t>Gerätenachweis (Kauf- bzw. Leasingvertrag)</a:t>
                      </a:r>
                      <a:endParaRPr lang="de-DE" sz="1600" dirty="0">
                        <a:solidFill>
                          <a:schemeClr val="tx2"/>
                        </a:solidFill>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365860185"/>
                  </a:ext>
                </a:extLst>
              </a:tr>
              <a:tr h="370840">
                <a:tc>
                  <a:txBody>
                    <a:bodyPr/>
                    <a:lstStyle/>
                    <a:p>
                      <a:r>
                        <a:rPr lang="de-DE" sz="1600" dirty="0">
                          <a:solidFill>
                            <a:schemeClr val="tx2"/>
                          </a:solidFill>
                        </a:rPr>
                        <a:t>EFA®-Zuschlag</a:t>
                      </a:r>
                      <a:endParaRPr lang="de-DE" sz="1600" dirty="0">
                        <a:solidFill>
                          <a:schemeClr val="tx2"/>
                        </a:solidFill>
                        <a:latin typeface="Arial" panose="020B0604020202020204" pitchFamily="34" charset="0"/>
                        <a:cs typeface="Arial" panose="020B0604020202020204" pitchFamily="34" charset="0"/>
                      </a:endParaRPr>
                    </a:p>
                  </a:txBody>
                  <a:tcPr/>
                </a:tc>
                <a:tc>
                  <a:txBody>
                    <a:bodyPr/>
                    <a:lstStyle/>
                    <a:p>
                      <a:r>
                        <a:rPr lang="de-DE" sz="1600" dirty="0">
                          <a:solidFill>
                            <a:schemeClr val="tx2"/>
                          </a:solidFill>
                        </a:rPr>
                        <a:t>Qualifikationsnachweis über den Besuch einer entsprechenden</a:t>
                      </a:r>
                      <a:r>
                        <a:rPr lang="de-DE" sz="1600" baseline="0" dirty="0">
                          <a:solidFill>
                            <a:schemeClr val="tx2"/>
                          </a:solidFill>
                        </a:rPr>
                        <a:t> Fortbildung der MFA</a:t>
                      </a:r>
                      <a:endParaRPr lang="de-DE" sz="1600" dirty="0">
                        <a:solidFill>
                          <a:schemeClr val="tx2"/>
                        </a:solidFill>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3935106657"/>
                  </a:ext>
                </a:extLst>
              </a:tr>
            </a:tbl>
          </a:graphicData>
        </a:graphic>
      </p:graphicFrame>
      <p:pic>
        <p:nvPicPr>
          <p:cNvPr id="8" name="Grafik 7" descr="Präsentation mit Checkliste Silhouette">
            <a:extLst>
              <a:ext uri="{FF2B5EF4-FFF2-40B4-BE49-F238E27FC236}">
                <a16:creationId xmlns:a16="http://schemas.microsoft.com/office/drawing/2014/main" id="{00E13719-F175-FC28-17C3-521CABAAF92B}"/>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0728000" y="5220000"/>
            <a:ext cx="900000" cy="900000"/>
          </a:xfrm>
          <a:prstGeom prst="rect">
            <a:avLst/>
          </a:prstGeom>
        </p:spPr>
      </p:pic>
      <p:pic>
        <p:nvPicPr>
          <p:cNvPr id="10" name="Grafik 9" descr="Dokument Silhouette">
            <a:extLst>
              <a:ext uri="{FF2B5EF4-FFF2-40B4-BE49-F238E27FC236}">
                <a16:creationId xmlns:a16="http://schemas.microsoft.com/office/drawing/2014/main" id="{168EB116-8414-F102-38A1-85A70FC0FC39}"/>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1462360" y="2371382"/>
            <a:ext cx="331279" cy="331279"/>
          </a:xfrm>
          <a:prstGeom prst="rect">
            <a:avLst/>
          </a:prstGeom>
        </p:spPr>
      </p:pic>
      <p:pic>
        <p:nvPicPr>
          <p:cNvPr id="11" name="Grafik 10" descr="Dokument Silhouette">
            <a:extLst>
              <a:ext uri="{FF2B5EF4-FFF2-40B4-BE49-F238E27FC236}">
                <a16:creationId xmlns:a16="http://schemas.microsoft.com/office/drawing/2014/main" id="{17CA7200-CDD6-7882-CA6F-7BBB02F136C7}"/>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1466199" y="2852256"/>
            <a:ext cx="331279" cy="331279"/>
          </a:xfrm>
          <a:prstGeom prst="rect">
            <a:avLst/>
          </a:prstGeom>
        </p:spPr>
      </p:pic>
      <p:pic>
        <p:nvPicPr>
          <p:cNvPr id="12" name="Grafik 11" descr="Dokument Silhouette">
            <a:extLst>
              <a:ext uri="{FF2B5EF4-FFF2-40B4-BE49-F238E27FC236}">
                <a16:creationId xmlns:a16="http://schemas.microsoft.com/office/drawing/2014/main" id="{238900FE-061A-184B-528E-79D71B98BDA8}"/>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1462359" y="3298872"/>
            <a:ext cx="331279" cy="331279"/>
          </a:xfrm>
          <a:prstGeom prst="rect">
            <a:avLst/>
          </a:prstGeom>
        </p:spPr>
      </p:pic>
      <p:pic>
        <p:nvPicPr>
          <p:cNvPr id="13" name="Grafik 12" descr="Dokument Silhouette">
            <a:extLst>
              <a:ext uri="{FF2B5EF4-FFF2-40B4-BE49-F238E27FC236}">
                <a16:creationId xmlns:a16="http://schemas.microsoft.com/office/drawing/2014/main" id="{EC2F44AE-8EEC-26FE-F6A3-481129A078E6}"/>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1462358" y="3695528"/>
            <a:ext cx="331279" cy="331279"/>
          </a:xfrm>
          <a:prstGeom prst="rect">
            <a:avLst/>
          </a:prstGeom>
        </p:spPr>
      </p:pic>
      <p:pic>
        <p:nvPicPr>
          <p:cNvPr id="14" name="Grafik 13" descr="Dokument Silhouette">
            <a:extLst>
              <a:ext uri="{FF2B5EF4-FFF2-40B4-BE49-F238E27FC236}">
                <a16:creationId xmlns:a16="http://schemas.microsoft.com/office/drawing/2014/main" id="{2E31415F-B56D-A303-CC62-26FCB7F9B178}"/>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1462357" y="4061065"/>
            <a:ext cx="331279" cy="331279"/>
          </a:xfrm>
          <a:prstGeom prst="rect">
            <a:avLst/>
          </a:prstGeom>
        </p:spPr>
      </p:pic>
      <p:sp>
        <p:nvSpPr>
          <p:cNvPr id="15" name="Fußzeilenplatzhalter 5">
            <a:extLst>
              <a:ext uri="{FF2B5EF4-FFF2-40B4-BE49-F238E27FC236}">
                <a16:creationId xmlns:a16="http://schemas.microsoft.com/office/drawing/2014/main" id="{84708B3D-46A0-2293-65F1-44180F3EB031}"/>
              </a:ext>
            </a:extLst>
          </p:cNvPr>
          <p:cNvSpPr>
            <a:spLocks noGrp="1"/>
          </p:cNvSpPr>
          <p:nvPr>
            <p:ph type="ftr" sz="quarter" idx="15"/>
          </p:nvPr>
        </p:nvSpPr>
        <p:spPr>
          <a:xfrm>
            <a:off x="5384846" y="6507057"/>
            <a:ext cx="1422307" cy="180000"/>
          </a:xfrm>
        </p:spPr>
        <p:txBody>
          <a:bodyPr/>
          <a:lstStyle/>
          <a:p>
            <a:r>
              <a:rPr lang="de-DE" dirty="0"/>
              <a:t>Vertragsschulung Pneumologie</a:t>
            </a:r>
          </a:p>
        </p:txBody>
      </p:sp>
      <p:sp>
        <p:nvSpPr>
          <p:cNvPr id="16" name="Fußzeilenplatzhalter 5">
            <a:extLst>
              <a:ext uri="{FF2B5EF4-FFF2-40B4-BE49-F238E27FC236}">
                <a16:creationId xmlns:a16="http://schemas.microsoft.com/office/drawing/2014/main" id="{BC01C408-8FFE-D7EA-83EA-6D0DDF3146DA}"/>
              </a:ext>
            </a:extLst>
          </p:cNvPr>
          <p:cNvSpPr txBox="1">
            <a:spLocks/>
          </p:cNvSpPr>
          <p:nvPr/>
        </p:nvSpPr>
        <p:spPr>
          <a:xfrm>
            <a:off x="928555" y="6507057"/>
            <a:ext cx="1422307" cy="180000"/>
          </a:xfrm>
          <a:prstGeom prst="rect">
            <a:avLst/>
          </a:prstGeom>
        </p:spPr>
        <p:txBody>
          <a:bodyPr vert="horz" lIns="0" tIns="0" rIns="0" bIns="0" rtlCol="0" anchor="t"/>
          <a:lstStyle>
            <a:defPPr>
              <a:defRPr lang="de-DE"/>
            </a:defPPr>
            <a:lvl1pPr marL="0" algn="l" defTabSz="914400" rtl="0" eaLnBrk="1" latinLnBrk="0" hangingPunct="1">
              <a:defRPr sz="800" kern="1200">
                <a:solidFill>
                  <a:schemeClr val="tx2"/>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7417286-CD27-4536-AB02-35836954B47B}" type="datetime1">
              <a:rPr lang="de-DE"/>
              <a:t>02.10.2026</a:t>
            </a:fld>
            <a:endParaRPr lang="de-DE" dirty="0"/>
          </a:p>
        </p:txBody>
      </p:sp>
    </p:spTree>
    <p:extLst>
      <p:ext uri="{BB962C8B-B14F-4D97-AF65-F5344CB8AC3E}">
        <p14:creationId xmlns:p14="http://schemas.microsoft.com/office/powerpoint/2010/main" val="125468871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004373-5390-208D-00AA-BBA66FD1B2C8}"/>
            </a:ext>
          </a:extLst>
        </p:cNvPr>
        <p:cNvGrpSpPr/>
        <p:nvPr/>
      </p:nvGrpSpPr>
      <p:grpSpPr>
        <a:xfrm>
          <a:off x="0" y="0"/>
          <a:ext cx="0" cy="0"/>
          <a:chOff x="0" y="0"/>
          <a:chExt cx="0" cy="0"/>
        </a:xfrm>
      </p:grpSpPr>
      <p:sp>
        <p:nvSpPr>
          <p:cNvPr id="9" name="Ellipse 8">
            <a:extLst>
              <a:ext uri="{FF2B5EF4-FFF2-40B4-BE49-F238E27FC236}">
                <a16:creationId xmlns:a16="http://schemas.microsoft.com/office/drawing/2014/main" id="{BAEA6201-3A36-5E6C-EE7B-90BD1485A3DB}"/>
              </a:ext>
            </a:extLst>
          </p:cNvPr>
          <p:cNvSpPr/>
          <p:nvPr/>
        </p:nvSpPr>
        <p:spPr>
          <a:xfrm>
            <a:off x="10548000" y="5040000"/>
            <a:ext cx="1260000" cy="1260000"/>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lIns="54000" tIns="10800" rIns="54000" bIns="10800" rtlCol="0" anchor="ctr"/>
          <a:lstStyle/>
          <a:p>
            <a:pPr algn="ctr">
              <a:spcAft>
                <a:spcPts val="600"/>
              </a:spcAft>
            </a:pPr>
            <a:endParaRPr lang="de-DE" sz="1600" b="1" cap="all" dirty="0"/>
          </a:p>
        </p:txBody>
      </p:sp>
      <p:sp>
        <p:nvSpPr>
          <p:cNvPr id="2" name="Titel 1">
            <a:extLst>
              <a:ext uri="{FF2B5EF4-FFF2-40B4-BE49-F238E27FC236}">
                <a16:creationId xmlns:a16="http://schemas.microsoft.com/office/drawing/2014/main" id="{5DF2BB20-EA73-0B0A-6490-2DF07E326401}"/>
              </a:ext>
            </a:extLst>
          </p:cNvPr>
          <p:cNvSpPr>
            <a:spLocks noGrp="1"/>
          </p:cNvSpPr>
          <p:nvPr>
            <p:ph type="title"/>
          </p:nvPr>
        </p:nvSpPr>
        <p:spPr/>
        <p:txBody>
          <a:bodyPr/>
          <a:lstStyle/>
          <a:p>
            <a:r>
              <a:rPr lang="de-DE" dirty="0"/>
              <a:t>Abrechnungsvoraussetzungen II</a:t>
            </a:r>
          </a:p>
        </p:txBody>
      </p:sp>
      <p:sp>
        <p:nvSpPr>
          <p:cNvPr id="3" name="Textplatzhalter 2">
            <a:extLst>
              <a:ext uri="{FF2B5EF4-FFF2-40B4-BE49-F238E27FC236}">
                <a16:creationId xmlns:a16="http://schemas.microsoft.com/office/drawing/2014/main" id="{E6F8982A-CDC8-E64B-81BD-9E9D777AE438}"/>
              </a:ext>
            </a:extLst>
          </p:cNvPr>
          <p:cNvSpPr>
            <a:spLocks noGrp="1"/>
          </p:cNvSpPr>
          <p:nvPr>
            <p:ph type="body" sz="quarter" idx="20"/>
          </p:nvPr>
        </p:nvSpPr>
        <p:spPr/>
        <p:txBody>
          <a:bodyPr/>
          <a:lstStyle/>
          <a:p>
            <a:endParaRPr lang="de-DE"/>
          </a:p>
        </p:txBody>
      </p:sp>
      <p:sp>
        <p:nvSpPr>
          <p:cNvPr id="4" name="Inhaltsplatzhalter 3">
            <a:extLst>
              <a:ext uri="{FF2B5EF4-FFF2-40B4-BE49-F238E27FC236}">
                <a16:creationId xmlns:a16="http://schemas.microsoft.com/office/drawing/2014/main" id="{7FA1D4FA-316D-B3DC-AA3B-11965125CE5B}"/>
              </a:ext>
            </a:extLst>
          </p:cNvPr>
          <p:cNvSpPr>
            <a:spLocks noGrp="1"/>
          </p:cNvSpPr>
          <p:nvPr>
            <p:ph sz="quarter" idx="17"/>
          </p:nvPr>
        </p:nvSpPr>
        <p:spPr>
          <a:xfrm>
            <a:off x="379185" y="1451428"/>
            <a:ext cx="11443450" cy="288000"/>
          </a:xfrm>
        </p:spPr>
        <p:txBody>
          <a:bodyPr/>
          <a:lstStyle/>
          <a:p>
            <a:r>
              <a:rPr lang="de-DE" dirty="0"/>
              <a:t>Zur Abrechnung </a:t>
            </a:r>
            <a:r>
              <a:rPr lang="de-DE" b="1" dirty="0"/>
              <a:t>bestimmter Leistungen </a:t>
            </a:r>
            <a:r>
              <a:rPr lang="de-DE" dirty="0"/>
              <a:t>sind Nachweise erforderlich:</a:t>
            </a:r>
          </a:p>
          <a:p>
            <a:endParaRPr lang="de-DE" dirty="0"/>
          </a:p>
        </p:txBody>
      </p:sp>
      <p:sp>
        <p:nvSpPr>
          <p:cNvPr id="5" name="Foliennummernplatzhalter 4">
            <a:extLst>
              <a:ext uri="{FF2B5EF4-FFF2-40B4-BE49-F238E27FC236}">
                <a16:creationId xmlns:a16="http://schemas.microsoft.com/office/drawing/2014/main" id="{0BA6E55D-3E74-187E-EF1F-E321FE106BCE}"/>
              </a:ext>
            </a:extLst>
          </p:cNvPr>
          <p:cNvSpPr>
            <a:spLocks noGrp="1"/>
          </p:cNvSpPr>
          <p:nvPr>
            <p:ph type="sldNum" sz="quarter" idx="16"/>
          </p:nvPr>
        </p:nvSpPr>
        <p:spPr/>
        <p:txBody>
          <a:bodyPr/>
          <a:lstStyle/>
          <a:p>
            <a:fld id="{563F8326-2D3F-44D0-8A27-327B93DAAA3E}" type="slidenum">
              <a:rPr lang="de-DE" smtClean="0"/>
              <a:pPr/>
              <a:t>14</a:t>
            </a:fld>
            <a:endParaRPr lang="de-DE"/>
          </a:p>
        </p:txBody>
      </p:sp>
      <p:graphicFrame>
        <p:nvGraphicFramePr>
          <p:cNvPr id="7" name="Tabelle 6">
            <a:extLst>
              <a:ext uri="{FF2B5EF4-FFF2-40B4-BE49-F238E27FC236}">
                <a16:creationId xmlns:a16="http://schemas.microsoft.com/office/drawing/2014/main" id="{91B95DBA-19DD-7FCA-70B7-D45C170F9ACB}"/>
              </a:ext>
            </a:extLst>
          </p:cNvPr>
          <p:cNvGraphicFramePr>
            <a:graphicFrameLocks noGrp="1"/>
          </p:cNvGraphicFramePr>
          <p:nvPr>
            <p:extLst>
              <p:ext uri="{D42A27DB-BD31-4B8C-83A1-F6EECF244321}">
                <p14:modId xmlns:p14="http://schemas.microsoft.com/office/powerpoint/2010/main" val="3466353311"/>
              </p:ext>
            </p:extLst>
          </p:nvPr>
        </p:nvGraphicFramePr>
        <p:xfrm>
          <a:off x="379184" y="1974726"/>
          <a:ext cx="11428538" cy="1691640"/>
        </p:xfrm>
        <a:graphic>
          <a:graphicData uri="http://schemas.openxmlformats.org/drawingml/2006/table">
            <a:tbl>
              <a:tblPr firstRow="1" bandRow="1">
                <a:tableStyleId>{F2DE63D5-997A-4646-A377-4702673A728D}</a:tableStyleId>
              </a:tblPr>
              <a:tblGrid>
                <a:gridCol w="2770416">
                  <a:extLst>
                    <a:ext uri="{9D8B030D-6E8A-4147-A177-3AD203B41FA5}">
                      <a16:colId xmlns:a16="http://schemas.microsoft.com/office/drawing/2014/main" val="2712070957"/>
                    </a:ext>
                  </a:extLst>
                </a:gridCol>
                <a:gridCol w="8658122">
                  <a:extLst>
                    <a:ext uri="{9D8B030D-6E8A-4147-A177-3AD203B41FA5}">
                      <a16:colId xmlns:a16="http://schemas.microsoft.com/office/drawing/2014/main" val="4207756500"/>
                    </a:ext>
                  </a:extLst>
                </a:gridCol>
              </a:tblGrid>
              <a:tr h="370840">
                <a:tc>
                  <a:txBody>
                    <a:bodyPr/>
                    <a:lstStyle/>
                    <a:p>
                      <a:r>
                        <a:rPr lang="de-DE" dirty="0"/>
                        <a:t>Leistung</a:t>
                      </a:r>
                    </a:p>
                  </a:txBody>
                  <a:tcPr/>
                </a:tc>
                <a:tc>
                  <a:txBody>
                    <a:bodyPr/>
                    <a:lstStyle/>
                    <a:p>
                      <a:r>
                        <a:rPr lang="de-DE" dirty="0"/>
                        <a:t>Nachweis</a:t>
                      </a:r>
                    </a:p>
                  </a:txBody>
                  <a:tcPr/>
                </a:tc>
                <a:extLst>
                  <a:ext uri="{0D108BD9-81ED-4DB2-BD59-A6C34878D82A}">
                    <a16:rowId xmlns:a16="http://schemas.microsoft.com/office/drawing/2014/main" val="3314272046"/>
                  </a:ext>
                </a:extLst>
              </a:tr>
              <a:tr h="370840">
                <a:tc>
                  <a:txBody>
                    <a:bodyPr/>
                    <a:lstStyle/>
                    <a:p>
                      <a:r>
                        <a:rPr lang="de-DE" sz="1600" dirty="0">
                          <a:solidFill>
                            <a:schemeClr val="tx2"/>
                          </a:solidFill>
                        </a:rPr>
                        <a:t>Polygrafie</a:t>
                      </a:r>
                      <a:endParaRPr lang="de-DE" sz="1600" dirty="0">
                        <a:solidFill>
                          <a:schemeClr val="tx2"/>
                        </a:solidFill>
                        <a:latin typeface="Arial" panose="020B0604020202020204" pitchFamily="34" charset="0"/>
                        <a:cs typeface="Arial" panose="020B0604020202020204" pitchFamily="34" charset="0"/>
                      </a:endParaRPr>
                    </a:p>
                  </a:txBody>
                  <a:tcPr/>
                </a:tc>
                <a:tc>
                  <a:txBody>
                    <a:bodyPr/>
                    <a:lstStyle/>
                    <a:p>
                      <a:r>
                        <a:rPr lang="de-DE" sz="1600" dirty="0">
                          <a:solidFill>
                            <a:schemeClr val="tx2"/>
                          </a:solidFill>
                        </a:rPr>
                        <a:t>KV-Genehmigung oder KV-Abrechnung Ziffer [30900]</a:t>
                      </a:r>
                      <a:endParaRPr lang="de-DE" sz="1600" dirty="0">
                        <a:solidFill>
                          <a:schemeClr val="tx2"/>
                        </a:solidFill>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3802257816"/>
                  </a:ext>
                </a:extLst>
              </a:tr>
              <a:tr h="370840">
                <a:tc>
                  <a:txBody>
                    <a:bodyPr/>
                    <a:lstStyle/>
                    <a:p>
                      <a:r>
                        <a:rPr lang="de-DE" sz="1600" dirty="0">
                          <a:solidFill>
                            <a:schemeClr val="tx2"/>
                          </a:solidFill>
                        </a:rPr>
                        <a:t>Polysomnografie</a:t>
                      </a:r>
                      <a:endParaRPr lang="de-DE" sz="1600" dirty="0">
                        <a:solidFill>
                          <a:schemeClr val="tx2"/>
                        </a:solidFill>
                        <a:latin typeface="Arial" panose="020B0604020202020204" pitchFamily="34" charset="0"/>
                        <a:cs typeface="Arial" panose="020B0604020202020204" pitchFamily="34" charset="0"/>
                      </a:endParaRPr>
                    </a:p>
                  </a:txBody>
                  <a:tcPr/>
                </a:tc>
                <a:tc>
                  <a:txBody>
                    <a:bodyPr/>
                    <a:lstStyle/>
                    <a:p>
                      <a:r>
                        <a:rPr lang="de-DE" sz="1600" dirty="0">
                          <a:solidFill>
                            <a:schemeClr val="tx2"/>
                          </a:solidFill>
                        </a:rPr>
                        <a:t>KV-Genehmigung oder KV-Abrechnung Ziffer [30901]</a:t>
                      </a:r>
                      <a:endParaRPr lang="de-DE" sz="1600" dirty="0">
                        <a:solidFill>
                          <a:schemeClr val="tx2"/>
                        </a:solidFill>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246876096"/>
                  </a:ext>
                </a:extLst>
              </a:tr>
              <a:tr h="370840">
                <a:tc>
                  <a:txBody>
                    <a:bodyPr/>
                    <a:lstStyle/>
                    <a:p>
                      <a:r>
                        <a:rPr lang="de-DE" sz="1600" dirty="0">
                          <a:solidFill>
                            <a:schemeClr val="tx2"/>
                          </a:solidFill>
                        </a:rPr>
                        <a:t>Beratungsgespräch Schlafmedizin (BG4B)</a:t>
                      </a:r>
                      <a:endParaRPr lang="de-DE" sz="1600" dirty="0">
                        <a:solidFill>
                          <a:schemeClr val="tx2"/>
                        </a:solidFill>
                        <a:latin typeface="Arial" panose="020B0604020202020204" pitchFamily="34" charset="0"/>
                        <a:cs typeface="Arial" panose="020B0604020202020204" pitchFamily="34" charset="0"/>
                      </a:endParaRPr>
                    </a:p>
                  </a:txBody>
                  <a:tcPr/>
                </a:tc>
                <a:tc>
                  <a:txBody>
                    <a:bodyPr/>
                    <a:lstStyle/>
                    <a:p>
                      <a:r>
                        <a:rPr lang="de-DE" sz="1600" dirty="0">
                          <a:solidFill>
                            <a:schemeClr val="tx2"/>
                          </a:solidFill>
                        </a:rPr>
                        <a:t>Zusatzbezeichnung „Schlafmedizin“ </a:t>
                      </a:r>
                      <a:r>
                        <a:rPr lang="de-DE" sz="1600" u="sng" dirty="0">
                          <a:solidFill>
                            <a:schemeClr val="tx2"/>
                          </a:solidFill>
                        </a:rPr>
                        <a:t>und </a:t>
                      </a:r>
                    </a:p>
                    <a:p>
                      <a:r>
                        <a:rPr lang="de-DE" sz="1600" dirty="0">
                          <a:solidFill>
                            <a:schemeClr val="tx2"/>
                          </a:solidFill>
                        </a:rPr>
                        <a:t>KV-Genehmigung oder KV-Abrechnung Ziffer [30901]</a:t>
                      </a:r>
                      <a:endParaRPr lang="de-DE" sz="1600" dirty="0">
                        <a:solidFill>
                          <a:schemeClr val="tx2"/>
                        </a:solidFill>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3570315241"/>
                  </a:ext>
                </a:extLst>
              </a:tr>
            </a:tbl>
          </a:graphicData>
        </a:graphic>
      </p:graphicFrame>
      <p:pic>
        <p:nvPicPr>
          <p:cNvPr id="8" name="Grafik 7" descr="Präsentation mit Checkliste Silhouette">
            <a:extLst>
              <a:ext uri="{FF2B5EF4-FFF2-40B4-BE49-F238E27FC236}">
                <a16:creationId xmlns:a16="http://schemas.microsoft.com/office/drawing/2014/main" id="{D2337713-9CC2-0238-85AC-F498E990B52D}"/>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0728000" y="5220000"/>
            <a:ext cx="900000" cy="900000"/>
          </a:xfrm>
          <a:prstGeom prst="rect">
            <a:avLst/>
          </a:prstGeom>
        </p:spPr>
      </p:pic>
      <p:pic>
        <p:nvPicPr>
          <p:cNvPr id="10" name="Grafik 9" descr="Dokument Silhouette">
            <a:extLst>
              <a:ext uri="{FF2B5EF4-FFF2-40B4-BE49-F238E27FC236}">
                <a16:creationId xmlns:a16="http://schemas.microsoft.com/office/drawing/2014/main" id="{488D777F-7277-0DF4-3AEA-D39A874D4D67}"/>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1462360" y="2371382"/>
            <a:ext cx="331279" cy="331279"/>
          </a:xfrm>
          <a:prstGeom prst="rect">
            <a:avLst/>
          </a:prstGeom>
        </p:spPr>
      </p:pic>
      <p:pic>
        <p:nvPicPr>
          <p:cNvPr id="11" name="Grafik 10" descr="Dokument Silhouette">
            <a:extLst>
              <a:ext uri="{FF2B5EF4-FFF2-40B4-BE49-F238E27FC236}">
                <a16:creationId xmlns:a16="http://schemas.microsoft.com/office/drawing/2014/main" id="{514506D8-D93A-CFA7-BD0C-DB368A10484E}"/>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1462359" y="2772766"/>
            <a:ext cx="331279" cy="331279"/>
          </a:xfrm>
          <a:prstGeom prst="rect">
            <a:avLst/>
          </a:prstGeom>
        </p:spPr>
      </p:pic>
      <p:pic>
        <p:nvPicPr>
          <p:cNvPr id="12" name="Grafik 11" descr="Dokument Silhouette">
            <a:extLst>
              <a:ext uri="{FF2B5EF4-FFF2-40B4-BE49-F238E27FC236}">
                <a16:creationId xmlns:a16="http://schemas.microsoft.com/office/drawing/2014/main" id="{0E66C491-1251-B245-5C2C-5C3264FE4243}"/>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1462358" y="3222896"/>
            <a:ext cx="331279" cy="331279"/>
          </a:xfrm>
          <a:prstGeom prst="rect">
            <a:avLst/>
          </a:prstGeom>
        </p:spPr>
      </p:pic>
      <p:sp>
        <p:nvSpPr>
          <p:cNvPr id="15" name="Fußzeilenplatzhalter 5">
            <a:extLst>
              <a:ext uri="{FF2B5EF4-FFF2-40B4-BE49-F238E27FC236}">
                <a16:creationId xmlns:a16="http://schemas.microsoft.com/office/drawing/2014/main" id="{259B2805-FDFA-0907-9A1C-4506F830068C}"/>
              </a:ext>
            </a:extLst>
          </p:cNvPr>
          <p:cNvSpPr>
            <a:spLocks noGrp="1"/>
          </p:cNvSpPr>
          <p:nvPr>
            <p:ph type="ftr" sz="quarter" idx="15"/>
          </p:nvPr>
        </p:nvSpPr>
        <p:spPr>
          <a:xfrm>
            <a:off x="5384846" y="6507057"/>
            <a:ext cx="1422307" cy="180000"/>
          </a:xfrm>
        </p:spPr>
        <p:txBody>
          <a:bodyPr/>
          <a:lstStyle/>
          <a:p>
            <a:r>
              <a:rPr lang="de-DE" dirty="0"/>
              <a:t>Vertragsschulung Pneumologie</a:t>
            </a:r>
          </a:p>
        </p:txBody>
      </p:sp>
      <p:sp>
        <p:nvSpPr>
          <p:cNvPr id="16" name="Fußzeilenplatzhalter 5">
            <a:extLst>
              <a:ext uri="{FF2B5EF4-FFF2-40B4-BE49-F238E27FC236}">
                <a16:creationId xmlns:a16="http://schemas.microsoft.com/office/drawing/2014/main" id="{4D48506D-907E-1A42-84F6-848DF0166735}"/>
              </a:ext>
            </a:extLst>
          </p:cNvPr>
          <p:cNvSpPr txBox="1">
            <a:spLocks/>
          </p:cNvSpPr>
          <p:nvPr/>
        </p:nvSpPr>
        <p:spPr>
          <a:xfrm>
            <a:off x="928555" y="6507057"/>
            <a:ext cx="1422307" cy="180000"/>
          </a:xfrm>
          <a:prstGeom prst="rect">
            <a:avLst/>
          </a:prstGeom>
        </p:spPr>
        <p:txBody>
          <a:bodyPr vert="horz" lIns="0" tIns="0" rIns="0" bIns="0" rtlCol="0" anchor="t"/>
          <a:lstStyle>
            <a:defPPr>
              <a:defRPr lang="de-DE"/>
            </a:defPPr>
            <a:lvl1pPr marL="0" algn="l" defTabSz="914400" rtl="0" eaLnBrk="1" latinLnBrk="0" hangingPunct="1">
              <a:defRPr sz="800" kern="1200">
                <a:solidFill>
                  <a:schemeClr val="tx2"/>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7417286-CD27-4536-AB02-35836954B47B}" type="datetime1">
              <a:rPr lang="de-DE"/>
              <a:t>02.10.2026</a:t>
            </a:fld>
            <a:endParaRPr lang="de-DE" dirty="0"/>
          </a:p>
        </p:txBody>
      </p:sp>
    </p:spTree>
    <p:extLst>
      <p:ext uri="{BB962C8B-B14F-4D97-AF65-F5344CB8AC3E}">
        <p14:creationId xmlns:p14="http://schemas.microsoft.com/office/powerpoint/2010/main" val="20227647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ABE45C-F423-237E-0E79-CFD206D70CDF}"/>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E5E9704D-AE6B-0EF0-C545-50FEE794B538}"/>
              </a:ext>
            </a:extLst>
          </p:cNvPr>
          <p:cNvSpPr>
            <a:spLocks noGrp="1"/>
          </p:cNvSpPr>
          <p:nvPr>
            <p:ph type="title"/>
          </p:nvPr>
        </p:nvSpPr>
        <p:spPr/>
        <p:txBody>
          <a:bodyPr/>
          <a:lstStyle/>
          <a:p>
            <a:r>
              <a:rPr lang="de-DE" dirty="0"/>
              <a:t>Abrechnungsvoraussetzungen III</a:t>
            </a:r>
          </a:p>
        </p:txBody>
      </p:sp>
      <p:sp>
        <p:nvSpPr>
          <p:cNvPr id="3" name="Textplatzhalter 2">
            <a:extLst>
              <a:ext uri="{FF2B5EF4-FFF2-40B4-BE49-F238E27FC236}">
                <a16:creationId xmlns:a16="http://schemas.microsoft.com/office/drawing/2014/main" id="{FD15B726-4860-684A-97A5-09FA8CC142DA}"/>
              </a:ext>
            </a:extLst>
          </p:cNvPr>
          <p:cNvSpPr>
            <a:spLocks noGrp="1"/>
          </p:cNvSpPr>
          <p:nvPr>
            <p:ph type="body" sz="quarter" idx="20"/>
          </p:nvPr>
        </p:nvSpPr>
        <p:spPr/>
        <p:txBody>
          <a:bodyPr/>
          <a:lstStyle/>
          <a:p>
            <a:r>
              <a:rPr lang="de-DE" dirty="0"/>
              <a:t>Qualifikationsvoraussetzungen Tabakentwöhnung:</a:t>
            </a:r>
          </a:p>
          <a:p>
            <a:endParaRPr lang="de-DE" dirty="0"/>
          </a:p>
        </p:txBody>
      </p:sp>
      <p:sp>
        <p:nvSpPr>
          <p:cNvPr id="5" name="Foliennummernplatzhalter 4">
            <a:extLst>
              <a:ext uri="{FF2B5EF4-FFF2-40B4-BE49-F238E27FC236}">
                <a16:creationId xmlns:a16="http://schemas.microsoft.com/office/drawing/2014/main" id="{6673EC1F-74F5-E8D8-60FB-DAB2DCE926A6}"/>
              </a:ext>
            </a:extLst>
          </p:cNvPr>
          <p:cNvSpPr>
            <a:spLocks noGrp="1"/>
          </p:cNvSpPr>
          <p:nvPr>
            <p:ph type="sldNum" sz="quarter" idx="16"/>
          </p:nvPr>
        </p:nvSpPr>
        <p:spPr/>
        <p:txBody>
          <a:bodyPr/>
          <a:lstStyle/>
          <a:p>
            <a:fld id="{563F8326-2D3F-44D0-8A27-327B93DAAA3E}" type="slidenum">
              <a:rPr lang="de-DE" smtClean="0"/>
              <a:pPr/>
              <a:t>15</a:t>
            </a:fld>
            <a:endParaRPr lang="de-DE"/>
          </a:p>
        </p:txBody>
      </p:sp>
      <p:graphicFrame>
        <p:nvGraphicFramePr>
          <p:cNvPr id="7" name="Tabelle 6">
            <a:extLst>
              <a:ext uri="{FF2B5EF4-FFF2-40B4-BE49-F238E27FC236}">
                <a16:creationId xmlns:a16="http://schemas.microsoft.com/office/drawing/2014/main" id="{0EA45D04-D875-743C-348C-E01B1902FADC}"/>
              </a:ext>
            </a:extLst>
          </p:cNvPr>
          <p:cNvGraphicFramePr>
            <a:graphicFrameLocks noGrp="1"/>
          </p:cNvGraphicFramePr>
          <p:nvPr>
            <p:extLst>
              <p:ext uri="{D42A27DB-BD31-4B8C-83A1-F6EECF244321}">
                <p14:modId xmlns:p14="http://schemas.microsoft.com/office/powerpoint/2010/main" val="858883271"/>
              </p:ext>
            </p:extLst>
          </p:nvPr>
        </p:nvGraphicFramePr>
        <p:xfrm>
          <a:off x="379186" y="1450800"/>
          <a:ext cx="11428538" cy="3571240"/>
        </p:xfrm>
        <a:graphic>
          <a:graphicData uri="http://schemas.openxmlformats.org/drawingml/2006/table">
            <a:tbl>
              <a:tblPr firstRow="1" bandRow="1">
                <a:tableStyleId>{F2DE63D5-997A-4646-A377-4702673A728D}</a:tableStyleId>
              </a:tblPr>
              <a:tblGrid>
                <a:gridCol w="2908959">
                  <a:extLst>
                    <a:ext uri="{9D8B030D-6E8A-4147-A177-3AD203B41FA5}">
                      <a16:colId xmlns:a16="http://schemas.microsoft.com/office/drawing/2014/main" val="2712070957"/>
                    </a:ext>
                  </a:extLst>
                </a:gridCol>
                <a:gridCol w="8519579">
                  <a:extLst>
                    <a:ext uri="{9D8B030D-6E8A-4147-A177-3AD203B41FA5}">
                      <a16:colId xmlns:a16="http://schemas.microsoft.com/office/drawing/2014/main" val="4207756500"/>
                    </a:ext>
                  </a:extLst>
                </a:gridCol>
              </a:tblGrid>
              <a:tr h="370840">
                <a:tc>
                  <a:txBody>
                    <a:bodyPr/>
                    <a:lstStyle/>
                    <a:p>
                      <a:r>
                        <a:rPr lang="de-DE" dirty="0"/>
                        <a:t>Leistung</a:t>
                      </a:r>
                    </a:p>
                  </a:txBody>
                  <a:tcPr/>
                </a:tc>
                <a:tc>
                  <a:txBody>
                    <a:bodyPr/>
                    <a:lstStyle/>
                    <a:p>
                      <a:r>
                        <a:rPr lang="de-DE" dirty="0"/>
                        <a:t>Nachweis</a:t>
                      </a:r>
                    </a:p>
                  </a:txBody>
                  <a:tcPr/>
                </a:tc>
                <a:extLst>
                  <a:ext uri="{0D108BD9-81ED-4DB2-BD59-A6C34878D82A}">
                    <a16:rowId xmlns:a16="http://schemas.microsoft.com/office/drawing/2014/main" val="3314272046"/>
                  </a:ext>
                </a:extLst>
              </a:tr>
              <a:tr h="370840">
                <a:tc>
                  <a:txBody>
                    <a:bodyPr/>
                    <a:lstStyle/>
                    <a:p>
                      <a:r>
                        <a:rPr lang="de-DE" sz="1600" dirty="0">
                          <a:solidFill>
                            <a:srgbClr val="00305E"/>
                          </a:solidFill>
                        </a:rPr>
                        <a:t>Intensivierte Einzelberatung zum Rauchstopp </a:t>
                      </a:r>
                      <a:r>
                        <a:rPr lang="de-DE" sz="1600" b="1" dirty="0">
                          <a:solidFill>
                            <a:srgbClr val="00305E"/>
                          </a:solidFill>
                        </a:rPr>
                        <a:t>(BG2A1 und BG2A2)</a:t>
                      </a:r>
                      <a:r>
                        <a:rPr lang="de-DE" sz="1600" dirty="0">
                          <a:solidFill>
                            <a:srgbClr val="00305E"/>
                          </a:solidFill>
                        </a:rPr>
                        <a:t>*</a:t>
                      </a:r>
                      <a:endParaRPr lang="de-DE" sz="1600" dirty="0">
                        <a:solidFill>
                          <a:srgbClr val="00305E"/>
                        </a:solidFill>
                        <a:latin typeface="Arial" panose="020B0604020202020204" pitchFamily="34" charset="0"/>
                        <a:cs typeface="Arial" panose="020B0604020202020204" pitchFamily="34" charset="0"/>
                      </a:endParaRPr>
                    </a:p>
                  </a:txBody>
                  <a:tcPr/>
                </a:tc>
                <a:tc>
                  <a:txBody>
                    <a:bodyPr/>
                    <a:lstStyle/>
                    <a:p>
                      <a:r>
                        <a:rPr lang="de-DE" sz="1400" dirty="0">
                          <a:solidFill>
                            <a:schemeClr val="tx2"/>
                          </a:solidFill>
                        </a:rPr>
                        <a:t>Kenntnis von Techniken der Minimalintervention zur Tabakentwöhnung (z. B. ABC, 5A, 5R) und zu Grundlagen der Motivierenden Gesprächsführung durch entweder Selbstliteratur z. B. von „DMP </a:t>
                      </a:r>
                      <a:r>
                        <a:rPr lang="de-DE" sz="1400" dirty="0" err="1">
                          <a:solidFill>
                            <a:schemeClr val="tx2"/>
                          </a:solidFill>
                        </a:rPr>
                        <a:t>Curaplan</a:t>
                      </a:r>
                      <a:r>
                        <a:rPr lang="de-DE" sz="1400" dirty="0">
                          <a:solidFill>
                            <a:schemeClr val="tx2"/>
                          </a:solidFill>
                        </a:rPr>
                        <a:t> 4-Stufen-Konzept“ (AOK), „Frei von Tabak“ (BAEK) bzw. Anhang 1/1a zu Anlage 17 des Selektivvertrages oder durch entsprechend inhaltlich ausgerichtete Fortbildungen. </a:t>
                      </a:r>
                      <a:r>
                        <a:rPr lang="de-DE" sz="1400" dirty="0">
                          <a:solidFill>
                            <a:schemeClr val="accent1">
                              <a:lumMod val="50000"/>
                            </a:schemeClr>
                          </a:solidFill>
                        </a:rPr>
                        <a:t>(Nachweis: Selbstauskunft)</a:t>
                      </a:r>
                      <a:endParaRPr lang="de-DE" sz="1400" dirty="0">
                        <a:solidFill>
                          <a:schemeClr val="accent1">
                            <a:lumMod val="50000"/>
                          </a:schemeClr>
                        </a:solidFill>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3802257816"/>
                  </a:ext>
                </a:extLst>
              </a:tr>
              <a:tr h="370840">
                <a:tc>
                  <a:txBody>
                    <a:bodyPr/>
                    <a:lstStyle/>
                    <a:p>
                      <a:r>
                        <a:rPr lang="de-DE" sz="1600" dirty="0">
                          <a:solidFill>
                            <a:srgbClr val="00305E"/>
                          </a:solidFill>
                        </a:rPr>
                        <a:t>Psychoedukative Gruppenschulung </a:t>
                      </a:r>
                      <a:r>
                        <a:rPr lang="de-DE" sz="1600" b="1" dirty="0">
                          <a:solidFill>
                            <a:srgbClr val="00305E"/>
                          </a:solidFill>
                        </a:rPr>
                        <a:t>(BG2B)</a:t>
                      </a:r>
                      <a:endParaRPr lang="de-DE" sz="1600" b="1" dirty="0">
                        <a:solidFill>
                          <a:srgbClr val="00305E"/>
                        </a:solidFill>
                        <a:latin typeface="Arial" panose="020B0604020202020204" pitchFamily="34" charset="0"/>
                        <a:cs typeface="Arial" panose="020B0604020202020204" pitchFamily="34" charset="0"/>
                      </a:endParaRPr>
                    </a:p>
                  </a:txBody>
                  <a:tcPr/>
                </a:tc>
                <a:tc>
                  <a:txBody>
                    <a:bodyPr/>
                    <a:lstStyle/>
                    <a:p>
                      <a:r>
                        <a:rPr lang="de-DE" sz="1400" dirty="0">
                          <a:solidFill>
                            <a:schemeClr val="tx2"/>
                          </a:solidFill>
                        </a:rPr>
                        <a:t>Unterweisung in die Inhalte der Gruppenschulung (analog zu den Inhalten der Gruppenschulung im Curriculum IFT) z. B. mittels Fortbildung, Webinar oder CME-Fortbildung. </a:t>
                      </a:r>
                      <a:r>
                        <a:rPr lang="de-DE" sz="1400" dirty="0">
                          <a:solidFill>
                            <a:schemeClr val="accent1">
                              <a:lumMod val="50000"/>
                            </a:schemeClr>
                          </a:solidFill>
                        </a:rPr>
                        <a:t>(Nachweis: Zertifikat)</a:t>
                      </a:r>
                      <a:endParaRPr lang="de-DE" sz="1400" dirty="0">
                        <a:solidFill>
                          <a:schemeClr val="accent1">
                            <a:lumMod val="50000"/>
                          </a:schemeClr>
                        </a:solidFill>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246876096"/>
                  </a:ext>
                </a:extLst>
              </a:tr>
              <a:tr h="370840">
                <a:tc>
                  <a:txBody>
                    <a:bodyPr/>
                    <a:lstStyle/>
                    <a:p>
                      <a:r>
                        <a:rPr lang="de-DE" sz="1600" dirty="0">
                          <a:solidFill>
                            <a:srgbClr val="00305E"/>
                          </a:solidFill>
                        </a:rPr>
                        <a:t>Raucherberatung in der Arztpraxis als Einzeltherapie </a:t>
                      </a:r>
                      <a:r>
                        <a:rPr lang="de-DE" sz="1600" b="1" dirty="0">
                          <a:solidFill>
                            <a:srgbClr val="00305E"/>
                          </a:solidFill>
                        </a:rPr>
                        <a:t>(BG3A</a:t>
                      </a:r>
                      <a:r>
                        <a:rPr lang="de-DE" sz="1600" b="1" u="none" dirty="0">
                          <a:solidFill>
                            <a:srgbClr val="00305E"/>
                          </a:solidFill>
                        </a:rPr>
                        <a:t>)</a:t>
                      </a:r>
                    </a:p>
                    <a:p>
                      <a:pPr>
                        <a:lnSpc>
                          <a:spcPct val="50000"/>
                        </a:lnSpc>
                      </a:pPr>
                      <a:endParaRPr lang="de-DE" sz="1600" u="sng" dirty="0">
                        <a:solidFill>
                          <a:srgbClr val="00305E"/>
                        </a:solidFill>
                      </a:endParaRPr>
                    </a:p>
                    <a:p>
                      <a:r>
                        <a:rPr lang="de-DE" sz="1600" kern="1200" dirty="0">
                          <a:solidFill>
                            <a:srgbClr val="00305E"/>
                          </a:solidFill>
                        </a:rPr>
                        <a:t>Raucherberatung in der Arztpraxis als Gruppentherapie </a:t>
                      </a:r>
                      <a:r>
                        <a:rPr lang="de-DE" sz="1600" b="1" kern="1200" dirty="0">
                          <a:solidFill>
                            <a:srgbClr val="00305E"/>
                          </a:solidFill>
                        </a:rPr>
                        <a:t>(BG3B)</a:t>
                      </a:r>
                      <a:endParaRPr lang="de-DE" sz="1600" b="1" kern="1200" dirty="0">
                        <a:solidFill>
                          <a:srgbClr val="00305E"/>
                        </a:solidFill>
                        <a:latin typeface="Arial" panose="020B0604020202020204" pitchFamily="34" charset="0"/>
                        <a:ea typeface="+mn-ea"/>
                        <a:cs typeface="Arial" panose="020B0604020202020204" pitchFamily="34" charset="0"/>
                      </a:endParaRPr>
                    </a:p>
                  </a:txBody>
                  <a:tcPr/>
                </a:tc>
                <a:tc>
                  <a:txBody>
                    <a:bodyPr/>
                    <a:lstStyle/>
                    <a:p>
                      <a:endParaRPr lang="de-DE" sz="1600" dirty="0">
                        <a:solidFill>
                          <a:schemeClr val="tx2"/>
                        </a:solidFill>
                      </a:endParaRPr>
                    </a:p>
                    <a:p>
                      <a:endParaRPr lang="de-DE" sz="1600" dirty="0">
                        <a:solidFill>
                          <a:schemeClr val="tx2"/>
                        </a:solidFill>
                      </a:endParaRPr>
                    </a:p>
                    <a:p>
                      <a:pPr marL="285750" lvl="0" indent="-285750">
                        <a:buFont typeface="Arial" panose="020B0604020202020204" pitchFamily="34" charset="0"/>
                        <a:buChar char="•"/>
                      </a:pPr>
                      <a:r>
                        <a:rPr lang="de-DE" sz="1400" kern="1200" dirty="0">
                          <a:solidFill>
                            <a:schemeClr val="tx2"/>
                          </a:solidFill>
                        </a:rPr>
                        <a:t>Qualifikation zur Tabakentwöhnung der BAEK </a:t>
                      </a:r>
                      <a:r>
                        <a:rPr lang="de-DE" sz="1400" kern="1200" dirty="0">
                          <a:solidFill>
                            <a:schemeClr val="tx2"/>
                          </a:solidFill>
                          <a:effectLst/>
                        </a:rPr>
                        <a:t>(</a:t>
                      </a:r>
                      <a:r>
                        <a:rPr lang="de-DE" sz="1400" u="sng" kern="1200" dirty="0">
                          <a:solidFill>
                            <a:schemeClr val="tx2"/>
                          </a:solidFill>
                          <a:effectLst/>
                          <a:hlinkClick r:id="rId2">
                            <a:extLst>
                              <a:ext uri="{A12FA001-AC4F-418D-AE19-62706E023703}">
                                <ahyp:hlinkClr xmlns:ahyp="http://schemas.microsoft.com/office/drawing/2018/hyperlinkcolor" val="tx"/>
                              </a:ext>
                            </a:extLst>
                          </a:hlinkClick>
                        </a:rPr>
                        <a:t>https://www.bundesaerztekammer.de</a:t>
                      </a:r>
                      <a:r>
                        <a:rPr lang="de-DE" sz="1400" u="sng" kern="1200" dirty="0">
                          <a:solidFill>
                            <a:schemeClr val="tx2"/>
                          </a:solidFill>
                          <a:effectLst/>
                        </a:rPr>
                        <a:t> )</a:t>
                      </a:r>
                      <a:endParaRPr lang="de-DE" sz="1400" kern="1200" dirty="0">
                        <a:solidFill>
                          <a:schemeClr val="tx2"/>
                        </a:solidFill>
                        <a:effectLst/>
                      </a:endParaRPr>
                    </a:p>
                    <a:p>
                      <a:pPr marL="285750" lvl="0" indent="-285750">
                        <a:buFont typeface="Arial" panose="020B0604020202020204" pitchFamily="34" charset="0"/>
                        <a:buChar char="•"/>
                      </a:pPr>
                      <a:r>
                        <a:rPr lang="de-DE" sz="1400" kern="1200" dirty="0">
                          <a:solidFill>
                            <a:schemeClr val="tx2"/>
                          </a:solidFill>
                          <a:effectLst/>
                        </a:rPr>
                        <a:t>Mein Nichtraucherprogramm (BDP </a:t>
                      </a:r>
                      <a:r>
                        <a:rPr lang="de-DE" sz="1400" u="sng" kern="1200" dirty="0">
                          <a:solidFill>
                            <a:schemeClr val="tx2"/>
                          </a:solidFill>
                          <a:effectLst/>
                          <a:hlinkClick r:id="rId3">
                            <a:extLst>
                              <a:ext uri="{A12FA001-AC4F-418D-AE19-62706E023703}">
                                <ahyp:hlinkClr xmlns:ahyp="http://schemas.microsoft.com/office/drawing/2018/hyperlinkcolor" val="tx"/>
                              </a:ext>
                            </a:extLst>
                          </a:hlinkClick>
                        </a:rPr>
                        <a:t>www.pneumologenverband.de</a:t>
                      </a:r>
                      <a:r>
                        <a:rPr lang="de-DE" sz="1400" kern="1200" dirty="0">
                          <a:solidFill>
                            <a:schemeClr val="tx2"/>
                          </a:solidFill>
                          <a:effectLst/>
                        </a:rPr>
                        <a:t>)</a:t>
                      </a:r>
                    </a:p>
                    <a:p>
                      <a:pPr marL="285750" lvl="0" indent="-285750">
                        <a:buFont typeface="Arial" panose="020B0604020202020204" pitchFamily="34" charset="0"/>
                        <a:buChar char="•"/>
                      </a:pPr>
                      <a:r>
                        <a:rPr lang="de-DE" sz="1400" kern="1200" dirty="0">
                          <a:solidFill>
                            <a:schemeClr val="tx2"/>
                          </a:solidFill>
                          <a:effectLst/>
                        </a:rPr>
                        <a:t>Rauchfrei Programm IFT München (</a:t>
                      </a:r>
                      <a:r>
                        <a:rPr lang="de-DE" sz="1400" u="sng" kern="1200" dirty="0">
                          <a:solidFill>
                            <a:schemeClr val="tx2"/>
                          </a:solidFill>
                          <a:effectLst/>
                          <a:hlinkClick r:id="rId4">
                            <a:extLst>
                              <a:ext uri="{A12FA001-AC4F-418D-AE19-62706E023703}">
                                <ahyp:hlinkClr xmlns:ahyp="http://schemas.microsoft.com/office/drawing/2018/hyperlinkcolor" val="tx"/>
                              </a:ext>
                            </a:extLst>
                          </a:hlinkClick>
                        </a:rPr>
                        <a:t>www.rauchfrei-programm.de</a:t>
                      </a:r>
                      <a:r>
                        <a:rPr lang="de-DE" sz="1400" kern="1200" dirty="0">
                          <a:solidFill>
                            <a:schemeClr val="tx2"/>
                          </a:solidFill>
                          <a:effectLst/>
                        </a:rPr>
                        <a:t>)</a:t>
                      </a:r>
                    </a:p>
                    <a:p>
                      <a:pPr marL="0" lvl="0" indent="0">
                        <a:buFont typeface="Arial" panose="020B0604020202020204" pitchFamily="34" charset="0"/>
                        <a:buNone/>
                      </a:pPr>
                      <a:r>
                        <a:rPr lang="de-DE" sz="1400" kern="1200" dirty="0">
                          <a:solidFill>
                            <a:schemeClr val="accent1">
                              <a:lumMod val="50000"/>
                            </a:schemeClr>
                          </a:solidFill>
                          <a:effectLst/>
                        </a:rPr>
                        <a:t>(Nachweis: mind. 1 Zertifikat)</a:t>
                      </a:r>
                      <a:endParaRPr lang="de-DE" sz="1400" kern="1200" dirty="0">
                        <a:solidFill>
                          <a:schemeClr val="accent1">
                            <a:lumMod val="50000"/>
                          </a:schemeClr>
                        </a:solidFill>
                        <a:effectLst/>
                        <a:latin typeface="Arial" panose="020B0604020202020204" pitchFamily="34" charset="0"/>
                        <a:ea typeface="+mn-ea"/>
                        <a:cs typeface="Arial" panose="020B0604020202020204" pitchFamily="34" charset="0"/>
                      </a:endParaRPr>
                    </a:p>
                  </a:txBody>
                  <a:tcPr/>
                </a:tc>
                <a:extLst>
                  <a:ext uri="{0D108BD9-81ED-4DB2-BD59-A6C34878D82A}">
                    <a16:rowId xmlns:a16="http://schemas.microsoft.com/office/drawing/2014/main" val="3570315241"/>
                  </a:ext>
                </a:extLst>
              </a:tr>
            </a:tbl>
          </a:graphicData>
        </a:graphic>
      </p:graphicFrame>
      <p:sp>
        <p:nvSpPr>
          <p:cNvPr id="11" name="Textfeld 10">
            <a:extLst>
              <a:ext uri="{FF2B5EF4-FFF2-40B4-BE49-F238E27FC236}">
                <a16:creationId xmlns:a16="http://schemas.microsoft.com/office/drawing/2014/main" id="{F4CDA494-19F7-7D4A-4001-CF15F3BFDF99}"/>
              </a:ext>
            </a:extLst>
          </p:cNvPr>
          <p:cNvSpPr txBox="1"/>
          <p:nvPr/>
        </p:nvSpPr>
        <p:spPr>
          <a:xfrm>
            <a:off x="379186" y="5118210"/>
            <a:ext cx="11502923" cy="276999"/>
          </a:xfrm>
          <a:prstGeom prst="rect">
            <a:avLst/>
          </a:prstGeom>
          <a:noFill/>
        </p:spPr>
        <p:txBody>
          <a:bodyPr wrap="square">
            <a:spAutoFit/>
          </a:bodyPr>
          <a:lstStyle/>
          <a:p>
            <a:r>
              <a:rPr lang="de-DE" sz="1200" dirty="0">
                <a:solidFill>
                  <a:srgbClr val="00305E"/>
                </a:solidFill>
              </a:rPr>
              <a:t>* </a:t>
            </a:r>
            <a:r>
              <a:rPr lang="de-DE" sz="1200" dirty="0">
                <a:solidFill>
                  <a:srgbClr val="00305E"/>
                </a:solidFill>
                <a:effectLst/>
                <a:latin typeface="Arial" panose="020B0604020202020204" pitchFamily="34" charset="0"/>
                <a:ea typeface="Times New Roman" panose="02020603050405020304" pitchFamily="18" charset="0"/>
                <a:cs typeface="Times New Roman" panose="02020603050405020304" pitchFamily="18" charset="0"/>
              </a:rPr>
              <a:t>Vorhandene Qualifizierungen gemäß BG2B bzw. BG3A/B werden als höherwertig eingestuft und beinhalten die Qualifikation für BG2A1/2</a:t>
            </a:r>
            <a:endParaRPr lang="de-DE" sz="1200" dirty="0">
              <a:solidFill>
                <a:srgbClr val="00305E"/>
              </a:solidFill>
            </a:endParaRPr>
          </a:p>
        </p:txBody>
      </p:sp>
      <p:sp>
        <p:nvSpPr>
          <p:cNvPr id="12" name="Ellipse 11">
            <a:extLst>
              <a:ext uri="{FF2B5EF4-FFF2-40B4-BE49-F238E27FC236}">
                <a16:creationId xmlns:a16="http://schemas.microsoft.com/office/drawing/2014/main" id="{D86B6659-814A-60D7-0263-48992478A56F}"/>
              </a:ext>
            </a:extLst>
          </p:cNvPr>
          <p:cNvSpPr/>
          <p:nvPr/>
        </p:nvSpPr>
        <p:spPr>
          <a:xfrm>
            <a:off x="10548000" y="5040000"/>
            <a:ext cx="1260000" cy="1260000"/>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lIns="54000" tIns="10800" rIns="54000" bIns="10800" rtlCol="0" anchor="ctr"/>
          <a:lstStyle/>
          <a:p>
            <a:pPr algn="ctr">
              <a:spcAft>
                <a:spcPts val="600"/>
              </a:spcAft>
            </a:pPr>
            <a:endParaRPr lang="de-DE" sz="1600" b="1" cap="all" dirty="0"/>
          </a:p>
        </p:txBody>
      </p:sp>
      <p:pic>
        <p:nvPicPr>
          <p:cNvPr id="13" name="Grafik 12" descr="Präsentation mit Checkliste Silhouette">
            <a:extLst>
              <a:ext uri="{FF2B5EF4-FFF2-40B4-BE49-F238E27FC236}">
                <a16:creationId xmlns:a16="http://schemas.microsoft.com/office/drawing/2014/main" id="{7E75778F-3435-C11C-1A0F-DCDAD4C1DAE9}"/>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0728000" y="5220000"/>
            <a:ext cx="900000" cy="900000"/>
          </a:xfrm>
          <a:prstGeom prst="rect">
            <a:avLst/>
          </a:prstGeom>
        </p:spPr>
      </p:pic>
      <p:pic>
        <p:nvPicPr>
          <p:cNvPr id="4" name="Grafik 3" descr="Kontrollkästchen aktiviert Silhouette">
            <a:extLst>
              <a:ext uri="{FF2B5EF4-FFF2-40B4-BE49-F238E27FC236}">
                <a16:creationId xmlns:a16="http://schemas.microsoft.com/office/drawing/2014/main" id="{0EB6C8FC-766F-A45D-4F79-15441787234E}"/>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1425017" y="2415121"/>
            <a:ext cx="382707" cy="382707"/>
          </a:xfrm>
          <a:prstGeom prst="rect">
            <a:avLst/>
          </a:prstGeom>
        </p:spPr>
      </p:pic>
      <p:pic>
        <p:nvPicPr>
          <p:cNvPr id="8" name="Grafik 7" descr="Dokument Silhouette">
            <a:extLst>
              <a:ext uri="{FF2B5EF4-FFF2-40B4-BE49-F238E27FC236}">
                <a16:creationId xmlns:a16="http://schemas.microsoft.com/office/drawing/2014/main" id="{FAD492CD-10BB-19A5-E02B-0EC35D133588}"/>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11450730" y="2936685"/>
            <a:ext cx="331279" cy="331279"/>
          </a:xfrm>
          <a:prstGeom prst="rect">
            <a:avLst/>
          </a:prstGeom>
        </p:spPr>
      </p:pic>
      <p:pic>
        <p:nvPicPr>
          <p:cNvPr id="9" name="Grafik 8" descr="Dokument Silhouette">
            <a:extLst>
              <a:ext uri="{FF2B5EF4-FFF2-40B4-BE49-F238E27FC236}">
                <a16:creationId xmlns:a16="http://schemas.microsoft.com/office/drawing/2014/main" id="{912A0AD2-0469-7A3F-15DF-DDE00B9F458A}"/>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11446575" y="3928152"/>
            <a:ext cx="331279" cy="331279"/>
          </a:xfrm>
          <a:prstGeom prst="rect">
            <a:avLst/>
          </a:prstGeom>
        </p:spPr>
      </p:pic>
      <p:sp>
        <p:nvSpPr>
          <p:cNvPr id="10" name="Fußzeilenplatzhalter 5">
            <a:extLst>
              <a:ext uri="{FF2B5EF4-FFF2-40B4-BE49-F238E27FC236}">
                <a16:creationId xmlns:a16="http://schemas.microsoft.com/office/drawing/2014/main" id="{F18169E5-B8B2-54BF-8D79-1CDF234B8543}"/>
              </a:ext>
            </a:extLst>
          </p:cNvPr>
          <p:cNvSpPr>
            <a:spLocks noGrp="1"/>
          </p:cNvSpPr>
          <p:nvPr>
            <p:ph type="ftr" sz="quarter" idx="15"/>
          </p:nvPr>
        </p:nvSpPr>
        <p:spPr>
          <a:xfrm>
            <a:off x="5384846" y="6507057"/>
            <a:ext cx="1422307" cy="180000"/>
          </a:xfrm>
        </p:spPr>
        <p:txBody>
          <a:bodyPr/>
          <a:lstStyle/>
          <a:p>
            <a:r>
              <a:rPr lang="de-DE" dirty="0"/>
              <a:t>Vertragsschulung Pneumologie</a:t>
            </a:r>
          </a:p>
        </p:txBody>
      </p:sp>
      <p:sp>
        <p:nvSpPr>
          <p:cNvPr id="14" name="Fußzeilenplatzhalter 5">
            <a:extLst>
              <a:ext uri="{FF2B5EF4-FFF2-40B4-BE49-F238E27FC236}">
                <a16:creationId xmlns:a16="http://schemas.microsoft.com/office/drawing/2014/main" id="{5E022543-720C-83D4-C52B-A91F5EA3352B}"/>
              </a:ext>
            </a:extLst>
          </p:cNvPr>
          <p:cNvSpPr txBox="1">
            <a:spLocks/>
          </p:cNvSpPr>
          <p:nvPr/>
        </p:nvSpPr>
        <p:spPr>
          <a:xfrm>
            <a:off x="928555" y="6507057"/>
            <a:ext cx="1422307" cy="180000"/>
          </a:xfrm>
          <a:prstGeom prst="rect">
            <a:avLst/>
          </a:prstGeom>
        </p:spPr>
        <p:txBody>
          <a:bodyPr vert="horz" lIns="0" tIns="0" rIns="0" bIns="0" rtlCol="0" anchor="t"/>
          <a:lstStyle>
            <a:defPPr>
              <a:defRPr lang="de-DE"/>
            </a:defPPr>
            <a:lvl1pPr marL="0" algn="l" defTabSz="914400" rtl="0" eaLnBrk="1" latinLnBrk="0" hangingPunct="1">
              <a:defRPr sz="800" kern="1200">
                <a:solidFill>
                  <a:schemeClr val="tx2"/>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7417286-CD27-4536-AB02-35836954B47B}" type="datetime1">
              <a:rPr lang="de-DE"/>
              <a:t>02.10.2026</a:t>
            </a:fld>
            <a:endParaRPr lang="de-DE" dirty="0"/>
          </a:p>
        </p:txBody>
      </p:sp>
    </p:spTree>
    <p:extLst>
      <p:ext uri="{BB962C8B-B14F-4D97-AF65-F5344CB8AC3E}">
        <p14:creationId xmlns:p14="http://schemas.microsoft.com/office/powerpoint/2010/main" val="255279186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BEDEB02-F27E-9575-F88B-8978A60AA10C}"/>
              </a:ext>
            </a:extLst>
          </p:cNvPr>
          <p:cNvSpPr>
            <a:spLocks noGrp="1"/>
          </p:cNvSpPr>
          <p:nvPr>
            <p:ph type="title"/>
          </p:nvPr>
        </p:nvSpPr>
        <p:spPr/>
        <p:txBody>
          <a:bodyPr/>
          <a:lstStyle/>
          <a:p>
            <a:r>
              <a:rPr lang="de-DE" dirty="0"/>
              <a:t>Teilnahmeerklärung Arzt</a:t>
            </a:r>
          </a:p>
        </p:txBody>
      </p:sp>
      <p:sp>
        <p:nvSpPr>
          <p:cNvPr id="3" name="Textplatzhalter 2">
            <a:extLst>
              <a:ext uri="{FF2B5EF4-FFF2-40B4-BE49-F238E27FC236}">
                <a16:creationId xmlns:a16="http://schemas.microsoft.com/office/drawing/2014/main" id="{26E7B95D-A428-E324-0569-81B9BAC0C77F}"/>
              </a:ext>
            </a:extLst>
          </p:cNvPr>
          <p:cNvSpPr>
            <a:spLocks noGrp="1"/>
          </p:cNvSpPr>
          <p:nvPr>
            <p:ph type="body" sz="quarter" idx="21"/>
          </p:nvPr>
        </p:nvSpPr>
        <p:spPr/>
        <p:txBody>
          <a:bodyPr/>
          <a:lstStyle/>
          <a:p>
            <a:endParaRPr lang="de-DE"/>
          </a:p>
        </p:txBody>
      </p:sp>
      <p:sp>
        <p:nvSpPr>
          <p:cNvPr id="4" name="Inhaltsplatzhalter 3">
            <a:extLst>
              <a:ext uri="{FF2B5EF4-FFF2-40B4-BE49-F238E27FC236}">
                <a16:creationId xmlns:a16="http://schemas.microsoft.com/office/drawing/2014/main" id="{2B37B3DB-50B4-BE73-6184-9851FBD2C8FD}"/>
              </a:ext>
            </a:extLst>
          </p:cNvPr>
          <p:cNvSpPr>
            <a:spLocks noGrp="1"/>
          </p:cNvSpPr>
          <p:nvPr>
            <p:ph sz="quarter" idx="13"/>
          </p:nvPr>
        </p:nvSpPr>
        <p:spPr>
          <a:xfrm>
            <a:off x="379185" y="1451428"/>
            <a:ext cx="5581383" cy="386608"/>
          </a:xfrm>
        </p:spPr>
        <p:txBody>
          <a:bodyPr/>
          <a:lstStyle/>
          <a:p>
            <a:pPr algn="ctr"/>
            <a:r>
              <a:rPr lang="de-DE" dirty="0"/>
              <a:t>Teilnahmeerklärung AOK Baden-Württemberg</a:t>
            </a:r>
          </a:p>
        </p:txBody>
      </p:sp>
      <p:sp>
        <p:nvSpPr>
          <p:cNvPr id="5" name="Inhaltsplatzhalter 4">
            <a:extLst>
              <a:ext uri="{FF2B5EF4-FFF2-40B4-BE49-F238E27FC236}">
                <a16:creationId xmlns:a16="http://schemas.microsoft.com/office/drawing/2014/main" id="{F836C6BE-4D48-78EA-56C8-83D2A2513DF7}"/>
              </a:ext>
            </a:extLst>
          </p:cNvPr>
          <p:cNvSpPr>
            <a:spLocks noGrp="1"/>
          </p:cNvSpPr>
          <p:nvPr>
            <p:ph sz="quarter" idx="14"/>
          </p:nvPr>
        </p:nvSpPr>
        <p:spPr>
          <a:xfrm>
            <a:off x="6240525" y="1451428"/>
            <a:ext cx="5580000" cy="386608"/>
          </a:xfrm>
        </p:spPr>
        <p:txBody>
          <a:bodyPr/>
          <a:lstStyle/>
          <a:p>
            <a:pPr algn="ctr"/>
            <a:r>
              <a:rPr lang="de-DE" dirty="0"/>
              <a:t>Teilnahmeerklärung Bosch BKK</a:t>
            </a:r>
          </a:p>
        </p:txBody>
      </p:sp>
      <p:sp>
        <p:nvSpPr>
          <p:cNvPr id="6" name="Foliennummernplatzhalter 5">
            <a:extLst>
              <a:ext uri="{FF2B5EF4-FFF2-40B4-BE49-F238E27FC236}">
                <a16:creationId xmlns:a16="http://schemas.microsoft.com/office/drawing/2014/main" id="{FD6EC9D4-99A0-4021-EEA4-01B04DEBFD15}"/>
              </a:ext>
            </a:extLst>
          </p:cNvPr>
          <p:cNvSpPr>
            <a:spLocks noGrp="1"/>
          </p:cNvSpPr>
          <p:nvPr>
            <p:ph type="sldNum" sz="quarter" idx="23"/>
          </p:nvPr>
        </p:nvSpPr>
        <p:spPr/>
        <p:txBody>
          <a:bodyPr/>
          <a:lstStyle/>
          <a:p>
            <a:fld id="{563F8326-2D3F-44D0-8A27-327B93DAAA3E}" type="slidenum">
              <a:rPr lang="de-DE" smtClean="0"/>
              <a:pPr/>
              <a:t>16</a:t>
            </a:fld>
            <a:endParaRPr lang="de-DE"/>
          </a:p>
        </p:txBody>
      </p:sp>
      <p:pic>
        <p:nvPicPr>
          <p:cNvPr id="13" name="Grafik 12">
            <a:extLst>
              <a:ext uri="{FF2B5EF4-FFF2-40B4-BE49-F238E27FC236}">
                <a16:creationId xmlns:a16="http://schemas.microsoft.com/office/drawing/2014/main" id="{7612A783-8B1F-B7FE-E346-0CB27BF6C2B5}"/>
              </a:ext>
            </a:extLst>
          </p:cNvPr>
          <p:cNvPicPr>
            <a:picLocks noChangeAspect="1"/>
          </p:cNvPicPr>
          <p:nvPr/>
        </p:nvPicPr>
        <p:blipFill>
          <a:blip r:embed="rId2"/>
          <a:stretch>
            <a:fillRect/>
          </a:stretch>
        </p:blipFill>
        <p:spPr>
          <a:xfrm>
            <a:off x="7630652" y="2150863"/>
            <a:ext cx="2799746" cy="3960000"/>
          </a:xfrm>
          <a:prstGeom prst="rect">
            <a:avLst/>
          </a:prstGeom>
          <a:ln>
            <a:noFill/>
          </a:ln>
          <a:effectLst>
            <a:outerShdw blurRad="292100" dist="139700" dir="2700000" algn="tl" rotWithShape="0">
              <a:srgbClr val="333333">
                <a:alpha val="65000"/>
              </a:srgbClr>
            </a:outerShdw>
          </a:effectLst>
        </p:spPr>
      </p:pic>
      <p:grpSp>
        <p:nvGrpSpPr>
          <p:cNvPr id="20" name="Gruppieren 19">
            <a:extLst>
              <a:ext uri="{FF2B5EF4-FFF2-40B4-BE49-F238E27FC236}">
                <a16:creationId xmlns:a16="http://schemas.microsoft.com/office/drawing/2014/main" id="{68F380F0-7FD6-C9D8-66FB-E553037ABF69}"/>
              </a:ext>
            </a:extLst>
          </p:cNvPr>
          <p:cNvGrpSpPr/>
          <p:nvPr/>
        </p:nvGrpSpPr>
        <p:grpSpPr>
          <a:xfrm>
            <a:off x="752404" y="2150863"/>
            <a:ext cx="4834943" cy="4155385"/>
            <a:chOff x="559186" y="2153575"/>
            <a:chExt cx="4834943" cy="4155385"/>
          </a:xfrm>
        </p:grpSpPr>
        <p:pic>
          <p:nvPicPr>
            <p:cNvPr id="19" name="Grafik 18">
              <a:extLst>
                <a:ext uri="{FF2B5EF4-FFF2-40B4-BE49-F238E27FC236}">
                  <a16:creationId xmlns:a16="http://schemas.microsoft.com/office/drawing/2014/main" id="{0FF9F567-F8CF-F103-4C91-5C3F6E895C0C}"/>
                </a:ext>
              </a:extLst>
            </p:cNvPr>
            <p:cNvPicPr>
              <a:picLocks noChangeAspect="1"/>
            </p:cNvPicPr>
            <p:nvPr/>
          </p:nvPicPr>
          <p:blipFill>
            <a:blip r:embed="rId3"/>
            <a:stretch>
              <a:fillRect/>
            </a:stretch>
          </p:blipFill>
          <p:spPr>
            <a:xfrm>
              <a:off x="2594383" y="2351672"/>
              <a:ext cx="2799746" cy="3957288"/>
            </a:xfrm>
            <a:prstGeom prst="rect">
              <a:avLst/>
            </a:prstGeom>
            <a:ln>
              <a:noFill/>
            </a:ln>
            <a:effectLst>
              <a:outerShdw blurRad="292100" dist="139700" dir="2700000" algn="tl" rotWithShape="0">
                <a:srgbClr val="333333">
                  <a:alpha val="65000"/>
                </a:srgbClr>
              </a:outerShdw>
            </a:effectLst>
          </p:spPr>
        </p:pic>
        <p:pic>
          <p:nvPicPr>
            <p:cNvPr id="17" name="Grafik 16">
              <a:extLst>
                <a:ext uri="{FF2B5EF4-FFF2-40B4-BE49-F238E27FC236}">
                  <a16:creationId xmlns:a16="http://schemas.microsoft.com/office/drawing/2014/main" id="{25F69387-24A3-7542-DCED-0B7901ACC6B0}"/>
                </a:ext>
              </a:extLst>
            </p:cNvPr>
            <p:cNvPicPr>
              <a:picLocks noChangeAspect="1"/>
            </p:cNvPicPr>
            <p:nvPr/>
          </p:nvPicPr>
          <p:blipFill>
            <a:blip r:embed="rId4"/>
            <a:stretch>
              <a:fillRect/>
            </a:stretch>
          </p:blipFill>
          <p:spPr>
            <a:xfrm>
              <a:off x="1583843" y="2260401"/>
              <a:ext cx="2799746" cy="3957288"/>
            </a:xfrm>
            <a:prstGeom prst="rect">
              <a:avLst/>
            </a:prstGeom>
            <a:ln>
              <a:noFill/>
            </a:ln>
            <a:effectLst>
              <a:outerShdw blurRad="292100" dist="139700" dir="2700000" algn="tl" rotWithShape="0">
                <a:srgbClr val="333333">
                  <a:alpha val="65000"/>
                </a:srgbClr>
              </a:outerShdw>
            </a:effectLst>
          </p:spPr>
        </p:pic>
        <p:pic>
          <p:nvPicPr>
            <p:cNvPr id="15" name="Grafik 14">
              <a:extLst>
                <a:ext uri="{FF2B5EF4-FFF2-40B4-BE49-F238E27FC236}">
                  <a16:creationId xmlns:a16="http://schemas.microsoft.com/office/drawing/2014/main" id="{F6463C5B-F253-B277-5EDF-4AEE547F10D1}"/>
                </a:ext>
              </a:extLst>
            </p:cNvPr>
            <p:cNvPicPr>
              <a:picLocks noChangeAspect="1"/>
            </p:cNvPicPr>
            <p:nvPr/>
          </p:nvPicPr>
          <p:blipFill>
            <a:blip r:embed="rId5"/>
            <a:stretch>
              <a:fillRect/>
            </a:stretch>
          </p:blipFill>
          <p:spPr>
            <a:xfrm>
              <a:off x="559186" y="2153575"/>
              <a:ext cx="2799746" cy="3957288"/>
            </a:xfrm>
            <a:prstGeom prst="rect">
              <a:avLst/>
            </a:prstGeom>
            <a:ln>
              <a:noFill/>
            </a:ln>
            <a:effectLst>
              <a:outerShdw blurRad="292100" dist="139700" dir="2700000" algn="tl" rotWithShape="0">
                <a:srgbClr val="333333">
                  <a:alpha val="65000"/>
                </a:srgbClr>
              </a:outerShdw>
            </a:effectLst>
          </p:spPr>
        </p:pic>
      </p:grpSp>
      <p:sp>
        <p:nvSpPr>
          <p:cNvPr id="21" name="Ellipse 20">
            <a:extLst>
              <a:ext uri="{FF2B5EF4-FFF2-40B4-BE49-F238E27FC236}">
                <a16:creationId xmlns:a16="http://schemas.microsoft.com/office/drawing/2014/main" id="{9CFD3A0B-9610-067D-DE0D-F3EB7C2CCC94}"/>
              </a:ext>
            </a:extLst>
          </p:cNvPr>
          <p:cNvSpPr/>
          <p:nvPr/>
        </p:nvSpPr>
        <p:spPr>
          <a:xfrm>
            <a:off x="10548000" y="5040000"/>
            <a:ext cx="1260000" cy="1260000"/>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lIns="54000" tIns="10800" rIns="54000" bIns="10800" rtlCol="0" anchor="ctr"/>
          <a:lstStyle/>
          <a:p>
            <a:pPr algn="ctr">
              <a:spcAft>
                <a:spcPts val="600"/>
              </a:spcAft>
            </a:pPr>
            <a:endParaRPr lang="de-DE" sz="1600" b="1" cap="all" dirty="0"/>
          </a:p>
        </p:txBody>
      </p:sp>
      <p:pic>
        <p:nvPicPr>
          <p:cNvPr id="22" name="Grafik 21" descr="Stift Silhouette">
            <a:extLst>
              <a:ext uri="{FF2B5EF4-FFF2-40B4-BE49-F238E27FC236}">
                <a16:creationId xmlns:a16="http://schemas.microsoft.com/office/drawing/2014/main" id="{793D1A84-C6F1-626B-2A54-408F0EB05516}"/>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1268000" y="5609109"/>
            <a:ext cx="360000" cy="360000"/>
          </a:xfrm>
          <a:prstGeom prst="rect">
            <a:avLst/>
          </a:prstGeom>
        </p:spPr>
      </p:pic>
      <p:pic>
        <p:nvPicPr>
          <p:cNvPr id="23" name="Grafik 22" descr="Dokument Silhouette">
            <a:extLst>
              <a:ext uri="{FF2B5EF4-FFF2-40B4-BE49-F238E27FC236}">
                <a16:creationId xmlns:a16="http://schemas.microsoft.com/office/drawing/2014/main" id="{0B720113-BD4A-0D49-54BD-4EBAFEC7431D}"/>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10728000" y="5220000"/>
            <a:ext cx="900000" cy="900000"/>
          </a:xfrm>
          <a:prstGeom prst="rect">
            <a:avLst/>
          </a:prstGeom>
        </p:spPr>
      </p:pic>
      <p:sp>
        <p:nvSpPr>
          <p:cNvPr id="8" name="Fußzeilenplatzhalter 5">
            <a:extLst>
              <a:ext uri="{FF2B5EF4-FFF2-40B4-BE49-F238E27FC236}">
                <a16:creationId xmlns:a16="http://schemas.microsoft.com/office/drawing/2014/main" id="{C5171BED-9C3C-431B-9206-64E7F0F956EA}"/>
              </a:ext>
            </a:extLst>
          </p:cNvPr>
          <p:cNvSpPr txBox="1">
            <a:spLocks/>
          </p:cNvSpPr>
          <p:nvPr/>
        </p:nvSpPr>
        <p:spPr>
          <a:xfrm>
            <a:off x="5413893" y="6511714"/>
            <a:ext cx="1653263" cy="180000"/>
          </a:xfrm>
          <a:prstGeom prst="rect">
            <a:avLst/>
          </a:prstGeom>
        </p:spPr>
        <p:txBody>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de-DE" sz="800" dirty="0">
                <a:solidFill>
                  <a:schemeClr val="tx2"/>
                </a:solidFill>
                <a:latin typeface="+mj-lt"/>
              </a:rPr>
              <a:t>Vertragsschulung Pneumologie</a:t>
            </a:r>
          </a:p>
        </p:txBody>
      </p:sp>
      <p:sp>
        <p:nvSpPr>
          <p:cNvPr id="9" name="Fußzeilenplatzhalter 5">
            <a:extLst>
              <a:ext uri="{FF2B5EF4-FFF2-40B4-BE49-F238E27FC236}">
                <a16:creationId xmlns:a16="http://schemas.microsoft.com/office/drawing/2014/main" id="{4A49D953-BE65-AEE8-ECA8-B369FED04ED5}"/>
              </a:ext>
            </a:extLst>
          </p:cNvPr>
          <p:cNvSpPr txBox="1">
            <a:spLocks/>
          </p:cNvSpPr>
          <p:nvPr/>
        </p:nvSpPr>
        <p:spPr>
          <a:xfrm>
            <a:off x="928555" y="6507057"/>
            <a:ext cx="1422307" cy="180000"/>
          </a:xfrm>
          <a:prstGeom prst="rect">
            <a:avLst/>
          </a:prstGeom>
        </p:spPr>
        <p:txBody>
          <a:bodyPr vert="horz" lIns="0" tIns="0" rIns="0" bIns="0" rtlCol="0" anchor="t"/>
          <a:lstStyle>
            <a:defPPr>
              <a:defRPr lang="de-DE"/>
            </a:defPPr>
            <a:lvl1pPr marL="0" algn="l" defTabSz="914400" rtl="0" eaLnBrk="1" latinLnBrk="0" hangingPunct="1">
              <a:defRPr sz="800" kern="1200">
                <a:solidFill>
                  <a:schemeClr val="tx2"/>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7417286-CD27-4536-AB02-35836954B47B}" type="datetime1">
              <a:rPr lang="de-DE"/>
              <a:t>02.10.2026</a:t>
            </a:fld>
            <a:endParaRPr lang="de-DE" dirty="0"/>
          </a:p>
        </p:txBody>
      </p:sp>
    </p:spTree>
    <p:extLst>
      <p:ext uri="{BB962C8B-B14F-4D97-AF65-F5344CB8AC3E}">
        <p14:creationId xmlns:p14="http://schemas.microsoft.com/office/powerpoint/2010/main" val="297171417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1B96A3A-3666-FAC9-B89C-48A4A2F9A854}"/>
              </a:ext>
            </a:extLst>
          </p:cNvPr>
          <p:cNvSpPr>
            <a:spLocks noGrp="1"/>
          </p:cNvSpPr>
          <p:nvPr>
            <p:ph type="title"/>
          </p:nvPr>
        </p:nvSpPr>
        <p:spPr/>
        <p:txBody>
          <a:bodyPr/>
          <a:lstStyle/>
          <a:p>
            <a:r>
              <a:rPr lang="de-DE" dirty="0"/>
              <a:t>10 Schritte zur Vertragsteilnahme</a:t>
            </a:r>
          </a:p>
        </p:txBody>
      </p:sp>
      <p:sp>
        <p:nvSpPr>
          <p:cNvPr id="3" name="Textplatzhalter 2">
            <a:extLst>
              <a:ext uri="{FF2B5EF4-FFF2-40B4-BE49-F238E27FC236}">
                <a16:creationId xmlns:a16="http://schemas.microsoft.com/office/drawing/2014/main" id="{4EDF26E3-2309-17AD-C79E-2C4DD1C95217}"/>
              </a:ext>
            </a:extLst>
          </p:cNvPr>
          <p:cNvSpPr>
            <a:spLocks noGrp="1"/>
          </p:cNvSpPr>
          <p:nvPr>
            <p:ph type="body" sz="quarter" idx="20"/>
          </p:nvPr>
        </p:nvSpPr>
        <p:spPr/>
        <p:txBody>
          <a:bodyPr/>
          <a:lstStyle/>
          <a:p>
            <a:endParaRPr lang="de-DE"/>
          </a:p>
        </p:txBody>
      </p:sp>
      <p:sp>
        <p:nvSpPr>
          <p:cNvPr id="4" name="Foliennummernplatzhalter 3">
            <a:extLst>
              <a:ext uri="{FF2B5EF4-FFF2-40B4-BE49-F238E27FC236}">
                <a16:creationId xmlns:a16="http://schemas.microsoft.com/office/drawing/2014/main" id="{8C997492-E7F7-D472-1D92-675519C90AC9}"/>
              </a:ext>
            </a:extLst>
          </p:cNvPr>
          <p:cNvSpPr>
            <a:spLocks noGrp="1"/>
          </p:cNvSpPr>
          <p:nvPr>
            <p:ph type="sldNum" sz="quarter" idx="16"/>
          </p:nvPr>
        </p:nvSpPr>
        <p:spPr/>
        <p:txBody>
          <a:bodyPr/>
          <a:lstStyle/>
          <a:p>
            <a:fld id="{563F8326-2D3F-44D0-8A27-327B93DAAA3E}" type="slidenum">
              <a:rPr lang="de-DE" smtClean="0"/>
              <a:pPr/>
              <a:t>17</a:t>
            </a:fld>
            <a:endParaRPr lang="de-DE"/>
          </a:p>
        </p:txBody>
      </p:sp>
      <p:graphicFrame>
        <p:nvGraphicFramePr>
          <p:cNvPr id="6" name="Diagramm 5">
            <a:extLst>
              <a:ext uri="{FF2B5EF4-FFF2-40B4-BE49-F238E27FC236}">
                <a16:creationId xmlns:a16="http://schemas.microsoft.com/office/drawing/2014/main" id="{4B1FB110-A0A5-7984-85B7-7947C9C2F398}"/>
              </a:ext>
            </a:extLst>
          </p:cNvPr>
          <p:cNvGraphicFramePr/>
          <p:nvPr>
            <p:extLst>
              <p:ext uri="{D42A27DB-BD31-4B8C-83A1-F6EECF244321}">
                <p14:modId xmlns:p14="http://schemas.microsoft.com/office/powerpoint/2010/main" val="2298339968"/>
              </p:ext>
            </p:extLst>
          </p:nvPr>
        </p:nvGraphicFramePr>
        <p:xfrm>
          <a:off x="373061" y="1450800"/>
          <a:ext cx="8576975" cy="194964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7" name="Diagramm 6">
            <a:extLst>
              <a:ext uri="{FF2B5EF4-FFF2-40B4-BE49-F238E27FC236}">
                <a16:creationId xmlns:a16="http://schemas.microsoft.com/office/drawing/2014/main" id="{0C92991C-1F9E-CC8B-A048-D70BE81A97D8}"/>
              </a:ext>
            </a:extLst>
          </p:cNvPr>
          <p:cNvGraphicFramePr/>
          <p:nvPr>
            <p:extLst>
              <p:ext uri="{D42A27DB-BD31-4B8C-83A1-F6EECF244321}">
                <p14:modId xmlns:p14="http://schemas.microsoft.com/office/powerpoint/2010/main" val="1528972540"/>
              </p:ext>
            </p:extLst>
          </p:nvPr>
        </p:nvGraphicFramePr>
        <p:xfrm>
          <a:off x="2735999" y="3457558"/>
          <a:ext cx="9000000" cy="1949643"/>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grpSp>
        <p:nvGrpSpPr>
          <p:cNvPr id="8" name="Gruppieren 7">
            <a:extLst>
              <a:ext uri="{FF2B5EF4-FFF2-40B4-BE49-F238E27FC236}">
                <a16:creationId xmlns:a16="http://schemas.microsoft.com/office/drawing/2014/main" id="{EE6E935A-0F1C-F796-55BB-FBACA50DB698}"/>
              </a:ext>
            </a:extLst>
          </p:cNvPr>
          <p:cNvGrpSpPr/>
          <p:nvPr/>
        </p:nvGrpSpPr>
        <p:grpSpPr>
          <a:xfrm>
            <a:off x="8721928" y="3314947"/>
            <a:ext cx="228108" cy="228108"/>
            <a:chOff x="6098794" y="256378"/>
            <a:chExt cx="228108" cy="228108"/>
          </a:xfrm>
        </p:grpSpPr>
        <p:sp>
          <p:nvSpPr>
            <p:cNvPr id="9" name="Pfeil: nach unten 8">
              <a:extLst>
                <a:ext uri="{FF2B5EF4-FFF2-40B4-BE49-F238E27FC236}">
                  <a16:creationId xmlns:a16="http://schemas.microsoft.com/office/drawing/2014/main" id="{6B87F5CD-E1F1-1E8A-F207-CA7A21DFB0CD}"/>
                </a:ext>
              </a:extLst>
            </p:cNvPr>
            <p:cNvSpPr/>
            <p:nvPr/>
          </p:nvSpPr>
          <p:spPr>
            <a:xfrm>
              <a:off x="6098794" y="256378"/>
              <a:ext cx="228108" cy="228108"/>
            </a:xfrm>
            <a:prstGeom prst="downArrow">
              <a:avLst>
                <a:gd name="adj1" fmla="val 55000"/>
                <a:gd name="adj2" fmla="val 45000"/>
              </a:avLst>
            </a:prstGeom>
            <a:solidFill>
              <a:srgbClr val="1C2F5B">
                <a:alpha val="90000"/>
              </a:srgbClr>
            </a:solidFill>
            <a:ln w="12700" cap="flat" cmpd="sng" algn="ctr">
              <a:noFill/>
              <a:prstDash val="solid"/>
              <a:miter lim="800000"/>
            </a:ln>
            <a:effectLst/>
          </p:spPr>
          <p:txBody>
            <a:bodyPr spcFirstLastPara="0" vert="horz" wrap="square" lIns="12700" tIns="12700" rIns="12700" bIns="12700" numCol="1" spcCol="1270" anchor="ctr" anchorCtr="0">
              <a:noAutofit/>
            </a:bodyPr>
            <a:lstStyle/>
            <a:p>
              <a:pPr algn="ctr" defTabSz="444500">
                <a:lnSpc>
                  <a:spcPct val="90000"/>
                </a:lnSpc>
                <a:spcBef>
                  <a:spcPct val="0"/>
                </a:spcBef>
                <a:spcAft>
                  <a:spcPct val="35000"/>
                </a:spcAft>
              </a:pPr>
              <a:endParaRPr lang="de-DE" sz="1000">
                <a:solidFill>
                  <a:srgbClr val="000000">
                    <a:hueOff val="0"/>
                    <a:satOff val="0"/>
                    <a:lumOff val="0"/>
                    <a:alphaOff val="0"/>
                  </a:srgbClr>
                </a:solidFill>
                <a:latin typeface="Arial"/>
              </a:endParaRPr>
            </a:p>
          </p:txBody>
        </p:sp>
        <p:sp>
          <p:nvSpPr>
            <p:cNvPr id="10" name="Pfeil: nach unten 4">
              <a:extLst>
                <a:ext uri="{FF2B5EF4-FFF2-40B4-BE49-F238E27FC236}">
                  <a16:creationId xmlns:a16="http://schemas.microsoft.com/office/drawing/2014/main" id="{3354EB6D-0886-C821-72EE-5BBAD52D9C5A}"/>
                </a:ext>
              </a:extLst>
            </p:cNvPr>
            <p:cNvSpPr txBox="1"/>
            <p:nvPr/>
          </p:nvSpPr>
          <p:spPr>
            <a:xfrm>
              <a:off x="6150118" y="256378"/>
              <a:ext cx="125460" cy="171651"/>
            </a:xfrm>
            <a:prstGeom prst="rect">
              <a:avLst/>
            </a:prstGeom>
            <a:solidFill>
              <a:srgbClr val="1C2F5B">
                <a:alpha val="90000"/>
              </a:srgbClr>
            </a:solidFill>
            <a:ln w="12700" cap="flat" cmpd="sng" algn="ctr">
              <a:noFill/>
              <a:prstDash val="solid"/>
              <a:miter lim="800000"/>
            </a:ln>
            <a:effectLst/>
          </p:spPr>
          <p:txBody>
            <a:bodyPr spcFirstLastPara="0" vert="horz" wrap="square" lIns="12700" tIns="12700" rIns="12700" bIns="12700" numCol="1" spcCol="1270" anchor="ctr" anchorCtr="0">
              <a:noAutofit/>
            </a:bodyPr>
            <a:lstStyle>
              <a:lvl1pPr lvl="0" indent="0" algn="ctr" defTabSz="444500">
                <a:lnSpc>
                  <a:spcPct val="90000"/>
                </a:lnSpc>
                <a:spcBef>
                  <a:spcPct val="0"/>
                </a:spcBef>
                <a:spcAft>
                  <a:spcPct val="35000"/>
                </a:spcAft>
                <a:buNone/>
                <a:defRPr sz="1000">
                  <a:solidFill>
                    <a:srgbClr val="000000">
                      <a:hueOff val="0"/>
                      <a:satOff val="0"/>
                      <a:lumOff val="0"/>
                      <a:alphaOff val="0"/>
                    </a:srgbClr>
                  </a:solidFill>
                  <a:latin typeface="Arial"/>
                </a:defRPr>
              </a:lvl1pPr>
            </a:lstStyle>
            <a:p>
              <a:endParaRPr lang="de-DE" dirty="0"/>
            </a:p>
          </p:txBody>
        </p:sp>
      </p:grpSp>
      <p:sp>
        <p:nvSpPr>
          <p:cNvPr id="11" name="Fußzeilenplatzhalter 5">
            <a:extLst>
              <a:ext uri="{FF2B5EF4-FFF2-40B4-BE49-F238E27FC236}">
                <a16:creationId xmlns:a16="http://schemas.microsoft.com/office/drawing/2014/main" id="{00F03BCD-080C-3898-862C-8C24822630F2}"/>
              </a:ext>
            </a:extLst>
          </p:cNvPr>
          <p:cNvSpPr>
            <a:spLocks noGrp="1"/>
          </p:cNvSpPr>
          <p:nvPr>
            <p:ph type="ftr" sz="quarter" idx="15"/>
          </p:nvPr>
        </p:nvSpPr>
        <p:spPr>
          <a:xfrm>
            <a:off x="5384846" y="6507057"/>
            <a:ext cx="1422307" cy="180000"/>
          </a:xfrm>
        </p:spPr>
        <p:txBody>
          <a:bodyPr/>
          <a:lstStyle/>
          <a:p>
            <a:r>
              <a:rPr lang="de-DE" dirty="0"/>
              <a:t>Vertragsschulung Pneumologie</a:t>
            </a:r>
          </a:p>
        </p:txBody>
      </p:sp>
      <p:sp>
        <p:nvSpPr>
          <p:cNvPr id="12" name="Fußzeilenplatzhalter 5">
            <a:extLst>
              <a:ext uri="{FF2B5EF4-FFF2-40B4-BE49-F238E27FC236}">
                <a16:creationId xmlns:a16="http://schemas.microsoft.com/office/drawing/2014/main" id="{FC98C4A2-A0AB-22CF-D970-EC1032182039}"/>
              </a:ext>
            </a:extLst>
          </p:cNvPr>
          <p:cNvSpPr txBox="1">
            <a:spLocks/>
          </p:cNvSpPr>
          <p:nvPr/>
        </p:nvSpPr>
        <p:spPr>
          <a:xfrm>
            <a:off x="928555" y="6507057"/>
            <a:ext cx="1422307" cy="180000"/>
          </a:xfrm>
          <a:prstGeom prst="rect">
            <a:avLst/>
          </a:prstGeom>
        </p:spPr>
        <p:txBody>
          <a:bodyPr vert="horz" lIns="0" tIns="0" rIns="0" bIns="0" rtlCol="0" anchor="t"/>
          <a:lstStyle>
            <a:defPPr>
              <a:defRPr lang="de-DE"/>
            </a:defPPr>
            <a:lvl1pPr marL="0" algn="l" defTabSz="914400" rtl="0" eaLnBrk="1" latinLnBrk="0" hangingPunct="1">
              <a:defRPr sz="800" kern="1200">
                <a:solidFill>
                  <a:schemeClr val="tx2"/>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7417286-CD27-4536-AB02-35836954B47B}" type="datetime1">
              <a:rPr lang="de-DE"/>
              <a:t>02.10.2026</a:t>
            </a:fld>
            <a:endParaRPr lang="de-DE" dirty="0"/>
          </a:p>
        </p:txBody>
      </p:sp>
    </p:spTree>
    <p:extLst>
      <p:ext uri="{BB962C8B-B14F-4D97-AF65-F5344CB8AC3E}">
        <p14:creationId xmlns:p14="http://schemas.microsoft.com/office/powerpoint/2010/main" val="52577254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BBFB666-BB87-5754-2E0D-4BC862942EE8}"/>
              </a:ext>
            </a:extLst>
          </p:cNvPr>
          <p:cNvSpPr>
            <a:spLocks noGrp="1"/>
          </p:cNvSpPr>
          <p:nvPr>
            <p:ph type="title"/>
          </p:nvPr>
        </p:nvSpPr>
        <p:spPr/>
        <p:txBody>
          <a:bodyPr/>
          <a:lstStyle/>
          <a:p>
            <a:r>
              <a:rPr lang="de-DE" dirty="0"/>
              <a:t>Besondere Anforderungen und Regelungen</a:t>
            </a:r>
          </a:p>
        </p:txBody>
      </p:sp>
      <p:sp>
        <p:nvSpPr>
          <p:cNvPr id="3" name="Textplatzhalter 2">
            <a:extLst>
              <a:ext uri="{FF2B5EF4-FFF2-40B4-BE49-F238E27FC236}">
                <a16:creationId xmlns:a16="http://schemas.microsoft.com/office/drawing/2014/main" id="{B2C03015-49D2-BF5B-3AD0-D754541316A7}"/>
              </a:ext>
            </a:extLst>
          </p:cNvPr>
          <p:cNvSpPr>
            <a:spLocks noGrp="1"/>
          </p:cNvSpPr>
          <p:nvPr>
            <p:ph type="body" sz="quarter" idx="21"/>
          </p:nvPr>
        </p:nvSpPr>
        <p:spPr/>
        <p:txBody>
          <a:bodyPr/>
          <a:lstStyle/>
          <a:p>
            <a:endParaRPr lang="de-DE"/>
          </a:p>
        </p:txBody>
      </p:sp>
      <p:sp>
        <p:nvSpPr>
          <p:cNvPr id="4" name="Textplatzhalter 3">
            <a:extLst>
              <a:ext uri="{FF2B5EF4-FFF2-40B4-BE49-F238E27FC236}">
                <a16:creationId xmlns:a16="http://schemas.microsoft.com/office/drawing/2014/main" id="{DD9399DF-8179-A602-51DF-AF1775BC5CBE}"/>
              </a:ext>
            </a:extLst>
          </p:cNvPr>
          <p:cNvSpPr>
            <a:spLocks noGrp="1"/>
          </p:cNvSpPr>
          <p:nvPr>
            <p:ph type="body" idx="1"/>
          </p:nvPr>
        </p:nvSpPr>
        <p:spPr>
          <a:xfrm>
            <a:off x="371475" y="1447256"/>
            <a:ext cx="11448000" cy="468630"/>
          </a:xfrm>
          <a:solidFill>
            <a:schemeClr val="accent3"/>
          </a:solidFill>
        </p:spPr>
        <p:txBody>
          <a:bodyPr/>
          <a:lstStyle/>
          <a:p>
            <a:r>
              <a:rPr lang="de-DE" dirty="0"/>
              <a:t>1. Sprechstundenangebot und Terminvergabe</a:t>
            </a:r>
          </a:p>
        </p:txBody>
      </p:sp>
      <p:sp>
        <p:nvSpPr>
          <p:cNvPr id="5" name="Inhaltsplatzhalter 4">
            <a:extLst>
              <a:ext uri="{FF2B5EF4-FFF2-40B4-BE49-F238E27FC236}">
                <a16:creationId xmlns:a16="http://schemas.microsoft.com/office/drawing/2014/main" id="{CC54175F-3A34-0C6B-84D6-1CF5C6965F4C}"/>
              </a:ext>
            </a:extLst>
          </p:cNvPr>
          <p:cNvSpPr>
            <a:spLocks noGrp="1"/>
          </p:cNvSpPr>
          <p:nvPr>
            <p:ph sz="quarter" idx="22"/>
          </p:nvPr>
        </p:nvSpPr>
        <p:spPr>
          <a:xfrm>
            <a:off x="379185" y="2125878"/>
            <a:ext cx="11448000" cy="1381762"/>
          </a:xfrm>
        </p:spPr>
        <p:txBody>
          <a:bodyPr/>
          <a:lstStyle/>
          <a:p>
            <a:pPr marL="285750" indent="-285750">
              <a:buFont typeface="Wingdings" panose="05000000000000000000" pitchFamily="2" charset="2"/>
              <a:buChar char="§"/>
            </a:pPr>
            <a:r>
              <a:rPr lang="de-DE" dirty="0"/>
              <a:t>reguläre Termine innerhalb von 2 Wochen</a:t>
            </a:r>
          </a:p>
          <a:p>
            <a:pPr marL="285750" indent="-285750">
              <a:buFont typeface="Wingdings" panose="05000000000000000000" pitchFamily="2" charset="2"/>
              <a:buChar char="§"/>
            </a:pPr>
            <a:r>
              <a:rPr lang="de-DE" dirty="0"/>
              <a:t>Behandlung in Not- und Akutfällen am Tag des Anrufes durch HAUSARZT/FACHARZT</a:t>
            </a:r>
          </a:p>
          <a:p>
            <a:pPr marL="285750" indent="-285750">
              <a:buFont typeface="Wingdings" panose="05000000000000000000" pitchFamily="2" charset="2"/>
              <a:buChar char="§"/>
            </a:pPr>
            <a:r>
              <a:rPr lang="de-DE" dirty="0"/>
              <a:t>werktägliche Sprechstunden (Mo-Fr)</a:t>
            </a:r>
          </a:p>
          <a:p>
            <a:pPr marL="285750" indent="-285750">
              <a:buFont typeface="Wingdings" panose="05000000000000000000" pitchFamily="2" charset="2"/>
              <a:buChar char="§"/>
            </a:pPr>
            <a:r>
              <a:rPr lang="de-DE" dirty="0"/>
              <a:t>Angebot eines Abendtermins pro Woche (bis 20.00 Uhr)</a:t>
            </a:r>
          </a:p>
          <a:p>
            <a:pPr marL="285750" indent="-285750">
              <a:buFont typeface="Wingdings" panose="05000000000000000000" pitchFamily="2" charset="2"/>
              <a:buChar char="§"/>
            </a:pPr>
            <a:r>
              <a:rPr lang="de-DE" dirty="0"/>
              <a:t>Begrenzung der Wartezeit für eingeschriebene Versicherte bei vereinbartem Termin auf möglichst 30 Minuten</a:t>
            </a:r>
          </a:p>
          <a:p>
            <a:endParaRPr lang="de-DE" dirty="0"/>
          </a:p>
        </p:txBody>
      </p:sp>
      <p:sp>
        <p:nvSpPr>
          <p:cNvPr id="6" name="Textplatzhalter 5">
            <a:extLst>
              <a:ext uri="{FF2B5EF4-FFF2-40B4-BE49-F238E27FC236}">
                <a16:creationId xmlns:a16="http://schemas.microsoft.com/office/drawing/2014/main" id="{687EC160-FB8F-2C02-BFEC-085EFAE69D6A}"/>
              </a:ext>
            </a:extLst>
          </p:cNvPr>
          <p:cNvSpPr>
            <a:spLocks noGrp="1"/>
          </p:cNvSpPr>
          <p:nvPr>
            <p:ph type="body" sz="quarter" idx="3"/>
          </p:nvPr>
        </p:nvSpPr>
        <p:spPr>
          <a:xfrm>
            <a:off x="379186" y="3717632"/>
            <a:ext cx="11447999" cy="468630"/>
          </a:xfrm>
          <a:solidFill>
            <a:schemeClr val="accent3"/>
          </a:solidFill>
        </p:spPr>
        <p:txBody>
          <a:bodyPr/>
          <a:lstStyle/>
          <a:p>
            <a:r>
              <a:rPr lang="de-DE" dirty="0"/>
              <a:t>2. Praxisprozesse</a:t>
            </a:r>
          </a:p>
        </p:txBody>
      </p:sp>
      <p:sp>
        <p:nvSpPr>
          <p:cNvPr id="7" name="Inhaltsplatzhalter 6">
            <a:extLst>
              <a:ext uri="{FF2B5EF4-FFF2-40B4-BE49-F238E27FC236}">
                <a16:creationId xmlns:a16="http://schemas.microsoft.com/office/drawing/2014/main" id="{38F9AB62-5076-6CDF-DDC0-C3D46AB32DA6}"/>
              </a:ext>
            </a:extLst>
          </p:cNvPr>
          <p:cNvSpPr>
            <a:spLocks noGrp="1"/>
          </p:cNvSpPr>
          <p:nvPr>
            <p:ph sz="quarter" idx="23"/>
          </p:nvPr>
        </p:nvSpPr>
        <p:spPr>
          <a:xfrm>
            <a:off x="379185" y="4417388"/>
            <a:ext cx="11455711" cy="875048"/>
          </a:xfrm>
        </p:spPr>
        <p:txBody>
          <a:bodyPr/>
          <a:lstStyle/>
          <a:p>
            <a:pPr marL="285750" indent="-285750">
              <a:buFont typeface="Wingdings" panose="05000000000000000000" pitchFamily="2" charset="2"/>
              <a:buChar char="§"/>
            </a:pPr>
            <a:r>
              <a:rPr lang="de-DE" b="1" dirty="0"/>
              <a:t>Befundübermittlung</a:t>
            </a:r>
            <a:r>
              <a:rPr lang="de-DE" dirty="0"/>
              <a:t> an den Hausarzt innerhalb von 3 Werktagen</a:t>
            </a:r>
          </a:p>
          <a:p>
            <a:pPr marL="285750" indent="-285750">
              <a:buFont typeface="Wingdings" panose="05000000000000000000" pitchFamily="2" charset="2"/>
              <a:buChar char="§"/>
            </a:pPr>
            <a:r>
              <a:rPr lang="de-DE" b="1" dirty="0"/>
              <a:t>Vertreterregelung: </a:t>
            </a:r>
            <a:r>
              <a:rPr lang="de-DE" dirty="0"/>
              <a:t>Information der Versicherten über einen am Vertrag teilnehmenden Vertretungsarzt </a:t>
            </a:r>
          </a:p>
          <a:p>
            <a:pPr marL="285750" indent="-285750">
              <a:buFont typeface="Wingdings" panose="05000000000000000000" pitchFamily="2" charset="2"/>
              <a:buChar char="§"/>
            </a:pPr>
            <a:r>
              <a:rPr lang="de-DE" b="1" dirty="0"/>
              <a:t>strukturierte und leitliniengerechte Versorgung</a:t>
            </a:r>
          </a:p>
          <a:p>
            <a:endParaRPr lang="de-DE" dirty="0"/>
          </a:p>
        </p:txBody>
      </p:sp>
      <p:sp>
        <p:nvSpPr>
          <p:cNvPr id="8" name="Foliennummernplatzhalter 7">
            <a:extLst>
              <a:ext uri="{FF2B5EF4-FFF2-40B4-BE49-F238E27FC236}">
                <a16:creationId xmlns:a16="http://schemas.microsoft.com/office/drawing/2014/main" id="{9BFE81B6-962F-F228-51F9-168BF123C1EF}"/>
              </a:ext>
            </a:extLst>
          </p:cNvPr>
          <p:cNvSpPr>
            <a:spLocks noGrp="1"/>
          </p:cNvSpPr>
          <p:nvPr>
            <p:ph type="sldNum" sz="quarter" idx="18"/>
          </p:nvPr>
        </p:nvSpPr>
        <p:spPr/>
        <p:txBody>
          <a:bodyPr/>
          <a:lstStyle/>
          <a:p>
            <a:fld id="{563F8326-2D3F-44D0-8A27-327B93DAAA3E}" type="slidenum">
              <a:rPr lang="de-DE" smtClean="0"/>
              <a:pPr/>
              <a:t>18</a:t>
            </a:fld>
            <a:endParaRPr lang="de-DE"/>
          </a:p>
        </p:txBody>
      </p:sp>
      <p:sp>
        <p:nvSpPr>
          <p:cNvPr id="9" name="Fußzeilenplatzhalter 8">
            <a:extLst>
              <a:ext uri="{FF2B5EF4-FFF2-40B4-BE49-F238E27FC236}">
                <a16:creationId xmlns:a16="http://schemas.microsoft.com/office/drawing/2014/main" id="{016CC96B-C968-814B-F673-76D3645594D7}"/>
              </a:ext>
            </a:extLst>
          </p:cNvPr>
          <p:cNvSpPr>
            <a:spLocks noGrp="1"/>
          </p:cNvSpPr>
          <p:nvPr>
            <p:ph type="ftr" sz="quarter" idx="17"/>
          </p:nvPr>
        </p:nvSpPr>
        <p:spPr/>
        <p:txBody>
          <a:bodyPr/>
          <a:lstStyle/>
          <a:p>
            <a:r>
              <a:rPr lang="de-DE"/>
              <a:t>Vertragsschulung Pneumologie</a:t>
            </a:r>
          </a:p>
        </p:txBody>
      </p:sp>
      <p:sp>
        <p:nvSpPr>
          <p:cNvPr id="10" name="Ellipse 9">
            <a:extLst>
              <a:ext uri="{FF2B5EF4-FFF2-40B4-BE49-F238E27FC236}">
                <a16:creationId xmlns:a16="http://schemas.microsoft.com/office/drawing/2014/main" id="{AC3507B6-98B5-F1D9-7E9E-F3DCEE9F83DE}"/>
              </a:ext>
            </a:extLst>
          </p:cNvPr>
          <p:cNvSpPr/>
          <p:nvPr/>
        </p:nvSpPr>
        <p:spPr>
          <a:xfrm>
            <a:off x="10548000" y="5040000"/>
            <a:ext cx="1260000" cy="1260000"/>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lIns="54000" tIns="10800" rIns="54000" bIns="10800" rtlCol="0" anchor="ctr"/>
          <a:lstStyle/>
          <a:p>
            <a:pPr algn="ctr">
              <a:spcAft>
                <a:spcPts val="600"/>
              </a:spcAft>
            </a:pPr>
            <a:endParaRPr lang="de-DE" sz="1600" b="1" cap="all" dirty="0"/>
          </a:p>
        </p:txBody>
      </p:sp>
      <p:pic>
        <p:nvPicPr>
          <p:cNvPr id="11" name="Grafik 10" descr="Fahrrad mit Personen Silhouette">
            <a:extLst>
              <a:ext uri="{FF2B5EF4-FFF2-40B4-BE49-F238E27FC236}">
                <a16:creationId xmlns:a16="http://schemas.microsoft.com/office/drawing/2014/main" id="{896F422D-632E-C8AA-7552-6C895222588D}"/>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0728000" y="5220000"/>
            <a:ext cx="900000" cy="900000"/>
          </a:xfrm>
          <a:prstGeom prst="rect">
            <a:avLst/>
          </a:prstGeom>
        </p:spPr>
      </p:pic>
    </p:spTree>
    <p:extLst>
      <p:ext uri="{BB962C8B-B14F-4D97-AF65-F5344CB8AC3E}">
        <p14:creationId xmlns:p14="http://schemas.microsoft.com/office/powerpoint/2010/main" val="21019360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F11A91-E05C-D042-6B90-72F086678053}"/>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B056FB3B-7F48-D4AA-DC63-8A2F3CC39EB6}"/>
              </a:ext>
            </a:extLst>
          </p:cNvPr>
          <p:cNvSpPr>
            <a:spLocks noGrp="1"/>
          </p:cNvSpPr>
          <p:nvPr>
            <p:ph type="title"/>
          </p:nvPr>
        </p:nvSpPr>
        <p:spPr/>
        <p:txBody>
          <a:bodyPr/>
          <a:lstStyle/>
          <a:p>
            <a:r>
              <a:rPr lang="de-DE" dirty="0"/>
              <a:t>Besondere Anforderungen und Regelungen</a:t>
            </a:r>
          </a:p>
        </p:txBody>
      </p:sp>
      <p:sp>
        <p:nvSpPr>
          <p:cNvPr id="3" name="Textplatzhalter 2">
            <a:extLst>
              <a:ext uri="{FF2B5EF4-FFF2-40B4-BE49-F238E27FC236}">
                <a16:creationId xmlns:a16="http://schemas.microsoft.com/office/drawing/2014/main" id="{F3761BC5-C689-12B1-57F6-C413501254ED}"/>
              </a:ext>
            </a:extLst>
          </p:cNvPr>
          <p:cNvSpPr>
            <a:spLocks noGrp="1"/>
          </p:cNvSpPr>
          <p:nvPr>
            <p:ph type="body" sz="quarter" idx="21"/>
          </p:nvPr>
        </p:nvSpPr>
        <p:spPr/>
        <p:txBody>
          <a:bodyPr/>
          <a:lstStyle/>
          <a:p>
            <a:endParaRPr lang="de-DE"/>
          </a:p>
        </p:txBody>
      </p:sp>
      <p:sp>
        <p:nvSpPr>
          <p:cNvPr id="4" name="Textplatzhalter 3">
            <a:extLst>
              <a:ext uri="{FF2B5EF4-FFF2-40B4-BE49-F238E27FC236}">
                <a16:creationId xmlns:a16="http://schemas.microsoft.com/office/drawing/2014/main" id="{EE6F0169-3F98-65A5-B613-048CD67BE22D}"/>
              </a:ext>
            </a:extLst>
          </p:cNvPr>
          <p:cNvSpPr>
            <a:spLocks noGrp="1"/>
          </p:cNvSpPr>
          <p:nvPr>
            <p:ph type="body" idx="1"/>
          </p:nvPr>
        </p:nvSpPr>
        <p:spPr>
          <a:xfrm>
            <a:off x="371475" y="1447256"/>
            <a:ext cx="11448000" cy="468630"/>
          </a:xfrm>
          <a:solidFill>
            <a:schemeClr val="accent3"/>
          </a:solidFill>
        </p:spPr>
        <p:txBody>
          <a:bodyPr/>
          <a:lstStyle/>
          <a:p>
            <a:r>
              <a:rPr lang="de-DE" dirty="0"/>
              <a:t>3. Fortbildungen</a:t>
            </a:r>
          </a:p>
        </p:txBody>
      </p:sp>
      <p:sp>
        <p:nvSpPr>
          <p:cNvPr id="5" name="Inhaltsplatzhalter 4">
            <a:extLst>
              <a:ext uri="{FF2B5EF4-FFF2-40B4-BE49-F238E27FC236}">
                <a16:creationId xmlns:a16="http://schemas.microsoft.com/office/drawing/2014/main" id="{CB139971-A816-03D0-08F8-A91C990F22D2}"/>
              </a:ext>
            </a:extLst>
          </p:cNvPr>
          <p:cNvSpPr>
            <a:spLocks noGrp="1"/>
          </p:cNvSpPr>
          <p:nvPr>
            <p:ph sz="quarter" idx="22"/>
          </p:nvPr>
        </p:nvSpPr>
        <p:spPr>
          <a:xfrm>
            <a:off x="379185" y="2125878"/>
            <a:ext cx="11448000" cy="1381762"/>
          </a:xfrm>
        </p:spPr>
        <p:txBody>
          <a:bodyPr/>
          <a:lstStyle/>
          <a:p>
            <a:pPr marL="285750" indent="-285750">
              <a:buFont typeface="Wingdings" panose="05000000000000000000" pitchFamily="2" charset="2"/>
              <a:buChar char="§"/>
            </a:pPr>
            <a:r>
              <a:rPr lang="de-DE" dirty="0"/>
              <a:t>Teilnahme an </a:t>
            </a:r>
            <a:r>
              <a:rPr lang="de-DE" b="1" dirty="0"/>
              <a:t>vertragsspezifischen Fortbildungen</a:t>
            </a:r>
            <a:r>
              <a:rPr lang="de-DE" dirty="0"/>
              <a:t> (gemäß Anlage 2 Abschnitt V). Jährlich zwei Kurse (mit insgesamt mind. 8 CME-Punkten) zur Diagnostik und Behandlung der Krankheitsbilder des Vertrages. </a:t>
            </a:r>
          </a:p>
          <a:p>
            <a:pPr marL="285750" indent="-285750">
              <a:buFont typeface="Wingdings" panose="05000000000000000000" pitchFamily="2" charset="2"/>
              <a:buChar char="§"/>
            </a:pPr>
            <a:r>
              <a:rPr lang="de-DE" dirty="0"/>
              <a:t>Teilnahme an </a:t>
            </a:r>
            <a:r>
              <a:rPr lang="de-DE" b="1" dirty="0"/>
              <a:t>strukturierten Qualitätszirkeln </a:t>
            </a:r>
            <a:r>
              <a:rPr lang="de-DE" dirty="0"/>
              <a:t>(gemäß §5 Abs. 3). Mindestens 2 je Kalenderjahr (1 Qualitätszirkel je Halbjahr – zu unterschiedlichen spezifischen Themen)</a:t>
            </a:r>
          </a:p>
          <a:p>
            <a:endParaRPr lang="de-DE" dirty="0"/>
          </a:p>
        </p:txBody>
      </p:sp>
      <p:sp>
        <p:nvSpPr>
          <p:cNvPr id="8" name="Foliennummernplatzhalter 7">
            <a:extLst>
              <a:ext uri="{FF2B5EF4-FFF2-40B4-BE49-F238E27FC236}">
                <a16:creationId xmlns:a16="http://schemas.microsoft.com/office/drawing/2014/main" id="{161E46AD-0231-7EEE-9B55-78487EE2C6F8}"/>
              </a:ext>
            </a:extLst>
          </p:cNvPr>
          <p:cNvSpPr>
            <a:spLocks noGrp="1"/>
          </p:cNvSpPr>
          <p:nvPr>
            <p:ph type="sldNum" sz="quarter" idx="18"/>
          </p:nvPr>
        </p:nvSpPr>
        <p:spPr/>
        <p:txBody>
          <a:bodyPr/>
          <a:lstStyle/>
          <a:p>
            <a:fld id="{563F8326-2D3F-44D0-8A27-327B93DAAA3E}" type="slidenum">
              <a:rPr lang="de-DE" smtClean="0"/>
              <a:pPr/>
              <a:t>19</a:t>
            </a:fld>
            <a:endParaRPr lang="de-DE"/>
          </a:p>
        </p:txBody>
      </p:sp>
      <p:sp>
        <p:nvSpPr>
          <p:cNvPr id="10" name="Ellipse 9">
            <a:extLst>
              <a:ext uri="{FF2B5EF4-FFF2-40B4-BE49-F238E27FC236}">
                <a16:creationId xmlns:a16="http://schemas.microsoft.com/office/drawing/2014/main" id="{3DF2FF80-E874-DDE9-FA56-95967015C9F1}"/>
              </a:ext>
            </a:extLst>
          </p:cNvPr>
          <p:cNvSpPr/>
          <p:nvPr/>
        </p:nvSpPr>
        <p:spPr>
          <a:xfrm>
            <a:off x="10548000" y="5040000"/>
            <a:ext cx="1260000" cy="1260000"/>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lIns="54000" tIns="10800" rIns="54000" bIns="10800" rtlCol="0" anchor="ctr"/>
          <a:lstStyle/>
          <a:p>
            <a:pPr algn="ctr">
              <a:spcAft>
                <a:spcPts val="600"/>
              </a:spcAft>
            </a:pPr>
            <a:endParaRPr lang="de-DE" sz="1600" b="1" cap="all" dirty="0"/>
          </a:p>
        </p:txBody>
      </p:sp>
      <p:pic>
        <p:nvPicPr>
          <p:cNvPr id="11" name="Grafik 10" descr="Fahrrad mit Personen Silhouette">
            <a:extLst>
              <a:ext uri="{FF2B5EF4-FFF2-40B4-BE49-F238E27FC236}">
                <a16:creationId xmlns:a16="http://schemas.microsoft.com/office/drawing/2014/main" id="{0D7CA475-9ED3-D2F3-99DF-1B4653D35807}"/>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0728000" y="5220000"/>
            <a:ext cx="900000" cy="900000"/>
          </a:xfrm>
          <a:prstGeom prst="rect">
            <a:avLst/>
          </a:prstGeom>
        </p:spPr>
      </p:pic>
      <p:sp>
        <p:nvSpPr>
          <p:cNvPr id="6" name="Fußzeilenplatzhalter 5">
            <a:extLst>
              <a:ext uri="{FF2B5EF4-FFF2-40B4-BE49-F238E27FC236}">
                <a16:creationId xmlns:a16="http://schemas.microsoft.com/office/drawing/2014/main" id="{85675544-F23F-3AC4-3D80-B29421A34126}"/>
              </a:ext>
            </a:extLst>
          </p:cNvPr>
          <p:cNvSpPr txBox="1">
            <a:spLocks/>
          </p:cNvSpPr>
          <p:nvPr/>
        </p:nvSpPr>
        <p:spPr>
          <a:xfrm>
            <a:off x="5292459" y="6507057"/>
            <a:ext cx="1607081" cy="180000"/>
          </a:xfrm>
          <a:prstGeom prst="rect">
            <a:avLst/>
          </a:prstGeom>
        </p:spPr>
        <p:txBody>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de-DE" sz="800" dirty="0">
                <a:solidFill>
                  <a:schemeClr val="tx2"/>
                </a:solidFill>
                <a:latin typeface="+mj-lt"/>
              </a:rPr>
              <a:t>Vertragsschulung Pneumologie</a:t>
            </a:r>
          </a:p>
        </p:txBody>
      </p:sp>
      <p:sp>
        <p:nvSpPr>
          <p:cNvPr id="7" name="Fußzeilenplatzhalter 5">
            <a:extLst>
              <a:ext uri="{FF2B5EF4-FFF2-40B4-BE49-F238E27FC236}">
                <a16:creationId xmlns:a16="http://schemas.microsoft.com/office/drawing/2014/main" id="{08B413E4-36B0-4DC7-CA4A-500F3CC4B9E8}"/>
              </a:ext>
            </a:extLst>
          </p:cNvPr>
          <p:cNvSpPr txBox="1">
            <a:spLocks/>
          </p:cNvSpPr>
          <p:nvPr/>
        </p:nvSpPr>
        <p:spPr>
          <a:xfrm>
            <a:off x="928555" y="6507057"/>
            <a:ext cx="1422307" cy="180000"/>
          </a:xfrm>
          <a:prstGeom prst="rect">
            <a:avLst/>
          </a:prstGeom>
        </p:spPr>
        <p:txBody>
          <a:bodyPr vert="horz" lIns="0" tIns="0" rIns="0" bIns="0" rtlCol="0" anchor="t"/>
          <a:lstStyle>
            <a:defPPr>
              <a:defRPr lang="de-DE"/>
            </a:defPPr>
            <a:lvl1pPr marL="0" algn="l" defTabSz="914400" rtl="0" eaLnBrk="1" latinLnBrk="0" hangingPunct="1">
              <a:defRPr sz="800" kern="1200">
                <a:solidFill>
                  <a:schemeClr val="tx2"/>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7417286-CD27-4536-AB02-35836954B47B}" type="datetime1">
              <a:rPr lang="de-DE"/>
              <a:t>02.10.2026</a:t>
            </a:fld>
            <a:endParaRPr lang="de-DE" dirty="0"/>
          </a:p>
        </p:txBody>
      </p:sp>
    </p:spTree>
    <p:extLst>
      <p:ext uri="{BB962C8B-B14F-4D97-AF65-F5344CB8AC3E}">
        <p14:creationId xmlns:p14="http://schemas.microsoft.com/office/powerpoint/2010/main" val="203562715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7A19A1-09D8-710F-0658-DF2AF9F4E2C5}"/>
            </a:ext>
          </a:extLst>
        </p:cNvPr>
        <p:cNvGrpSpPr/>
        <p:nvPr/>
      </p:nvGrpSpPr>
      <p:grpSpPr>
        <a:xfrm>
          <a:off x="0" y="0"/>
          <a:ext cx="0" cy="0"/>
          <a:chOff x="0" y="0"/>
          <a:chExt cx="0" cy="0"/>
        </a:xfrm>
      </p:grpSpPr>
      <p:sp>
        <p:nvSpPr>
          <p:cNvPr id="2" name="Textplatzhalter 1">
            <a:extLst>
              <a:ext uri="{FF2B5EF4-FFF2-40B4-BE49-F238E27FC236}">
                <a16:creationId xmlns:a16="http://schemas.microsoft.com/office/drawing/2014/main" id="{EDB5272D-4915-FBFC-1B81-4EDF66A4DE2A}"/>
              </a:ext>
            </a:extLst>
          </p:cNvPr>
          <p:cNvSpPr>
            <a:spLocks noGrp="1"/>
          </p:cNvSpPr>
          <p:nvPr>
            <p:ph type="body" sz="quarter" idx="13"/>
          </p:nvPr>
        </p:nvSpPr>
        <p:spPr/>
        <p:txBody>
          <a:bodyPr/>
          <a:lstStyle/>
          <a:p>
            <a:r>
              <a:rPr lang="de-DE" dirty="0"/>
              <a:t>1.</a:t>
            </a:r>
          </a:p>
        </p:txBody>
      </p:sp>
      <p:sp>
        <p:nvSpPr>
          <p:cNvPr id="3" name="Textplatzhalter 2">
            <a:extLst>
              <a:ext uri="{FF2B5EF4-FFF2-40B4-BE49-F238E27FC236}">
                <a16:creationId xmlns:a16="http://schemas.microsoft.com/office/drawing/2014/main" id="{C85C5B89-E824-08F5-DF4F-BEEBFDBDF24F}"/>
              </a:ext>
            </a:extLst>
          </p:cNvPr>
          <p:cNvSpPr>
            <a:spLocks noGrp="1"/>
          </p:cNvSpPr>
          <p:nvPr>
            <p:ph type="body" sz="quarter" idx="12"/>
          </p:nvPr>
        </p:nvSpPr>
        <p:spPr/>
        <p:txBody>
          <a:bodyPr/>
          <a:lstStyle/>
          <a:p>
            <a:r>
              <a:rPr lang="de-DE" dirty="0"/>
              <a:t>Grundlagen, Ziele und Systematik</a:t>
            </a:r>
          </a:p>
          <a:p>
            <a:endParaRPr lang="de-DE" dirty="0"/>
          </a:p>
        </p:txBody>
      </p:sp>
      <p:sp>
        <p:nvSpPr>
          <p:cNvPr id="4" name="Textplatzhalter 3">
            <a:extLst>
              <a:ext uri="{FF2B5EF4-FFF2-40B4-BE49-F238E27FC236}">
                <a16:creationId xmlns:a16="http://schemas.microsoft.com/office/drawing/2014/main" id="{EA1A6A14-5063-447E-B46F-690E6149152F}"/>
              </a:ext>
            </a:extLst>
          </p:cNvPr>
          <p:cNvSpPr>
            <a:spLocks noGrp="1"/>
          </p:cNvSpPr>
          <p:nvPr>
            <p:ph type="body" sz="quarter" idx="15"/>
          </p:nvPr>
        </p:nvSpPr>
        <p:spPr/>
        <p:txBody>
          <a:bodyPr/>
          <a:lstStyle/>
          <a:p>
            <a:r>
              <a:rPr lang="de-DE" dirty="0"/>
              <a:t>2.</a:t>
            </a:r>
          </a:p>
        </p:txBody>
      </p:sp>
      <p:sp>
        <p:nvSpPr>
          <p:cNvPr id="5" name="Textplatzhalter 4">
            <a:extLst>
              <a:ext uri="{FF2B5EF4-FFF2-40B4-BE49-F238E27FC236}">
                <a16:creationId xmlns:a16="http://schemas.microsoft.com/office/drawing/2014/main" id="{704FF4BB-F24A-A362-5323-C3F7B230FE19}"/>
              </a:ext>
            </a:extLst>
          </p:cNvPr>
          <p:cNvSpPr>
            <a:spLocks noGrp="1"/>
          </p:cNvSpPr>
          <p:nvPr>
            <p:ph type="body" sz="quarter" idx="14"/>
          </p:nvPr>
        </p:nvSpPr>
        <p:spPr/>
        <p:txBody>
          <a:bodyPr/>
          <a:lstStyle/>
          <a:p>
            <a:r>
              <a:rPr lang="de-DE" dirty="0"/>
              <a:t>Teilnahme des Arztes</a:t>
            </a:r>
          </a:p>
          <a:p>
            <a:endParaRPr lang="de-DE" dirty="0"/>
          </a:p>
        </p:txBody>
      </p:sp>
      <p:sp>
        <p:nvSpPr>
          <p:cNvPr id="6" name="Textplatzhalter 5">
            <a:extLst>
              <a:ext uri="{FF2B5EF4-FFF2-40B4-BE49-F238E27FC236}">
                <a16:creationId xmlns:a16="http://schemas.microsoft.com/office/drawing/2014/main" id="{44E7A5AB-DE85-4A77-A6F7-9DA157FD287C}"/>
              </a:ext>
            </a:extLst>
          </p:cNvPr>
          <p:cNvSpPr>
            <a:spLocks noGrp="1"/>
          </p:cNvSpPr>
          <p:nvPr>
            <p:ph type="body" sz="quarter" idx="17"/>
          </p:nvPr>
        </p:nvSpPr>
        <p:spPr/>
        <p:txBody>
          <a:bodyPr/>
          <a:lstStyle/>
          <a:p>
            <a:r>
              <a:rPr lang="de-DE" dirty="0"/>
              <a:t>3.</a:t>
            </a:r>
          </a:p>
        </p:txBody>
      </p:sp>
      <p:sp>
        <p:nvSpPr>
          <p:cNvPr id="7" name="Textplatzhalter 6">
            <a:extLst>
              <a:ext uri="{FF2B5EF4-FFF2-40B4-BE49-F238E27FC236}">
                <a16:creationId xmlns:a16="http://schemas.microsoft.com/office/drawing/2014/main" id="{AC591FAC-C6C2-9011-AA46-D8EEAF9B3DF1}"/>
              </a:ext>
            </a:extLst>
          </p:cNvPr>
          <p:cNvSpPr>
            <a:spLocks noGrp="1"/>
          </p:cNvSpPr>
          <p:nvPr>
            <p:ph type="body" sz="quarter" idx="16"/>
          </p:nvPr>
        </p:nvSpPr>
        <p:spPr/>
        <p:txBody>
          <a:bodyPr/>
          <a:lstStyle/>
          <a:p>
            <a:r>
              <a:rPr lang="de-DE" dirty="0"/>
              <a:t>Teilnahme der Versicherten</a:t>
            </a:r>
          </a:p>
          <a:p>
            <a:endParaRPr lang="de-DE" dirty="0"/>
          </a:p>
        </p:txBody>
      </p:sp>
      <p:sp>
        <p:nvSpPr>
          <p:cNvPr id="8" name="Textplatzhalter 7">
            <a:extLst>
              <a:ext uri="{FF2B5EF4-FFF2-40B4-BE49-F238E27FC236}">
                <a16:creationId xmlns:a16="http://schemas.microsoft.com/office/drawing/2014/main" id="{EF55E270-06B4-8DC2-97AD-CF8F8030353E}"/>
              </a:ext>
            </a:extLst>
          </p:cNvPr>
          <p:cNvSpPr>
            <a:spLocks noGrp="1"/>
          </p:cNvSpPr>
          <p:nvPr>
            <p:ph type="body" sz="quarter" idx="19"/>
          </p:nvPr>
        </p:nvSpPr>
        <p:spPr/>
        <p:txBody>
          <a:bodyPr/>
          <a:lstStyle/>
          <a:p>
            <a:r>
              <a:rPr lang="de-DE" dirty="0"/>
              <a:t>4.</a:t>
            </a:r>
          </a:p>
        </p:txBody>
      </p:sp>
      <p:sp>
        <p:nvSpPr>
          <p:cNvPr id="9" name="Textplatzhalter 8">
            <a:extLst>
              <a:ext uri="{FF2B5EF4-FFF2-40B4-BE49-F238E27FC236}">
                <a16:creationId xmlns:a16="http://schemas.microsoft.com/office/drawing/2014/main" id="{00B0758D-05E8-B786-FFE6-D0A024258516}"/>
              </a:ext>
            </a:extLst>
          </p:cNvPr>
          <p:cNvSpPr>
            <a:spLocks noGrp="1"/>
          </p:cNvSpPr>
          <p:nvPr>
            <p:ph type="body" sz="quarter" idx="18"/>
          </p:nvPr>
        </p:nvSpPr>
        <p:spPr/>
        <p:txBody>
          <a:bodyPr/>
          <a:lstStyle/>
          <a:p>
            <a:r>
              <a:rPr lang="de-DE" dirty="0"/>
              <a:t>Sofortabrechnung nach Einschreibung (SANE)</a:t>
            </a:r>
          </a:p>
          <a:p>
            <a:endParaRPr lang="de-DE" dirty="0"/>
          </a:p>
        </p:txBody>
      </p:sp>
      <p:sp>
        <p:nvSpPr>
          <p:cNvPr id="10" name="Textplatzhalter 9">
            <a:extLst>
              <a:ext uri="{FF2B5EF4-FFF2-40B4-BE49-F238E27FC236}">
                <a16:creationId xmlns:a16="http://schemas.microsoft.com/office/drawing/2014/main" id="{E76D782D-6AD3-BADB-3A8A-FC781F19CA51}"/>
              </a:ext>
            </a:extLst>
          </p:cNvPr>
          <p:cNvSpPr>
            <a:spLocks noGrp="1"/>
          </p:cNvSpPr>
          <p:nvPr>
            <p:ph type="body" sz="quarter" idx="21"/>
          </p:nvPr>
        </p:nvSpPr>
        <p:spPr/>
        <p:txBody>
          <a:bodyPr/>
          <a:lstStyle/>
          <a:p>
            <a:r>
              <a:rPr lang="de-DE" dirty="0"/>
              <a:t>5.</a:t>
            </a:r>
          </a:p>
        </p:txBody>
      </p:sp>
      <p:sp>
        <p:nvSpPr>
          <p:cNvPr id="11" name="Textplatzhalter 10">
            <a:extLst>
              <a:ext uri="{FF2B5EF4-FFF2-40B4-BE49-F238E27FC236}">
                <a16:creationId xmlns:a16="http://schemas.microsoft.com/office/drawing/2014/main" id="{3031D624-931D-E194-7FC9-A2C6316890A8}"/>
              </a:ext>
            </a:extLst>
          </p:cNvPr>
          <p:cNvSpPr>
            <a:spLocks noGrp="1"/>
          </p:cNvSpPr>
          <p:nvPr>
            <p:ph type="body" sz="quarter" idx="20"/>
          </p:nvPr>
        </p:nvSpPr>
        <p:spPr/>
        <p:txBody>
          <a:bodyPr/>
          <a:lstStyle/>
          <a:p>
            <a:r>
              <a:rPr lang="de-DE" dirty="0"/>
              <a:t>Vergütungs- und Abrechnungssystematik</a:t>
            </a:r>
          </a:p>
          <a:p>
            <a:endParaRPr lang="de-DE" dirty="0"/>
          </a:p>
        </p:txBody>
      </p:sp>
      <p:sp>
        <p:nvSpPr>
          <p:cNvPr id="12" name="Textplatzhalter 11">
            <a:extLst>
              <a:ext uri="{FF2B5EF4-FFF2-40B4-BE49-F238E27FC236}">
                <a16:creationId xmlns:a16="http://schemas.microsoft.com/office/drawing/2014/main" id="{0E1FDAC1-2566-B948-A275-5E7E614ECB60}"/>
              </a:ext>
            </a:extLst>
          </p:cNvPr>
          <p:cNvSpPr>
            <a:spLocks noGrp="1"/>
          </p:cNvSpPr>
          <p:nvPr>
            <p:ph type="body" sz="quarter" idx="23"/>
          </p:nvPr>
        </p:nvSpPr>
        <p:spPr/>
        <p:txBody>
          <a:bodyPr/>
          <a:lstStyle/>
          <a:p>
            <a:r>
              <a:rPr lang="de-DE" dirty="0"/>
              <a:t>6.</a:t>
            </a:r>
          </a:p>
        </p:txBody>
      </p:sp>
      <p:sp>
        <p:nvSpPr>
          <p:cNvPr id="13" name="Textplatzhalter 12">
            <a:extLst>
              <a:ext uri="{FF2B5EF4-FFF2-40B4-BE49-F238E27FC236}">
                <a16:creationId xmlns:a16="http://schemas.microsoft.com/office/drawing/2014/main" id="{058A60AD-F559-2095-AD7A-CF563F9F7214}"/>
              </a:ext>
            </a:extLst>
          </p:cNvPr>
          <p:cNvSpPr>
            <a:spLocks noGrp="1"/>
          </p:cNvSpPr>
          <p:nvPr>
            <p:ph type="body" sz="quarter" idx="22"/>
          </p:nvPr>
        </p:nvSpPr>
        <p:spPr/>
        <p:txBody>
          <a:bodyPr/>
          <a:lstStyle/>
          <a:p>
            <a:r>
              <a:rPr lang="de-DE" dirty="0"/>
              <a:t>Qualitätsindikatoren</a:t>
            </a:r>
          </a:p>
          <a:p>
            <a:endParaRPr lang="de-DE" dirty="0"/>
          </a:p>
        </p:txBody>
      </p:sp>
      <p:sp>
        <p:nvSpPr>
          <p:cNvPr id="14" name="Textplatzhalter 13">
            <a:extLst>
              <a:ext uri="{FF2B5EF4-FFF2-40B4-BE49-F238E27FC236}">
                <a16:creationId xmlns:a16="http://schemas.microsoft.com/office/drawing/2014/main" id="{91E6F390-852A-BB8A-10A9-49C9CD4C9A05}"/>
              </a:ext>
            </a:extLst>
          </p:cNvPr>
          <p:cNvSpPr>
            <a:spLocks noGrp="1"/>
          </p:cNvSpPr>
          <p:nvPr>
            <p:ph type="body" sz="quarter" idx="25"/>
          </p:nvPr>
        </p:nvSpPr>
        <p:spPr/>
        <p:txBody>
          <a:bodyPr/>
          <a:lstStyle/>
          <a:p>
            <a:r>
              <a:rPr lang="de-DE" dirty="0"/>
              <a:t>7.</a:t>
            </a:r>
          </a:p>
        </p:txBody>
      </p:sp>
      <p:sp>
        <p:nvSpPr>
          <p:cNvPr id="15" name="Textplatzhalter 14">
            <a:extLst>
              <a:ext uri="{FF2B5EF4-FFF2-40B4-BE49-F238E27FC236}">
                <a16:creationId xmlns:a16="http://schemas.microsoft.com/office/drawing/2014/main" id="{2C2CB30C-BDEE-FE63-2808-FD0F8132BE71}"/>
              </a:ext>
            </a:extLst>
          </p:cNvPr>
          <p:cNvSpPr>
            <a:spLocks noGrp="1"/>
          </p:cNvSpPr>
          <p:nvPr>
            <p:ph type="body" sz="quarter" idx="24"/>
          </p:nvPr>
        </p:nvSpPr>
        <p:spPr/>
        <p:txBody>
          <a:bodyPr/>
          <a:lstStyle/>
          <a:p>
            <a:r>
              <a:rPr lang="de-DE" dirty="0"/>
              <a:t>Abrechnungsprozess</a:t>
            </a:r>
          </a:p>
          <a:p>
            <a:endParaRPr lang="de-DE" dirty="0"/>
          </a:p>
        </p:txBody>
      </p:sp>
      <p:sp>
        <p:nvSpPr>
          <p:cNvPr id="16" name="Textplatzhalter 15">
            <a:extLst>
              <a:ext uri="{FF2B5EF4-FFF2-40B4-BE49-F238E27FC236}">
                <a16:creationId xmlns:a16="http://schemas.microsoft.com/office/drawing/2014/main" id="{2FA186EA-2B45-E448-EBA9-6BD06E5FDE38}"/>
              </a:ext>
            </a:extLst>
          </p:cNvPr>
          <p:cNvSpPr>
            <a:spLocks noGrp="1"/>
          </p:cNvSpPr>
          <p:nvPr>
            <p:ph type="body" sz="quarter" idx="27"/>
          </p:nvPr>
        </p:nvSpPr>
        <p:spPr/>
        <p:txBody>
          <a:bodyPr/>
          <a:lstStyle/>
          <a:p>
            <a:r>
              <a:rPr lang="de-DE" dirty="0"/>
              <a:t>8.</a:t>
            </a:r>
          </a:p>
        </p:txBody>
      </p:sp>
      <p:sp>
        <p:nvSpPr>
          <p:cNvPr id="17" name="Textplatzhalter 16">
            <a:extLst>
              <a:ext uri="{FF2B5EF4-FFF2-40B4-BE49-F238E27FC236}">
                <a16:creationId xmlns:a16="http://schemas.microsoft.com/office/drawing/2014/main" id="{1171D5EB-4F3D-C88E-7E80-EEA5CB78B3A1}"/>
              </a:ext>
            </a:extLst>
          </p:cNvPr>
          <p:cNvSpPr>
            <a:spLocks noGrp="1"/>
          </p:cNvSpPr>
          <p:nvPr>
            <p:ph type="body" sz="quarter" idx="26"/>
          </p:nvPr>
        </p:nvSpPr>
        <p:spPr/>
        <p:txBody>
          <a:bodyPr/>
          <a:lstStyle/>
          <a:p>
            <a:r>
              <a:rPr lang="de-DE" dirty="0"/>
              <a:t>Häufige Fragen</a:t>
            </a:r>
          </a:p>
          <a:p>
            <a:endParaRPr lang="de-DE" dirty="0"/>
          </a:p>
        </p:txBody>
      </p:sp>
      <p:sp>
        <p:nvSpPr>
          <p:cNvPr id="18" name="Textplatzhalter 17">
            <a:extLst>
              <a:ext uri="{FF2B5EF4-FFF2-40B4-BE49-F238E27FC236}">
                <a16:creationId xmlns:a16="http://schemas.microsoft.com/office/drawing/2014/main" id="{69C63D95-98A1-4215-4F65-E96D1DADDC7D}"/>
              </a:ext>
            </a:extLst>
          </p:cNvPr>
          <p:cNvSpPr>
            <a:spLocks noGrp="1"/>
          </p:cNvSpPr>
          <p:nvPr>
            <p:ph type="body" sz="quarter" idx="28"/>
          </p:nvPr>
        </p:nvSpPr>
        <p:spPr/>
        <p:txBody>
          <a:bodyPr/>
          <a:lstStyle/>
          <a:p>
            <a:r>
              <a:rPr lang="de-DE" dirty="0"/>
              <a:t>9.</a:t>
            </a:r>
          </a:p>
        </p:txBody>
      </p:sp>
      <p:sp>
        <p:nvSpPr>
          <p:cNvPr id="19" name="Textplatzhalter 18">
            <a:extLst>
              <a:ext uri="{FF2B5EF4-FFF2-40B4-BE49-F238E27FC236}">
                <a16:creationId xmlns:a16="http://schemas.microsoft.com/office/drawing/2014/main" id="{9FD80CED-CA2F-D363-847D-5D0A1F4BE5CB}"/>
              </a:ext>
            </a:extLst>
          </p:cNvPr>
          <p:cNvSpPr>
            <a:spLocks noGrp="1"/>
          </p:cNvSpPr>
          <p:nvPr>
            <p:ph type="body" sz="quarter" idx="29"/>
          </p:nvPr>
        </p:nvSpPr>
        <p:spPr/>
        <p:txBody>
          <a:bodyPr/>
          <a:lstStyle/>
          <a:p>
            <a:r>
              <a:rPr lang="de-DE" dirty="0"/>
              <a:t>Internetauftritt</a:t>
            </a:r>
          </a:p>
          <a:p>
            <a:endParaRPr lang="de-DE" dirty="0"/>
          </a:p>
        </p:txBody>
      </p:sp>
      <p:sp>
        <p:nvSpPr>
          <p:cNvPr id="22" name="Foliennummernplatzhalter 21">
            <a:extLst>
              <a:ext uri="{FF2B5EF4-FFF2-40B4-BE49-F238E27FC236}">
                <a16:creationId xmlns:a16="http://schemas.microsoft.com/office/drawing/2014/main" id="{0D197F39-A53B-87A8-26D7-2F8053C8BAA5}"/>
              </a:ext>
            </a:extLst>
          </p:cNvPr>
          <p:cNvSpPr>
            <a:spLocks noGrp="1"/>
          </p:cNvSpPr>
          <p:nvPr>
            <p:ph type="sldNum" sz="quarter" idx="11"/>
          </p:nvPr>
        </p:nvSpPr>
        <p:spPr/>
        <p:txBody>
          <a:bodyPr/>
          <a:lstStyle/>
          <a:p>
            <a:fld id="{563F8326-2D3F-44D0-8A27-327B93DAAA3E}" type="slidenum">
              <a:rPr lang="de-DE" smtClean="0"/>
              <a:pPr/>
              <a:t>20</a:t>
            </a:fld>
            <a:endParaRPr lang="de-DE"/>
          </a:p>
        </p:txBody>
      </p:sp>
      <p:sp>
        <p:nvSpPr>
          <p:cNvPr id="23" name="Fußzeilenplatzhalter 22">
            <a:extLst>
              <a:ext uri="{FF2B5EF4-FFF2-40B4-BE49-F238E27FC236}">
                <a16:creationId xmlns:a16="http://schemas.microsoft.com/office/drawing/2014/main" id="{F02F8E29-12D4-EB1C-6EE1-736863160085}"/>
              </a:ext>
            </a:extLst>
          </p:cNvPr>
          <p:cNvSpPr>
            <a:spLocks noGrp="1"/>
          </p:cNvSpPr>
          <p:nvPr>
            <p:ph type="ftr" sz="quarter" idx="10"/>
          </p:nvPr>
        </p:nvSpPr>
        <p:spPr/>
        <p:txBody>
          <a:bodyPr/>
          <a:lstStyle/>
          <a:p>
            <a:r>
              <a:rPr lang="de-DE"/>
              <a:t>Vertragsschulung Pneumologie</a:t>
            </a:r>
          </a:p>
        </p:txBody>
      </p:sp>
      <p:sp>
        <p:nvSpPr>
          <p:cNvPr id="21" name="Rechteck 20">
            <a:extLst>
              <a:ext uri="{FF2B5EF4-FFF2-40B4-BE49-F238E27FC236}">
                <a16:creationId xmlns:a16="http://schemas.microsoft.com/office/drawing/2014/main" id="{8371CBFE-0163-F763-C2FE-5A2034B59EEC}"/>
              </a:ext>
            </a:extLst>
          </p:cNvPr>
          <p:cNvSpPr/>
          <p:nvPr/>
        </p:nvSpPr>
        <p:spPr>
          <a:xfrm>
            <a:off x="1390648" y="3594140"/>
            <a:ext cx="4382097" cy="674088"/>
          </a:xfrm>
          <a:prstGeom prst="rect">
            <a:avLst/>
          </a:prstGeom>
          <a:noFill/>
          <a:ln w="28575">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lIns="72000" tIns="72000" rIns="72000" bIns="72000" rtlCol="0" anchor="ctr"/>
          <a:lstStyle/>
          <a:p>
            <a:pPr algn="ctr">
              <a:spcAft>
                <a:spcPts val="600"/>
              </a:spcAft>
            </a:pPr>
            <a:endParaRPr lang="de-DE" sz="1600" dirty="0" err="1"/>
          </a:p>
        </p:txBody>
      </p:sp>
    </p:spTree>
    <p:extLst>
      <p:ext uri="{BB962C8B-B14F-4D97-AF65-F5344CB8AC3E}">
        <p14:creationId xmlns:p14="http://schemas.microsoft.com/office/powerpoint/2010/main" val="223063875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EC8352-AF0A-7ACE-C408-BD00DC381C0B}"/>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191DE892-2015-6590-0C87-8FC1626A2BF0}"/>
              </a:ext>
            </a:extLst>
          </p:cNvPr>
          <p:cNvSpPr>
            <a:spLocks noGrp="1"/>
          </p:cNvSpPr>
          <p:nvPr>
            <p:ph type="title"/>
          </p:nvPr>
        </p:nvSpPr>
        <p:spPr/>
        <p:txBody>
          <a:bodyPr/>
          <a:lstStyle/>
          <a:p>
            <a:r>
              <a:rPr lang="de-DE" dirty="0"/>
              <a:t>Vorteile</a:t>
            </a:r>
          </a:p>
        </p:txBody>
      </p:sp>
      <p:sp>
        <p:nvSpPr>
          <p:cNvPr id="3" name="Textplatzhalter 2">
            <a:extLst>
              <a:ext uri="{FF2B5EF4-FFF2-40B4-BE49-F238E27FC236}">
                <a16:creationId xmlns:a16="http://schemas.microsoft.com/office/drawing/2014/main" id="{A836B52B-2928-3541-2899-C0F7EFF49CE7}"/>
              </a:ext>
            </a:extLst>
          </p:cNvPr>
          <p:cNvSpPr>
            <a:spLocks noGrp="1"/>
          </p:cNvSpPr>
          <p:nvPr>
            <p:ph type="body" sz="quarter" idx="20"/>
          </p:nvPr>
        </p:nvSpPr>
        <p:spPr/>
        <p:txBody>
          <a:bodyPr/>
          <a:lstStyle/>
          <a:p>
            <a:r>
              <a:rPr lang="de-DE" dirty="0"/>
              <a:t>Für teilnehmende Versicherte</a:t>
            </a:r>
          </a:p>
        </p:txBody>
      </p:sp>
      <p:sp>
        <p:nvSpPr>
          <p:cNvPr id="4" name="Inhaltsplatzhalter 3">
            <a:extLst>
              <a:ext uri="{FF2B5EF4-FFF2-40B4-BE49-F238E27FC236}">
                <a16:creationId xmlns:a16="http://schemas.microsoft.com/office/drawing/2014/main" id="{BE796E1C-967E-2E3B-AD7A-C1028AE87946}"/>
              </a:ext>
            </a:extLst>
          </p:cNvPr>
          <p:cNvSpPr>
            <a:spLocks noGrp="1"/>
          </p:cNvSpPr>
          <p:nvPr>
            <p:ph sz="quarter" idx="17"/>
          </p:nvPr>
        </p:nvSpPr>
        <p:spPr/>
        <p:txBody>
          <a:bodyPr/>
          <a:lstStyle/>
          <a:p>
            <a:pPr marL="501750" lvl="4" indent="-285750"/>
            <a:r>
              <a:rPr lang="de-DE" dirty="0"/>
              <a:t>schnelle und flexible Terminvergabe </a:t>
            </a:r>
          </a:p>
          <a:p>
            <a:pPr marL="501750" lvl="4" indent="-285750"/>
            <a:r>
              <a:rPr lang="de-DE" dirty="0"/>
              <a:t>Begrenzung der Wartezeit</a:t>
            </a:r>
          </a:p>
          <a:p>
            <a:pPr marL="501750" lvl="4" indent="-285750"/>
            <a:r>
              <a:rPr lang="de-DE" dirty="0"/>
              <a:t>Behandlungskoordinierung mit dem Hausarzt</a:t>
            </a:r>
          </a:p>
          <a:p>
            <a:pPr marL="501750" lvl="4" indent="-285750"/>
            <a:r>
              <a:rPr lang="de-DE" dirty="0"/>
              <a:t>intensive ambulante Betreuung</a:t>
            </a:r>
          </a:p>
          <a:p>
            <a:pPr marL="501750" lvl="4" indent="-285750"/>
            <a:r>
              <a:rPr lang="de-DE" dirty="0"/>
              <a:t>breites diagnostisches und therapeutisches Angebot</a:t>
            </a:r>
          </a:p>
          <a:p>
            <a:pPr marL="501750" lvl="4" indent="-285750"/>
            <a:r>
              <a:rPr lang="de-DE" dirty="0"/>
              <a:t>Zuzahlungsbefreiung bei vielen rabattierten Arzneimitteln (AOK)</a:t>
            </a:r>
          </a:p>
          <a:p>
            <a:pPr marL="501750" lvl="4" indent="-285750"/>
            <a:endParaRPr lang="de-DE" dirty="0"/>
          </a:p>
        </p:txBody>
      </p:sp>
      <p:sp>
        <p:nvSpPr>
          <p:cNvPr id="5" name="Foliennummernplatzhalter 4">
            <a:extLst>
              <a:ext uri="{FF2B5EF4-FFF2-40B4-BE49-F238E27FC236}">
                <a16:creationId xmlns:a16="http://schemas.microsoft.com/office/drawing/2014/main" id="{718B306B-21CB-03BE-052B-7C996381183C}"/>
              </a:ext>
            </a:extLst>
          </p:cNvPr>
          <p:cNvSpPr>
            <a:spLocks noGrp="1"/>
          </p:cNvSpPr>
          <p:nvPr>
            <p:ph type="sldNum" sz="quarter" idx="16"/>
          </p:nvPr>
        </p:nvSpPr>
        <p:spPr/>
        <p:txBody>
          <a:bodyPr/>
          <a:lstStyle/>
          <a:p>
            <a:fld id="{563F8326-2D3F-44D0-8A27-327B93DAAA3E}" type="slidenum">
              <a:rPr lang="de-DE" smtClean="0"/>
              <a:pPr/>
              <a:t>21</a:t>
            </a:fld>
            <a:endParaRPr lang="de-DE"/>
          </a:p>
        </p:txBody>
      </p:sp>
      <p:sp>
        <p:nvSpPr>
          <p:cNvPr id="6" name="Fußzeilenplatzhalter 5">
            <a:extLst>
              <a:ext uri="{FF2B5EF4-FFF2-40B4-BE49-F238E27FC236}">
                <a16:creationId xmlns:a16="http://schemas.microsoft.com/office/drawing/2014/main" id="{6B916A71-70BA-F93E-3D6E-10F6E0FF3359}"/>
              </a:ext>
            </a:extLst>
          </p:cNvPr>
          <p:cNvSpPr>
            <a:spLocks noGrp="1"/>
          </p:cNvSpPr>
          <p:nvPr>
            <p:ph type="ftr" sz="quarter" idx="15"/>
          </p:nvPr>
        </p:nvSpPr>
        <p:spPr/>
        <p:txBody>
          <a:bodyPr/>
          <a:lstStyle/>
          <a:p>
            <a:r>
              <a:rPr lang="de-DE" dirty="0"/>
              <a:t>Vertragsschulung Pneumologie</a:t>
            </a:r>
          </a:p>
        </p:txBody>
      </p:sp>
      <p:sp>
        <p:nvSpPr>
          <p:cNvPr id="7" name="Ellipse 6">
            <a:extLst>
              <a:ext uri="{FF2B5EF4-FFF2-40B4-BE49-F238E27FC236}">
                <a16:creationId xmlns:a16="http://schemas.microsoft.com/office/drawing/2014/main" id="{920D1337-86AF-D0BE-C691-D5FB752688CD}"/>
              </a:ext>
            </a:extLst>
          </p:cNvPr>
          <p:cNvSpPr/>
          <p:nvPr/>
        </p:nvSpPr>
        <p:spPr>
          <a:xfrm>
            <a:off x="10547727" y="5039200"/>
            <a:ext cx="1260000" cy="1260000"/>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lIns="54000" tIns="10800" rIns="54000" bIns="10800" rtlCol="0" anchor="ctr"/>
          <a:lstStyle/>
          <a:p>
            <a:pPr algn="ctr">
              <a:spcAft>
                <a:spcPts val="600"/>
              </a:spcAft>
            </a:pPr>
            <a:endParaRPr lang="de-DE" sz="1600" b="1" cap="all"/>
          </a:p>
        </p:txBody>
      </p:sp>
      <p:pic>
        <p:nvPicPr>
          <p:cNvPr id="10" name="Grafik 9" descr="Kommentar Like Silhouette">
            <a:extLst>
              <a:ext uri="{FF2B5EF4-FFF2-40B4-BE49-F238E27FC236}">
                <a16:creationId xmlns:a16="http://schemas.microsoft.com/office/drawing/2014/main" id="{4AD1D28A-D9BD-76E9-67CA-92D148EB866B}"/>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0720527" y="5212000"/>
            <a:ext cx="914400" cy="914400"/>
          </a:xfrm>
          <a:prstGeom prst="rect">
            <a:avLst/>
          </a:prstGeom>
        </p:spPr>
      </p:pic>
      <p:sp>
        <p:nvSpPr>
          <p:cNvPr id="8" name="Rechteck 7">
            <a:extLst>
              <a:ext uri="{FF2B5EF4-FFF2-40B4-BE49-F238E27FC236}">
                <a16:creationId xmlns:a16="http://schemas.microsoft.com/office/drawing/2014/main" id="{4D4BD8E2-1579-01BA-D7EC-7AAA7C24BEC4}"/>
              </a:ext>
            </a:extLst>
          </p:cNvPr>
          <p:cNvSpPr/>
          <p:nvPr/>
        </p:nvSpPr>
        <p:spPr>
          <a:xfrm>
            <a:off x="2196599" y="4533422"/>
            <a:ext cx="7808621" cy="1011556"/>
          </a:xfrm>
          <a:prstGeom prst="rect">
            <a:avLst/>
          </a:prstGeom>
          <a:noFill/>
          <a:ln w="28575">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lIns="72000" tIns="72000" rIns="72000" bIns="72000" rtlCol="0" anchor="ctr"/>
          <a:lstStyle/>
          <a:p>
            <a:pPr lvl="0" algn="ctr">
              <a:buClr>
                <a:srgbClr val="26B6E6"/>
              </a:buClr>
              <a:buSzPct val="130000"/>
              <a:defRPr/>
            </a:pPr>
            <a:r>
              <a:rPr lang="de-DE" altLang="de-DE" sz="1600" dirty="0">
                <a:solidFill>
                  <a:srgbClr val="00305E"/>
                </a:solidFill>
                <a:latin typeface="Arial" panose="020B0604020202020204" pitchFamily="34" charset="0"/>
                <a:cs typeface="Arial" panose="020B0604020202020204" pitchFamily="34" charset="0"/>
              </a:rPr>
              <a:t>Infoblatt „Patientenvorteile auf einen Blick“: </a:t>
            </a:r>
          </a:p>
          <a:p>
            <a:pPr lvl="0" algn="ctr">
              <a:buClr>
                <a:srgbClr val="26B6E6"/>
              </a:buClr>
              <a:buSzPct val="130000"/>
              <a:defRPr/>
            </a:pPr>
            <a:r>
              <a:rPr lang="de-DE" altLang="de-DE" sz="1400" dirty="0">
                <a:solidFill>
                  <a:srgbClr val="00305E"/>
                </a:solidFill>
                <a:latin typeface="Arial" panose="020B0604020202020204" pitchFamily="34" charset="0"/>
                <a:cs typeface="Arial" panose="020B0604020202020204" pitchFamily="34" charset="0"/>
                <a:hlinkClick r:id="rId3"/>
              </a:rPr>
              <a:t>www.medi-verbund.de </a:t>
            </a:r>
            <a:r>
              <a:rPr lang="de-DE" altLang="de-DE" sz="1400" b="1" dirty="0">
                <a:solidFill>
                  <a:srgbClr val="00305E"/>
                </a:solidFill>
                <a:latin typeface="Arial" panose="020B0604020202020204" pitchFamily="34" charset="0"/>
                <a:cs typeface="Arial" panose="020B0604020202020204" pitchFamily="34" charset="0"/>
              </a:rPr>
              <a:t>→ </a:t>
            </a:r>
            <a:r>
              <a:rPr lang="de-DE" altLang="de-DE" sz="1400" dirty="0">
                <a:solidFill>
                  <a:srgbClr val="00305E"/>
                </a:solidFill>
                <a:latin typeface="Arial" panose="020B0604020202020204" pitchFamily="34" charset="0"/>
                <a:cs typeface="Arial" panose="020B0604020202020204" pitchFamily="34" charset="0"/>
              </a:rPr>
              <a:t>Leistungen → </a:t>
            </a:r>
            <a:r>
              <a:rPr lang="de-DE" altLang="de-DE" sz="1400" b="1" dirty="0">
                <a:solidFill>
                  <a:srgbClr val="00305E"/>
                </a:solidFill>
                <a:latin typeface="Arial" panose="020B0604020202020204" pitchFamily="34" charset="0"/>
                <a:cs typeface="Arial" panose="020B0604020202020204" pitchFamily="34" charset="0"/>
              </a:rPr>
              <a:t> </a:t>
            </a:r>
            <a:r>
              <a:rPr lang="de-DE" altLang="de-DE" sz="1400" dirty="0">
                <a:solidFill>
                  <a:srgbClr val="00305E"/>
                </a:solidFill>
                <a:latin typeface="Arial" panose="020B0604020202020204" pitchFamily="34" charset="0"/>
                <a:cs typeface="Arial" panose="020B0604020202020204" pitchFamily="34" charset="0"/>
              </a:rPr>
              <a:t>Verträge/Abrechnung </a:t>
            </a:r>
            <a:r>
              <a:rPr lang="de-DE" altLang="de-DE" sz="1400" b="1" dirty="0">
                <a:solidFill>
                  <a:srgbClr val="00305E"/>
                </a:solidFill>
                <a:latin typeface="Arial" panose="020B0604020202020204" pitchFamily="34" charset="0"/>
                <a:cs typeface="Arial" panose="020B0604020202020204" pitchFamily="34" charset="0"/>
              </a:rPr>
              <a:t>→ </a:t>
            </a:r>
            <a:r>
              <a:rPr lang="de-DE" altLang="de-DE" sz="1400" dirty="0">
                <a:solidFill>
                  <a:srgbClr val="00305E"/>
                </a:solidFill>
                <a:latin typeface="Arial" panose="020B0604020202020204" pitchFamily="34" charset="0"/>
                <a:cs typeface="Arial" panose="020B0604020202020204" pitchFamily="34" charset="0"/>
              </a:rPr>
              <a:t>AOK/Bosch BKK Pneumologie </a:t>
            </a:r>
          </a:p>
          <a:p>
            <a:pPr lvl="0" algn="ctr">
              <a:buClr>
                <a:srgbClr val="26B6E6"/>
              </a:buClr>
              <a:buSzPct val="130000"/>
              <a:defRPr/>
            </a:pPr>
            <a:r>
              <a:rPr lang="de-DE" altLang="de-DE" sz="1400" dirty="0">
                <a:solidFill>
                  <a:srgbClr val="00305E"/>
                </a:solidFill>
                <a:latin typeface="Arial" panose="020B0604020202020204" pitchFamily="34" charset="0"/>
                <a:cs typeface="Arial" panose="020B0604020202020204" pitchFamily="34" charset="0"/>
              </a:rPr>
              <a:t>→ Allgemeine Informationen und Formulare</a:t>
            </a:r>
          </a:p>
        </p:txBody>
      </p:sp>
      <p:pic>
        <p:nvPicPr>
          <p:cNvPr id="9" name="Grafik 8" descr="Cursor Silhouette">
            <a:extLst>
              <a:ext uri="{FF2B5EF4-FFF2-40B4-BE49-F238E27FC236}">
                <a16:creationId xmlns:a16="http://schemas.microsoft.com/office/drawing/2014/main" id="{B4DBE2D7-56C3-5263-63F7-1EB93AFE45B6}"/>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9623620" y="5172572"/>
            <a:ext cx="468000" cy="468000"/>
          </a:xfrm>
          <a:prstGeom prst="rect">
            <a:avLst/>
          </a:prstGeom>
        </p:spPr>
      </p:pic>
    </p:spTree>
    <p:extLst>
      <p:ext uri="{BB962C8B-B14F-4D97-AF65-F5344CB8AC3E}">
        <p14:creationId xmlns:p14="http://schemas.microsoft.com/office/powerpoint/2010/main" val="78192312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1F51FB3-0440-530C-6234-DE7A42D0CD7B}"/>
              </a:ext>
            </a:extLst>
          </p:cNvPr>
          <p:cNvSpPr>
            <a:spLocks noGrp="1"/>
          </p:cNvSpPr>
          <p:nvPr>
            <p:ph type="title"/>
          </p:nvPr>
        </p:nvSpPr>
        <p:spPr/>
        <p:txBody>
          <a:bodyPr/>
          <a:lstStyle/>
          <a:p>
            <a:r>
              <a:rPr lang="de-DE" dirty="0"/>
              <a:t>Voraussetzungen und Regelungen für Versicherte</a:t>
            </a:r>
          </a:p>
        </p:txBody>
      </p:sp>
      <p:sp>
        <p:nvSpPr>
          <p:cNvPr id="3" name="Textplatzhalter 2">
            <a:extLst>
              <a:ext uri="{FF2B5EF4-FFF2-40B4-BE49-F238E27FC236}">
                <a16:creationId xmlns:a16="http://schemas.microsoft.com/office/drawing/2014/main" id="{5A6588B2-293D-831E-5445-2B4CF91FC316}"/>
              </a:ext>
            </a:extLst>
          </p:cNvPr>
          <p:cNvSpPr>
            <a:spLocks noGrp="1"/>
          </p:cNvSpPr>
          <p:nvPr>
            <p:ph type="body" sz="quarter" idx="20"/>
          </p:nvPr>
        </p:nvSpPr>
        <p:spPr/>
        <p:txBody>
          <a:bodyPr/>
          <a:lstStyle/>
          <a:p>
            <a:endParaRPr lang="de-DE"/>
          </a:p>
        </p:txBody>
      </p:sp>
      <p:sp>
        <p:nvSpPr>
          <p:cNvPr id="4" name="Inhaltsplatzhalter 3">
            <a:extLst>
              <a:ext uri="{FF2B5EF4-FFF2-40B4-BE49-F238E27FC236}">
                <a16:creationId xmlns:a16="http://schemas.microsoft.com/office/drawing/2014/main" id="{57F45787-0615-DB43-1C98-9727DDBCC66E}"/>
              </a:ext>
            </a:extLst>
          </p:cNvPr>
          <p:cNvSpPr>
            <a:spLocks noGrp="1"/>
          </p:cNvSpPr>
          <p:nvPr>
            <p:ph sz="quarter" idx="17"/>
          </p:nvPr>
        </p:nvSpPr>
        <p:spPr/>
        <p:txBody>
          <a:bodyPr/>
          <a:lstStyle/>
          <a:p>
            <a:pPr marL="285750" indent="-285750">
              <a:buFont typeface="Wingdings" panose="05000000000000000000" pitchFamily="2" charset="2"/>
              <a:buChar char="§"/>
            </a:pPr>
            <a:r>
              <a:rPr lang="de-DE" dirty="0"/>
              <a:t>Teilnahmeberechtigt sind alle Versicherten der AOK BW / Bosch BKK, die </a:t>
            </a:r>
            <a:r>
              <a:rPr lang="de-DE" b="1" dirty="0"/>
              <a:t>gültig an der HZV</a:t>
            </a:r>
            <a:r>
              <a:rPr lang="de-DE" dirty="0"/>
              <a:t> </a:t>
            </a:r>
            <a:br>
              <a:rPr lang="de-DE" dirty="0"/>
            </a:br>
            <a:r>
              <a:rPr lang="de-DE" dirty="0"/>
              <a:t>(Hausarztzentrierten Versorgung) teilnehmen.</a:t>
            </a:r>
          </a:p>
          <a:p>
            <a:pPr marL="285750" indent="-285750">
              <a:buFont typeface="Wingdings" panose="05000000000000000000" pitchFamily="2" charset="2"/>
              <a:buChar char="§"/>
            </a:pPr>
            <a:r>
              <a:rPr lang="de-DE" dirty="0"/>
              <a:t>Einschreibung in das gesamte </a:t>
            </a:r>
            <a:r>
              <a:rPr lang="de-DE" b="1" dirty="0" err="1"/>
              <a:t>FacharztProgramm</a:t>
            </a:r>
            <a:r>
              <a:rPr lang="de-DE" dirty="0"/>
              <a:t> (in alle bestehenden Facharztverträge).</a:t>
            </a:r>
          </a:p>
          <a:p>
            <a:pPr marL="285750" indent="-285750">
              <a:buFont typeface="Wingdings" panose="05000000000000000000" pitchFamily="2" charset="2"/>
              <a:buChar char="§"/>
            </a:pPr>
            <a:r>
              <a:rPr lang="de-DE" dirty="0"/>
              <a:t>In Fachgebieten, in denen es einen Facharztvertrag gibt, dürfen nur </a:t>
            </a:r>
            <a:r>
              <a:rPr lang="de-DE" b="1" dirty="0"/>
              <a:t>teilnehmende Fachärzte/ Psychotherapeuten </a:t>
            </a:r>
            <a:r>
              <a:rPr lang="de-DE" dirty="0"/>
              <a:t>aufgesucht werden.</a:t>
            </a:r>
          </a:p>
          <a:p>
            <a:pPr marL="285750" indent="-285750">
              <a:buFont typeface="Wingdings" panose="05000000000000000000" pitchFamily="2" charset="2"/>
              <a:buChar char="§"/>
            </a:pPr>
            <a:r>
              <a:rPr lang="de-DE" dirty="0"/>
              <a:t>Diese dürfen nur auf </a:t>
            </a:r>
            <a:r>
              <a:rPr lang="de-DE" b="1" dirty="0"/>
              <a:t>Überweisung des HZV-Hausarztes</a:t>
            </a:r>
            <a:r>
              <a:rPr lang="de-DE" dirty="0"/>
              <a:t> aufgesucht werden (ausgenommen Notfälle).</a:t>
            </a:r>
          </a:p>
          <a:p>
            <a:pPr marL="285750" indent="-285750">
              <a:buFont typeface="Wingdings" panose="05000000000000000000" pitchFamily="2" charset="2"/>
              <a:buChar char="§"/>
            </a:pPr>
            <a:r>
              <a:rPr lang="de-DE" dirty="0"/>
              <a:t>Bindung für mind. 12 Monate mit automatischer Verlängerung.</a:t>
            </a:r>
          </a:p>
          <a:p>
            <a:pPr marL="285750" indent="-285750">
              <a:buFont typeface="Wingdings" panose="05000000000000000000" pitchFamily="2" charset="2"/>
              <a:buChar char="§"/>
            </a:pPr>
            <a:endParaRPr lang="de-DE" dirty="0"/>
          </a:p>
        </p:txBody>
      </p:sp>
      <p:sp>
        <p:nvSpPr>
          <p:cNvPr id="5" name="Foliennummernplatzhalter 4">
            <a:extLst>
              <a:ext uri="{FF2B5EF4-FFF2-40B4-BE49-F238E27FC236}">
                <a16:creationId xmlns:a16="http://schemas.microsoft.com/office/drawing/2014/main" id="{D446A627-E5F3-16C2-7A6C-826037A6A5B3}"/>
              </a:ext>
            </a:extLst>
          </p:cNvPr>
          <p:cNvSpPr>
            <a:spLocks noGrp="1"/>
          </p:cNvSpPr>
          <p:nvPr>
            <p:ph type="sldNum" sz="quarter" idx="16"/>
          </p:nvPr>
        </p:nvSpPr>
        <p:spPr/>
        <p:txBody>
          <a:bodyPr/>
          <a:lstStyle/>
          <a:p>
            <a:fld id="{563F8326-2D3F-44D0-8A27-327B93DAAA3E}" type="slidenum">
              <a:rPr lang="de-DE" smtClean="0"/>
              <a:pPr/>
              <a:t>22</a:t>
            </a:fld>
            <a:endParaRPr lang="de-DE"/>
          </a:p>
        </p:txBody>
      </p:sp>
      <p:sp>
        <p:nvSpPr>
          <p:cNvPr id="7" name="Ellipse 6">
            <a:extLst>
              <a:ext uri="{FF2B5EF4-FFF2-40B4-BE49-F238E27FC236}">
                <a16:creationId xmlns:a16="http://schemas.microsoft.com/office/drawing/2014/main" id="{37736D06-A7A3-2E96-D6EA-C931BFADBB4F}"/>
              </a:ext>
            </a:extLst>
          </p:cNvPr>
          <p:cNvSpPr/>
          <p:nvPr/>
        </p:nvSpPr>
        <p:spPr>
          <a:xfrm>
            <a:off x="10548000" y="5040000"/>
            <a:ext cx="1260000" cy="1260000"/>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lIns="54000" tIns="10800" rIns="54000" bIns="10800" rtlCol="0" anchor="ctr"/>
          <a:lstStyle/>
          <a:p>
            <a:pPr algn="ctr">
              <a:spcAft>
                <a:spcPts val="600"/>
              </a:spcAft>
            </a:pPr>
            <a:endParaRPr lang="de-DE" sz="1600" b="1" cap="all" dirty="0"/>
          </a:p>
        </p:txBody>
      </p:sp>
      <p:pic>
        <p:nvPicPr>
          <p:cNvPr id="8" name="Grafik 7" descr="Klemmbrett abgehakt Silhouette">
            <a:extLst>
              <a:ext uri="{FF2B5EF4-FFF2-40B4-BE49-F238E27FC236}">
                <a16:creationId xmlns:a16="http://schemas.microsoft.com/office/drawing/2014/main" id="{5653ACCE-9FDE-9A1C-C748-EC9E2EAE5748}"/>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0728000" y="5220000"/>
            <a:ext cx="900000" cy="900000"/>
          </a:xfrm>
          <a:prstGeom prst="rect">
            <a:avLst/>
          </a:prstGeom>
        </p:spPr>
      </p:pic>
      <p:sp>
        <p:nvSpPr>
          <p:cNvPr id="9" name="Fußzeilenplatzhalter 5">
            <a:extLst>
              <a:ext uri="{FF2B5EF4-FFF2-40B4-BE49-F238E27FC236}">
                <a16:creationId xmlns:a16="http://schemas.microsoft.com/office/drawing/2014/main" id="{C4272C1E-9E31-56A6-1A19-F25923129401}"/>
              </a:ext>
            </a:extLst>
          </p:cNvPr>
          <p:cNvSpPr>
            <a:spLocks noGrp="1"/>
          </p:cNvSpPr>
          <p:nvPr>
            <p:ph type="ftr" sz="quarter" idx="15"/>
          </p:nvPr>
        </p:nvSpPr>
        <p:spPr>
          <a:xfrm>
            <a:off x="5384846" y="6507057"/>
            <a:ext cx="1422307" cy="180000"/>
          </a:xfrm>
        </p:spPr>
        <p:txBody>
          <a:bodyPr/>
          <a:lstStyle/>
          <a:p>
            <a:r>
              <a:rPr lang="de-DE" dirty="0"/>
              <a:t>Vertragsschulung Pneumologie</a:t>
            </a:r>
          </a:p>
        </p:txBody>
      </p:sp>
      <p:sp>
        <p:nvSpPr>
          <p:cNvPr id="10" name="Fußzeilenplatzhalter 5">
            <a:extLst>
              <a:ext uri="{FF2B5EF4-FFF2-40B4-BE49-F238E27FC236}">
                <a16:creationId xmlns:a16="http://schemas.microsoft.com/office/drawing/2014/main" id="{8C7C2D13-874E-AE24-EC3D-BFFF3CBAA643}"/>
              </a:ext>
            </a:extLst>
          </p:cNvPr>
          <p:cNvSpPr txBox="1">
            <a:spLocks/>
          </p:cNvSpPr>
          <p:nvPr/>
        </p:nvSpPr>
        <p:spPr>
          <a:xfrm>
            <a:off x="928555" y="6507057"/>
            <a:ext cx="1422307" cy="180000"/>
          </a:xfrm>
          <a:prstGeom prst="rect">
            <a:avLst/>
          </a:prstGeom>
        </p:spPr>
        <p:txBody>
          <a:bodyPr vert="horz" lIns="0" tIns="0" rIns="0" bIns="0" rtlCol="0" anchor="t"/>
          <a:lstStyle>
            <a:defPPr>
              <a:defRPr lang="de-DE"/>
            </a:defPPr>
            <a:lvl1pPr marL="0" algn="l" defTabSz="914400" rtl="0" eaLnBrk="1" latinLnBrk="0" hangingPunct="1">
              <a:defRPr sz="800" kern="1200">
                <a:solidFill>
                  <a:schemeClr val="tx2"/>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7417286-CD27-4536-AB02-35836954B47B}" type="datetime1">
              <a:rPr lang="de-DE"/>
              <a:t>02.10.2026</a:t>
            </a:fld>
            <a:endParaRPr lang="de-DE" dirty="0"/>
          </a:p>
        </p:txBody>
      </p:sp>
    </p:spTree>
    <p:extLst>
      <p:ext uri="{BB962C8B-B14F-4D97-AF65-F5344CB8AC3E}">
        <p14:creationId xmlns:p14="http://schemas.microsoft.com/office/powerpoint/2010/main" val="231456405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8F5D49C-25FF-79AD-A00E-A73F272CBD7D}"/>
              </a:ext>
            </a:extLst>
          </p:cNvPr>
          <p:cNvSpPr>
            <a:spLocks noGrp="1"/>
          </p:cNvSpPr>
          <p:nvPr>
            <p:ph type="title"/>
          </p:nvPr>
        </p:nvSpPr>
        <p:spPr/>
        <p:txBody>
          <a:bodyPr/>
          <a:lstStyle/>
          <a:p>
            <a:r>
              <a:rPr lang="de-DE" dirty="0"/>
              <a:t>Facharztprogramm AOK BW und Bosch BKK</a:t>
            </a:r>
          </a:p>
        </p:txBody>
      </p:sp>
      <p:sp>
        <p:nvSpPr>
          <p:cNvPr id="3" name="Textplatzhalter 2">
            <a:extLst>
              <a:ext uri="{FF2B5EF4-FFF2-40B4-BE49-F238E27FC236}">
                <a16:creationId xmlns:a16="http://schemas.microsoft.com/office/drawing/2014/main" id="{7A51B90A-CF88-2B44-C8DF-856EF318038C}"/>
              </a:ext>
            </a:extLst>
          </p:cNvPr>
          <p:cNvSpPr>
            <a:spLocks noGrp="1"/>
          </p:cNvSpPr>
          <p:nvPr>
            <p:ph type="body" sz="quarter" idx="20"/>
          </p:nvPr>
        </p:nvSpPr>
        <p:spPr/>
        <p:txBody>
          <a:bodyPr/>
          <a:lstStyle/>
          <a:p>
            <a:endParaRPr lang="de-DE"/>
          </a:p>
        </p:txBody>
      </p:sp>
      <p:sp>
        <p:nvSpPr>
          <p:cNvPr id="5" name="Foliennummernplatzhalter 4">
            <a:extLst>
              <a:ext uri="{FF2B5EF4-FFF2-40B4-BE49-F238E27FC236}">
                <a16:creationId xmlns:a16="http://schemas.microsoft.com/office/drawing/2014/main" id="{33099210-CC5C-0F90-BAE0-D72C967ECF89}"/>
              </a:ext>
            </a:extLst>
          </p:cNvPr>
          <p:cNvSpPr>
            <a:spLocks noGrp="1"/>
          </p:cNvSpPr>
          <p:nvPr>
            <p:ph type="sldNum" sz="quarter" idx="16"/>
          </p:nvPr>
        </p:nvSpPr>
        <p:spPr/>
        <p:txBody>
          <a:bodyPr/>
          <a:lstStyle/>
          <a:p>
            <a:fld id="{563F8326-2D3F-44D0-8A27-327B93DAAA3E}" type="slidenum">
              <a:rPr lang="de-DE" smtClean="0"/>
              <a:pPr/>
              <a:t>23</a:t>
            </a:fld>
            <a:endParaRPr lang="de-DE"/>
          </a:p>
        </p:txBody>
      </p:sp>
      <p:grpSp>
        <p:nvGrpSpPr>
          <p:cNvPr id="4" name="Gruppieren 3">
            <a:extLst>
              <a:ext uri="{FF2B5EF4-FFF2-40B4-BE49-F238E27FC236}">
                <a16:creationId xmlns:a16="http://schemas.microsoft.com/office/drawing/2014/main" id="{956721E8-37E4-9252-CDE6-A3B42DF7750B}"/>
              </a:ext>
            </a:extLst>
          </p:cNvPr>
          <p:cNvGrpSpPr/>
          <p:nvPr/>
        </p:nvGrpSpPr>
        <p:grpSpPr>
          <a:xfrm>
            <a:off x="491648" y="1524258"/>
            <a:ext cx="11208704" cy="4547729"/>
            <a:chOff x="379186" y="1551418"/>
            <a:chExt cx="11208704" cy="4547729"/>
          </a:xfrm>
        </p:grpSpPr>
        <p:sp>
          <p:nvSpPr>
            <p:cNvPr id="7" name="Rechteck 6">
              <a:hlinkClick r:id="rId2" action="ppaction://hlinksldjump"/>
              <a:extLst>
                <a:ext uri="{FF2B5EF4-FFF2-40B4-BE49-F238E27FC236}">
                  <a16:creationId xmlns:a16="http://schemas.microsoft.com/office/drawing/2014/main" id="{BB148822-395A-3E0F-A45D-B73142DE7301}"/>
                </a:ext>
              </a:extLst>
            </p:cNvPr>
            <p:cNvSpPr/>
            <p:nvPr/>
          </p:nvSpPr>
          <p:spPr>
            <a:xfrm>
              <a:off x="2538000" y="3065113"/>
              <a:ext cx="6169890" cy="338554"/>
            </a:xfrm>
            <a:prstGeom prst="rect">
              <a:avLst/>
            </a:prstGeom>
            <a:solidFill>
              <a:schemeClr val="tx2"/>
            </a:solidFill>
            <a:ln w="9525">
              <a:solidFill>
                <a:schemeClr val="tx2"/>
              </a:solidFill>
            </a:ln>
            <a:effectLst>
              <a:outerShdw blurRad="149987" dist="250190" dir="8460000" algn="ctr">
                <a:srgbClr val="000000">
                  <a:alpha val="28000"/>
                </a:srgbClr>
              </a:outerShdw>
            </a:effectLst>
          </p:spPr>
          <p:style>
            <a:lnRef idx="2">
              <a:schemeClr val="accent5">
                <a:shade val="50000"/>
              </a:schemeClr>
            </a:lnRef>
            <a:fillRef idx="1">
              <a:schemeClr val="accent5"/>
            </a:fillRef>
            <a:effectRef idx="0">
              <a:schemeClr val="accent5"/>
            </a:effectRef>
            <a:fontRef idx="minor">
              <a:schemeClr val="lt1"/>
            </a:fontRef>
          </p:style>
          <p:txBody>
            <a:bodyPr wrap="square" anchor="ctr">
              <a:spAutoFit/>
            </a:bodyPr>
            <a:lstStyle/>
            <a:p>
              <a:pPr algn="ctr"/>
              <a:r>
                <a:rPr lang="de-DE" sz="1600" b="1" dirty="0">
                  <a:solidFill>
                    <a:schemeClr val="bg2"/>
                  </a:solidFill>
                  <a:latin typeface="Arial" panose="020B0604020202020204" pitchFamily="34" charset="0"/>
                </a:rPr>
                <a:t>Orthopädie/Chirurgie/Rheumatologie </a:t>
              </a:r>
            </a:p>
          </p:txBody>
        </p:sp>
        <p:sp>
          <p:nvSpPr>
            <p:cNvPr id="9" name="Rechteck 8">
              <a:hlinkClick r:id="rId2" action="ppaction://hlinksldjump"/>
              <a:extLst>
                <a:ext uri="{FF2B5EF4-FFF2-40B4-BE49-F238E27FC236}">
                  <a16:creationId xmlns:a16="http://schemas.microsoft.com/office/drawing/2014/main" id="{55AD769D-7207-044F-A857-83A51534A080}"/>
                </a:ext>
              </a:extLst>
            </p:cNvPr>
            <p:cNvSpPr/>
            <p:nvPr/>
          </p:nvSpPr>
          <p:spPr>
            <a:xfrm>
              <a:off x="1818000" y="2560548"/>
              <a:ext cx="6169891" cy="338554"/>
            </a:xfrm>
            <a:prstGeom prst="rect">
              <a:avLst/>
            </a:prstGeom>
            <a:solidFill>
              <a:schemeClr val="tx2"/>
            </a:solidFill>
            <a:ln w="9525">
              <a:solidFill>
                <a:schemeClr val="tx2"/>
              </a:solidFill>
            </a:ln>
            <a:effectLst>
              <a:outerShdw blurRad="149987" dist="250190" dir="8460000" algn="ctr">
                <a:srgbClr val="000000">
                  <a:alpha val="28000"/>
                </a:srgbClr>
              </a:outerShdw>
            </a:effectLst>
          </p:spPr>
          <p:style>
            <a:lnRef idx="2">
              <a:schemeClr val="accent5">
                <a:shade val="50000"/>
              </a:schemeClr>
            </a:lnRef>
            <a:fillRef idx="1">
              <a:schemeClr val="accent5"/>
            </a:fillRef>
            <a:effectRef idx="0">
              <a:schemeClr val="accent5"/>
            </a:effectRef>
            <a:fontRef idx="minor">
              <a:schemeClr val="lt1"/>
            </a:fontRef>
          </p:style>
          <p:txBody>
            <a:bodyPr wrap="square" anchor="ctr">
              <a:spAutoFit/>
            </a:bodyPr>
            <a:lstStyle/>
            <a:p>
              <a:pPr algn="ctr"/>
              <a:r>
                <a:rPr lang="de-DE" sz="1600" b="1" dirty="0">
                  <a:solidFill>
                    <a:schemeClr val="bg2"/>
                  </a:solidFill>
                  <a:latin typeface="Arial" panose="020B0604020202020204" pitchFamily="34" charset="0"/>
                </a:rPr>
                <a:t>Psychiatrie/Neurologie/Psychotherapie/KJ-Psychiatrie </a:t>
              </a:r>
              <a:r>
                <a:rPr lang="de-DE" sz="1200" dirty="0">
                  <a:solidFill>
                    <a:schemeClr val="bg2"/>
                  </a:solidFill>
                  <a:latin typeface="Arial" panose="020B0604020202020204" pitchFamily="34" charset="0"/>
                </a:rPr>
                <a:t>(nur AOK) </a:t>
              </a:r>
            </a:p>
          </p:txBody>
        </p:sp>
        <p:sp>
          <p:nvSpPr>
            <p:cNvPr id="10" name="Rechteck 9">
              <a:hlinkClick r:id="rId2" action="ppaction://hlinksldjump"/>
              <a:extLst>
                <a:ext uri="{FF2B5EF4-FFF2-40B4-BE49-F238E27FC236}">
                  <a16:creationId xmlns:a16="http://schemas.microsoft.com/office/drawing/2014/main" id="{2D6A81D3-DF6B-B92C-BB7B-9088F4667026}"/>
                </a:ext>
              </a:extLst>
            </p:cNvPr>
            <p:cNvSpPr/>
            <p:nvPr/>
          </p:nvSpPr>
          <p:spPr>
            <a:xfrm>
              <a:off x="379186" y="1551418"/>
              <a:ext cx="6169890" cy="338554"/>
            </a:xfrm>
            <a:prstGeom prst="rect">
              <a:avLst/>
            </a:prstGeom>
            <a:solidFill>
              <a:schemeClr val="tx2"/>
            </a:solidFill>
            <a:ln w="9525">
              <a:solidFill>
                <a:schemeClr val="tx2"/>
              </a:solidFill>
            </a:ln>
            <a:effectLst>
              <a:outerShdw blurRad="149987" dist="250190" dir="8460000" algn="ctr">
                <a:srgbClr val="000000">
                  <a:alpha val="28000"/>
                </a:srgbClr>
              </a:outerShdw>
            </a:effectLst>
          </p:spPr>
          <p:style>
            <a:lnRef idx="2">
              <a:schemeClr val="accent5">
                <a:shade val="50000"/>
              </a:schemeClr>
            </a:lnRef>
            <a:fillRef idx="1">
              <a:schemeClr val="accent5"/>
            </a:fillRef>
            <a:effectRef idx="0">
              <a:schemeClr val="accent5"/>
            </a:effectRef>
            <a:fontRef idx="minor">
              <a:schemeClr val="lt1"/>
            </a:fontRef>
          </p:style>
          <p:txBody>
            <a:bodyPr wrap="square" anchor="ctr">
              <a:spAutoFit/>
            </a:bodyPr>
            <a:lstStyle/>
            <a:p>
              <a:pPr algn="ctr"/>
              <a:r>
                <a:rPr lang="de-DE" sz="1600" b="1" dirty="0">
                  <a:solidFill>
                    <a:schemeClr val="bg2"/>
                  </a:solidFill>
                  <a:latin typeface="Arial" panose="020B0604020202020204" pitchFamily="34" charset="0"/>
                </a:rPr>
                <a:t>Kardiologie</a:t>
              </a:r>
              <a:r>
                <a:rPr lang="de-DE" sz="1600" b="1" dirty="0">
                  <a:solidFill>
                    <a:srgbClr val="00305E"/>
                  </a:solidFill>
                  <a:latin typeface="Arial" panose="020B0604020202020204" pitchFamily="34" charset="0"/>
                </a:rPr>
                <a:t> </a:t>
              </a:r>
              <a:endParaRPr lang="de-DE" sz="1600" dirty="0">
                <a:solidFill>
                  <a:srgbClr val="00305E"/>
                </a:solidFill>
                <a:latin typeface="Arial" panose="020B0604020202020204" pitchFamily="34" charset="0"/>
              </a:endParaRPr>
            </a:p>
          </p:txBody>
        </p:sp>
        <p:sp>
          <p:nvSpPr>
            <p:cNvPr id="11" name="Rechteck 10">
              <a:hlinkClick r:id="rId2" action="ppaction://hlinksldjump"/>
              <a:extLst>
                <a:ext uri="{FF2B5EF4-FFF2-40B4-BE49-F238E27FC236}">
                  <a16:creationId xmlns:a16="http://schemas.microsoft.com/office/drawing/2014/main" id="{28D30FCD-91B6-E4E4-D329-2F44AAE765A9}"/>
                </a:ext>
              </a:extLst>
            </p:cNvPr>
            <p:cNvSpPr/>
            <p:nvPr/>
          </p:nvSpPr>
          <p:spPr>
            <a:xfrm>
              <a:off x="1098000" y="2055983"/>
              <a:ext cx="6169890" cy="338554"/>
            </a:xfrm>
            <a:prstGeom prst="rect">
              <a:avLst/>
            </a:prstGeom>
            <a:solidFill>
              <a:schemeClr val="tx2"/>
            </a:solidFill>
            <a:ln w="9525">
              <a:solidFill>
                <a:schemeClr val="tx2"/>
              </a:solidFill>
            </a:ln>
            <a:effectLst>
              <a:outerShdw blurRad="149987" dist="250190" dir="8460000" algn="ctr">
                <a:srgbClr val="000000">
                  <a:alpha val="28000"/>
                </a:srgbClr>
              </a:outerShdw>
            </a:effectLst>
          </p:spPr>
          <p:style>
            <a:lnRef idx="2">
              <a:schemeClr val="accent5">
                <a:shade val="50000"/>
              </a:schemeClr>
            </a:lnRef>
            <a:fillRef idx="1">
              <a:schemeClr val="accent5"/>
            </a:fillRef>
            <a:effectRef idx="0">
              <a:schemeClr val="accent5"/>
            </a:effectRef>
            <a:fontRef idx="minor">
              <a:schemeClr val="lt1"/>
            </a:fontRef>
          </p:style>
          <p:txBody>
            <a:bodyPr wrap="square" anchor="ctr">
              <a:spAutoFit/>
            </a:bodyPr>
            <a:lstStyle/>
            <a:p>
              <a:pPr algn="ctr"/>
              <a:r>
                <a:rPr lang="de-DE" sz="1600" b="1" dirty="0">
                  <a:solidFill>
                    <a:schemeClr val="bg2"/>
                  </a:solidFill>
                  <a:latin typeface="Arial" panose="020B0604020202020204" pitchFamily="34" charset="0"/>
                </a:rPr>
                <a:t>Gastroenterologie </a:t>
              </a:r>
            </a:p>
          </p:txBody>
        </p:sp>
        <p:sp>
          <p:nvSpPr>
            <p:cNvPr id="12" name="Rechteck 11">
              <a:hlinkClick r:id="rId2" action="ppaction://hlinksldjump"/>
              <a:extLst>
                <a:ext uri="{FF2B5EF4-FFF2-40B4-BE49-F238E27FC236}">
                  <a16:creationId xmlns:a16="http://schemas.microsoft.com/office/drawing/2014/main" id="{E2420FAE-51ED-EB65-5FBA-2486FA856D67}"/>
                </a:ext>
              </a:extLst>
            </p:cNvPr>
            <p:cNvSpPr/>
            <p:nvPr/>
          </p:nvSpPr>
          <p:spPr>
            <a:xfrm>
              <a:off x="3258000" y="3569678"/>
              <a:ext cx="6169890" cy="338554"/>
            </a:xfrm>
            <a:prstGeom prst="rect">
              <a:avLst/>
            </a:prstGeom>
            <a:solidFill>
              <a:schemeClr val="tx2"/>
            </a:solidFill>
            <a:ln w="9525">
              <a:solidFill>
                <a:schemeClr val="tx2"/>
              </a:solidFill>
            </a:ln>
            <a:effectLst>
              <a:outerShdw blurRad="149987" dist="250190" dir="8460000" algn="ctr">
                <a:srgbClr val="000000">
                  <a:alpha val="28000"/>
                </a:srgbClr>
              </a:outerShdw>
            </a:effectLst>
          </p:spPr>
          <p:style>
            <a:lnRef idx="2">
              <a:schemeClr val="accent5">
                <a:shade val="50000"/>
              </a:schemeClr>
            </a:lnRef>
            <a:fillRef idx="1">
              <a:schemeClr val="accent5"/>
            </a:fillRef>
            <a:effectRef idx="0">
              <a:schemeClr val="accent5"/>
            </a:effectRef>
            <a:fontRef idx="minor">
              <a:schemeClr val="lt1"/>
            </a:fontRef>
          </p:style>
          <p:txBody>
            <a:bodyPr wrap="square" anchor="ctr">
              <a:spAutoFit/>
            </a:bodyPr>
            <a:lstStyle/>
            <a:p>
              <a:pPr algn="ctr"/>
              <a:r>
                <a:rPr lang="de-DE" sz="1600" b="1" dirty="0">
                  <a:solidFill>
                    <a:schemeClr val="bg2"/>
                  </a:solidFill>
                  <a:latin typeface="Arial" panose="020B0604020202020204" pitchFamily="34" charset="0"/>
                </a:rPr>
                <a:t>Urologie </a:t>
              </a:r>
            </a:p>
          </p:txBody>
        </p:sp>
        <p:sp>
          <p:nvSpPr>
            <p:cNvPr id="13" name="Rechteck 12">
              <a:hlinkClick r:id="rId2" action="ppaction://hlinksldjump"/>
              <a:extLst>
                <a:ext uri="{FF2B5EF4-FFF2-40B4-BE49-F238E27FC236}">
                  <a16:creationId xmlns:a16="http://schemas.microsoft.com/office/drawing/2014/main" id="{36E7EB54-1BB5-3277-7C06-F8F655BB45AE}"/>
                </a:ext>
              </a:extLst>
            </p:cNvPr>
            <p:cNvSpPr/>
            <p:nvPr/>
          </p:nvSpPr>
          <p:spPr>
            <a:xfrm>
              <a:off x="3978000" y="4074243"/>
              <a:ext cx="6169890" cy="338554"/>
            </a:xfrm>
            <a:prstGeom prst="rect">
              <a:avLst/>
            </a:prstGeom>
            <a:solidFill>
              <a:schemeClr val="tx2"/>
            </a:solidFill>
            <a:ln w="9525">
              <a:solidFill>
                <a:schemeClr val="tx2"/>
              </a:solidFill>
            </a:ln>
            <a:effectLst>
              <a:outerShdw blurRad="149987" dist="250190" dir="8460000" algn="ctr">
                <a:srgbClr val="000000">
                  <a:alpha val="28000"/>
                </a:srgbClr>
              </a:outerShdw>
            </a:effectLst>
          </p:spPr>
          <p:style>
            <a:lnRef idx="2">
              <a:schemeClr val="accent5">
                <a:shade val="50000"/>
              </a:schemeClr>
            </a:lnRef>
            <a:fillRef idx="1">
              <a:schemeClr val="accent5"/>
            </a:fillRef>
            <a:effectRef idx="0">
              <a:schemeClr val="accent5"/>
            </a:effectRef>
            <a:fontRef idx="minor">
              <a:schemeClr val="lt1"/>
            </a:fontRef>
          </p:style>
          <p:txBody>
            <a:bodyPr wrap="square" anchor="ctr">
              <a:spAutoFit/>
            </a:bodyPr>
            <a:lstStyle/>
            <a:p>
              <a:pPr algn="ctr"/>
              <a:r>
                <a:rPr lang="de-DE" sz="1600" b="1" dirty="0">
                  <a:solidFill>
                    <a:schemeClr val="bg2"/>
                  </a:solidFill>
                  <a:latin typeface="Arial" panose="020B0604020202020204" pitchFamily="34" charset="0"/>
                </a:rPr>
                <a:t>Diabetologie </a:t>
              </a:r>
              <a:r>
                <a:rPr lang="de-DE" sz="1200" dirty="0">
                  <a:solidFill>
                    <a:schemeClr val="bg2"/>
                  </a:solidFill>
                  <a:latin typeface="Arial" panose="020B0604020202020204" pitchFamily="34" charset="0"/>
                </a:rPr>
                <a:t>(nur AOK) </a:t>
              </a:r>
            </a:p>
          </p:txBody>
        </p:sp>
        <p:sp>
          <p:nvSpPr>
            <p:cNvPr id="14" name="Rechteck 13">
              <a:hlinkClick r:id="rId2" action="ppaction://hlinksldjump"/>
              <a:extLst>
                <a:ext uri="{FF2B5EF4-FFF2-40B4-BE49-F238E27FC236}">
                  <a16:creationId xmlns:a16="http://schemas.microsoft.com/office/drawing/2014/main" id="{BADE0838-4D78-8FED-1B1F-3EDAF266ACB2}"/>
                </a:ext>
              </a:extLst>
            </p:cNvPr>
            <p:cNvSpPr/>
            <p:nvPr/>
          </p:nvSpPr>
          <p:spPr>
            <a:xfrm>
              <a:off x="5418000" y="5083373"/>
              <a:ext cx="6169890" cy="338554"/>
            </a:xfrm>
            <a:prstGeom prst="rect">
              <a:avLst/>
            </a:prstGeom>
            <a:solidFill>
              <a:schemeClr val="tx2"/>
            </a:solidFill>
            <a:ln w="9525">
              <a:solidFill>
                <a:schemeClr val="tx2"/>
              </a:solidFill>
            </a:ln>
            <a:effectLst>
              <a:outerShdw blurRad="149987" dist="250190" dir="8460000" algn="ctr">
                <a:srgbClr val="000000">
                  <a:alpha val="28000"/>
                </a:srgbClr>
              </a:outerShdw>
            </a:effectLst>
          </p:spPr>
          <p:style>
            <a:lnRef idx="2">
              <a:schemeClr val="accent5">
                <a:shade val="50000"/>
              </a:schemeClr>
            </a:lnRef>
            <a:fillRef idx="1">
              <a:schemeClr val="accent5"/>
            </a:fillRef>
            <a:effectRef idx="0">
              <a:schemeClr val="accent5"/>
            </a:effectRef>
            <a:fontRef idx="minor">
              <a:schemeClr val="lt1"/>
            </a:fontRef>
          </p:style>
          <p:txBody>
            <a:bodyPr wrap="square" anchor="ctr">
              <a:spAutoFit/>
            </a:bodyPr>
            <a:lstStyle/>
            <a:p>
              <a:pPr algn="ctr"/>
              <a:r>
                <a:rPr lang="de-DE" sz="1600" b="1" dirty="0">
                  <a:solidFill>
                    <a:schemeClr val="bg2"/>
                  </a:solidFill>
                  <a:latin typeface="Arial" panose="020B0604020202020204" pitchFamily="34" charset="0"/>
                </a:rPr>
                <a:t>Pneumologie </a:t>
              </a:r>
            </a:p>
          </p:txBody>
        </p:sp>
        <p:sp>
          <p:nvSpPr>
            <p:cNvPr id="15" name="Rechteck 14">
              <a:hlinkClick r:id="rId2" action="ppaction://hlinksldjump"/>
              <a:extLst>
                <a:ext uri="{FF2B5EF4-FFF2-40B4-BE49-F238E27FC236}">
                  <a16:creationId xmlns:a16="http://schemas.microsoft.com/office/drawing/2014/main" id="{84969298-DC6E-C455-CC7F-C8150137A0B2}"/>
                </a:ext>
              </a:extLst>
            </p:cNvPr>
            <p:cNvSpPr/>
            <p:nvPr/>
          </p:nvSpPr>
          <p:spPr>
            <a:xfrm>
              <a:off x="4698000" y="4578808"/>
              <a:ext cx="6169890" cy="338554"/>
            </a:xfrm>
            <a:prstGeom prst="rect">
              <a:avLst/>
            </a:prstGeom>
            <a:solidFill>
              <a:schemeClr val="tx2"/>
            </a:solidFill>
            <a:ln w="9525">
              <a:solidFill>
                <a:schemeClr val="tx2"/>
              </a:solidFill>
            </a:ln>
            <a:effectLst>
              <a:outerShdw blurRad="149987" dist="250190" dir="8460000" algn="ctr">
                <a:srgbClr val="000000">
                  <a:alpha val="28000"/>
                </a:srgbClr>
              </a:outerShdw>
            </a:effectLst>
          </p:spPr>
          <p:style>
            <a:lnRef idx="2">
              <a:schemeClr val="accent5">
                <a:shade val="50000"/>
              </a:schemeClr>
            </a:lnRef>
            <a:fillRef idx="1">
              <a:schemeClr val="accent5"/>
            </a:fillRef>
            <a:effectRef idx="0">
              <a:schemeClr val="accent5"/>
            </a:effectRef>
            <a:fontRef idx="minor">
              <a:schemeClr val="lt1"/>
            </a:fontRef>
          </p:style>
          <p:txBody>
            <a:bodyPr wrap="square" anchor="ctr">
              <a:spAutoFit/>
            </a:bodyPr>
            <a:lstStyle/>
            <a:p>
              <a:pPr algn="ctr"/>
              <a:r>
                <a:rPr lang="de-DE" sz="1600" b="1" dirty="0">
                  <a:solidFill>
                    <a:schemeClr val="bg2"/>
                  </a:solidFill>
                  <a:latin typeface="Arial" panose="020B0604020202020204" pitchFamily="34" charset="0"/>
                </a:rPr>
                <a:t>Nephrologie </a:t>
              </a:r>
              <a:r>
                <a:rPr lang="de-DE" sz="1200" dirty="0">
                  <a:solidFill>
                    <a:schemeClr val="bg2"/>
                  </a:solidFill>
                  <a:latin typeface="Arial" panose="020B0604020202020204" pitchFamily="34" charset="0"/>
                </a:rPr>
                <a:t>(nur AOK) </a:t>
              </a:r>
            </a:p>
          </p:txBody>
        </p:sp>
        <p:sp>
          <p:nvSpPr>
            <p:cNvPr id="16" name="Rechteck 15">
              <a:hlinkClick r:id="rId2" action="ppaction://hlinksldjump"/>
              <a:extLst>
                <a:ext uri="{FF2B5EF4-FFF2-40B4-BE49-F238E27FC236}">
                  <a16:creationId xmlns:a16="http://schemas.microsoft.com/office/drawing/2014/main" id="{EACAD09D-C11C-1E2B-6776-FAE40E51926B}"/>
                </a:ext>
              </a:extLst>
            </p:cNvPr>
            <p:cNvSpPr/>
            <p:nvPr/>
          </p:nvSpPr>
          <p:spPr>
            <a:xfrm>
              <a:off x="379186" y="5760593"/>
              <a:ext cx="11208704" cy="338554"/>
            </a:xfrm>
            <a:prstGeom prst="rect">
              <a:avLst/>
            </a:prstGeom>
            <a:solidFill>
              <a:schemeClr val="accent2"/>
            </a:solidFill>
            <a:ln w="9525">
              <a:solidFill>
                <a:schemeClr val="accent2"/>
              </a:solidFill>
            </a:ln>
            <a:effectLst>
              <a:outerShdw blurRad="149987" dist="250190" dir="8460000" algn="ctr">
                <a:srgbClr val="000000">
                  <a:alpha val="28000"/>
                </a:srgbClr>
              </a:outerShdw>
            </a:effectLst>
          </p:spPr>
          <p:style>
            <a:lnRef idx="2">
              <a:schemeClr val="accent5">
                <a:shade val="50000"/>
              </a:schemeClr>
            </a:lnRef>
            <a:fillRef idx="1">
              <a:schemeClr val="accent5"/>
            </a:fillRef>
            <a:effectRef idx="0">
              <a:schemeClr val="accent5"/>
            </a:effectRef>
            <a:fontRef idx="minor">
              <a:schemeClr val="lt1"/>
            </a:fontRef>
          </p:style>
          <p:txBody>
            <a:bodyPr wrap="square" anchor="ctr">
              <a:spAutoFit/>
            </a:bodyPr>
            <a:lstStyle/>
            <a:p>
              <a:pPr algn="ctr"/>
              <a:r>
                <a:rPr lang="de-DE" sz="1600" b="1" dirty="0">
                  <a:solidFill>
                    <a:schemeClr val="bg2"/>
                  </a:solidFill>
                  <a:latin typeface="Arial" panose="020B0604020202020204" pitchFamily="34" charset="0"/>
                </a:rPr>
                <a:t>Basis: HZV-Vertrag</a:t>
              </a:r>
              <a:r>
                <a:rPr lang="de-DE" sz="1600" b="1" dirty="0">
                  <a:solidFill>
                    <a:srgbClr val="00305E"/>
                  </a:solidFill>
                  <a:latin typeface="Arial" panose="020B0604020202020204" pitchFamily="34" charset="0"/>
                </a:rPr>
                <a:t> </a:t>
              </a:r>
              <a:endParaRPr lang="de-DE" sz="1600" dirty="0">
                <a:solidFill>
                  <a:srgbClr val="00305E"/>
                </a:solidFill>
                <a:latin typeface="Arial" panose="020B0604020202020204" pitchFamily="34" charset="0"/>
              </a:endParaRPr>
            </a:p>
          </p:txBody>
        </p:sp>
      </p:grpSp>
      <p:sp>
        <p:nvSpPr>
          <p:cNvPr id="8" name="Fußzeilenplatzhalter 5">
            <a:extLst>
              <a:ext uri="{FF2B5EF4-FFF2-40B4-BE49-F238E27FC236}">
                <a16:creationId xmlns:a16="http://schemas.microsoft.com/office/drawing/2014/main" id="{AF125586-6BB9-C605-FB5F-FE60FF37D0AB}"/>
              </a:ext>
            </a:extLst>
          </p:cNvPr>
          <p:cNvSpPr>
            <a:spLocks noGrp="1"/>
          </p:cNvSpPr>
          <p:nvPr>
            <p:ph type="ftr" sz="quarter" idx="15"/>
          </p:nvPr>
        </p:nvSpPr>
        <p:spPr>
          <a:xfrm>
            <a:off x="5384846" y="6507057"/>
            <a:ext cx="1422307" cy="180000"/>
          </a:xfrm>
        </p:spPr>
        <p:txBody>
          <a:bodyPr/>
          <a:lstStyle/>
          <a:p>
            <a:r>
              <a:rPr lang="de-DE" dirty="0"/>
              <a:t>Vertragsschulung Pneumologie</a:t>
            </a:r>
          </a:p>
        </p:txBody>
      </p:sp>
      <p:sp>
        <p:nvSpPr>
          <p:cNvPr id="17" name="Fußzeilenplatzhalter 5">
            <a:extLst>
              <a:ext uri="{FF2B5EF4-FFF2-40B4-BE49-F238E27FC236}">
                <a16:creationId xmlns:a16="http://schemas.microsoft.com/office/drawing/2014/main" id="{2C3413EF-F17C-1FB1-C93D-5D440CC81DA0}"/>
              </a:ext>
            </a:extLst>
          </p:cNvPr>
          <p:cNvSpPr txBox="1">
            <a:spLocks/>
          </p:cNvSpPr>
          <p:nvPr/>
        </p:nvSpPr>
        <p:spPr>
          <a:xfrm>
            <a:off x="928555" y="6507057"/>
            <a:ext cx="1422307" cy="180000"/>
          </a:xfrm>
          <a:prstGeom prst="rect">
            <a:avLst/>
          </a:prstGeom>
        </p:spPr>
        <p:txBody>
          <a:bodyPr vert="horz" lIns="0" tIns="0" rIns="0" bIns="0" rtlCol="0" anchor="t"/>
          <a:lstStyle>
            <a:defPPr>
              <a:defRPr lang="de-DE"/>
            </a:defPPr>
            <a:lvl1pPr marL="0" algn="l" defTabSz="914400" rtl="0" eaLnBrk="1" latinLnBrk="0" hangingPunct="1">
              <a:defRPr sz="800" kern="1200">
                <a:solidFill>
                  <a:schemeClr val="tx2"/>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7417286-CD27-4536-AB02-35836954B47B}" type="datetime1">
              <a:rPr lang="de-DE"/>
              <a:t>02.10.2026</a:t>
            </a:fld>
            <a:endParaRPr lang="de-DE" dirty="0"/>
          </a:p>
        </p:txBody>
      </p:sp>
    </p:spTree>
    <p:extLst>
      <p:ext uri="{BB962C8B-B14F-4D97-AF65-F5344CB8AC3E}">
        <p14:creationId xmlns:p14="http://schemas.microsoft.com/office/powerpoint/2010/main" val="285156356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F901EC4-86A3-0788-A9C6-CAAB853A74DC}"/>
              </a:ext>
            </a:extLst>
          </p:cNvPr>
          <p:cNvSpPr>
            <a:spLocks noGrp="1"/>
          </p:cNvSpPr>
          <p:nvPr>
            <p:ph type="title"/>
          </p:nvPr>
        </p:nvSpPr>
        <p:spPr/>
        <p:txBody>
          <a:bodyPr/>
          <a:lstStyle/>
          <a:p>
            <a:r>
              <a:rPr lang="de-DE" dirty="0"/>
              <a:t>Teilnahmestatusprüfung</a:t>
            </a:r>
          </a:p>
        </p:txBody>
      </p:sp>
      <p:sp>
        <p:nvSpPr>
          <p:cNvPr id="3" name="Textplatzhalter 2">
            <a:extLst>
              <a:ext uri="{FF2B5EF4-FFF2-40B4-BE49-F238E27FC236}">
                <a16:creationId xmlns:a16="http://schemas.microsoft.com/office/drawing/2014/main" id="{5A29B272-E29C-8D7C-9E09-AE009ECE410B}"/>
              </a:ext>
            </a:extLst>
          </p:cNvPr>
          <p:cNvSpPr>
            <a:spLocks noGrp="1"/>
          </p:cNvSpPr>
          <p:nvPr>
            <p:ph type="body" sz="quarter" idx="20"/>
          </p:nvPr>
        </p:nvSpPr>
        <p:spPr/>
        <p:txBody>
          <a:bodyPr/>
          <a:lstStyle/>
          <a:p>
            <a:endParaRPr lang="de-DE"/>
          </a:p>
        </p:txBody>
      </p:sp>
      <p:sp>
        <p:nvSpPr>
          <p:cNvPr id="4" name="Inhaltsplatzhalter 3">
            <a:extLst>
              <a:ext uri="{FF2B5EF4-FFF2-40B4-BE49-F238E27FC236}">
                <a16:creationId xmlns:a16="http://schemas.microsoft.com/office/drawing/2014/main" id="{32B527F0-536C-1AC1-0308-0A9FD2E1FD00}"/>
              </a:ext>
            </a:extLst>
          </p:cNvPr>
          <p:cNvSpPr>
            <a:spLocks noGrp="1"/>
          </p:cNvSpPr>
          <p:nvPr>
            <p:ph sz="quarter" idx="17"/>
          </p:nvPr>
        </p:nvSpPr>
        <p:spPr>
          <a:xfrm>
            <a:off x="394095" y="1510075"/>
            <a:ext cx="11443450" cy="4847772"/>
          </a:xfrm>
        </p:spPr>
        <p:txBody>
          <a:bodyPr/>
          <a:lstStyle/>
          <a:p>
            <a:r>
              <a:rPr lang="de-DE" dirty="0"/>
              <a:t>Der aktuelle Teilnahmestatus des Patienten am Haus- bzw. </a:t>
            </a:r>
            <a:r>
              <a:rPr lang="de-DE" dirty="0" err="1"/>
              <a:t>FacharztProgramm</a:t>
            </a:r>
            <a:r>
              <a:rPr lang="de-DE" dirty="0"/>
              <a:t> wird über eine Online-Teilnahmestatusprüfung in der Software ermittelt.</a:t>
            </a:r>
          </a:p>
          <a:p>
            <a:r>
              <a:rPr lang="de-DE" dirty="0"/>
              <a:t>Mögliche Rückmeldungen der Teilnahmestatusprüfung:</a:t>
            </a:r>
          </a:p>
          <a:p>
            <a:endParaRPr lang="de-DE" dirty="0"/>
          </a:p>
          <a:p>
            <a:endParaRPr lang="de-DE" dirty="0"/>
          </a:p>
        </p:txBody>
      </p:sp>
      <p:sp>
        <p:nvSpPr>
          <p:cNvPr id="5" name="Foliennummernplatzhalter 4">
            <a:extLst>
              <a:ext uri="{FF2B5EF4-FFF2-40B4-BE49-F238E27FC236}">
                <a16:creationId xmlns:a16="http://schemas.microsoft.com/office/drawing/2014/main" id="{D3A700B0-1581-04B7-1486-E2AE8BBAC5F0}"/>
              </a:ext>
            </a:extLst>
          </p:cNvPr>
          <p:cNvSpPr>
            <a:spLocks noGrp="1"/>
          </p:cNvSpPr>
          <p:nvPr>
            <p:ph type="sldNum" sz="quarter" idx="16"/>
          </p:nvPr>
        </p:nvSpPr>
        <p:spPr/>
        <p:txBody>
          <a:bodyPr/>
          <a:lstStyle/>
          <a:p>
            <a:fld id="{563F8326-2D3F-44D0-8A27-327B93DAAA3E}" type="slidenum">
              <a:rPr lang="de-DE" smtClean="0"/>
              <a:pPr/>
              <a:t>24</a:t>
            </a:fld>
            <a:endParaRPr lang="de-DE"/>
          </a:p>
        </p:txBody>
      </p:sp>
      <p:graphicFrame>
        <p:nvGraphicFramePr>
          <p:cNvPr id="7" name="Tabelle 6">
            <a:extLst>
              <a:ext uri="{FF2B5EF4-FFF2-40B4-BE49-F238E27FC236}">
                <a16:creationId xmlns:a16="http://schemas.microsoft.com/office/drawing/2014/main" id="{D6F32696-B842-E46E-D768-EE2A0DB6FA91}"/>
              </a:ext>
            </a:extLst>
          </p:cNvPr>
          <p:cNvGraphicFramePr>
            <a:graphicFrameLocks noGrp="1"/>
          </p:cNvGraphicFramePr>
          <p:nvPr>
            <p:extLst>
              <p:ext uri="{D42A27DB-BD31-4B8C-83A1-F6EECF244321}">
                <p14:modId xmlns:p14="http://schemas.microsoft.com/office/powerpoint/2010/main" val="1620695003"/>
              </p:ext>
            </p:extLst>
          </p:nvPr>
        </p:nvGraphicFramePr>
        <p:xfrm>
          <a:off x="379186" y="2420037"/>
          <a:ext cx="11443448" cy="2393032"/>
        </p:xfrm>
        <a:graphic>
          <a:graphicData uri="http://schemas.openxmlformats.org/drawingml/2006/table">
            <a:tbl>
              <a:tblPr firstRow="1" bandRow="1">
                <a:tableStyleId>{F2DE63D5-997A-4646-A377-4702673A728D}</a:tableStyleId>
              </a:tblPr>
              <a:tblGrid>
                <a:gridCol w="2860862">
                  <a:extLst>
                    <a:ext uri="{9D8B030D-6E8A-4147-A177-3AD203B41FA5}">
                      <a16:colId xmlns:a16="http://schemas.microsoft.com/office/drawing/2014/main" val="2517907482"/>
                    </a:ext>
                  </a:extLst>
                </a:gridCol>
                <a:gridCol w="2860862">
                  <a:extLst>
                    <a:ext uri="{9D8B030D-6E8A-4147-A177-3AD203B41FA5}">
                      <a16:colId xmlns:a16="http://schemas.microsoft.com/office/drawing/2014/main" val="2723621681"/>
                    </a:ext>
                  </a:extLst>
                </a:gridCol>
                <a:gridCol w="2860862">
                  <a:extLst>
                    <a:ext uri="{9D8B030D-6E8A-4147-A177-3AD203B41FA5}">
                      <a16:colId xmlns:a16="http://schemas.microsoft.com/office/drawing/2014/main" val="3907129941"/>
                    </a:ext>
                  </a:extLst>
                </a:gridCol>
                <a:gridCol w="2860862">
                  <a:extLst>
                    <a:ext uri="{9D8B030D-6E8A-4147-A177-3AD203B41FA5}">
                      <a16:colId xmlns:a16="http://schemas.microsoft.com/office/drawing/2014/main" val="208789170"/>
                    </a:ext>
                  </a:extLst>
                </a:gridCol>
              </a:tblGrid>
              <a:tr h="374851">
                <a:tc gridSpan="2">
                  <a:txBody>
                    <a:bodyPr/>
                    <a:lstStyle/>
                    <a:p>
                      <a:pPr algn="ctr"/>
                      <a:r>
                        <a:rPr lang="de-DE" dirty="0"/>
                        <a:t>HZV-Teilnahmestatus</a:t>
                      </a:r>
                    </a:p>
                  </a:txBody>
                  <a:tcPr/>
                </a:tc>
                <a:tc hMerge="1">
                  <a:txBody>
                    <a:bodyPr/>
                    <a:lstStyle/>
                    <a:p>
                      <a:endParaRPr lang="de-DE" dirty="0"/>
                    </a:p>
                  </a:txBody>
                  <a:tcPr/>
                </a:tc>
                <a:tc gridSpan="2">
                  <a:txBody>
                    <a:bodyPr/>
                    <a:lstStyle/>
                    <a:p>
                      <a:pPr algn="ctr"/>
                      <a:r>
                        <a:rPr lang="de-DE" dirty="0"/>
                        <a:t>FAV-Teilnahmestatus</a:t>
                      </a:r>
                    </a:p>
                  </a:txBody>
                  <a:tcPr/>
                </a:tc>
                <a:tc hMerge="1">
                  <a:txBody>
                    <a:bodyPr/>
                    <a:lstStyle/>
                    <a:p>
                      <a:endParaRPr lang="de-DE" dirty="0"/>
                    </a:p>
                  </a:txBody>
                  <a:tcPr/>
                </a:tc>
                <a:extLst>
                  <a:ext uri="{0D108BD9-81ED-4DB2-BD59-A6C34878D82A}">
                    <a16:rowId xmlns:a16="http://schemas.microsoft.com/office/drawing/2014/main" val="1786180924"/>
                  </a:ext>
                </a:extLst>
              </a:tr>
              <a:tr h="585621">
                <a:tc>
                  <a:txBody>
                    <a:bodyPr/>
                    <a:lstStyle/>
                    <a:p>
                      <a:r>
                        <a:rPr lang="de-DE" sz="1600" dirty="0">
                          <a:solidFill>
                            <a:schemeClr val="tx2"/>
                          </a:solidFill>
                        </a:rPr>
                        <a:t>„Patient ist derzeit </a:t>
                      </a:r>
                      <a:r>
                        <a:rPr lang="de-DE" sz="1600" u="sng" dirty="0">
                          <a:solidFill>
                            <a:schemeClr val="tx2"/>
                          </a:solidFill>
                        </a:rPr>
                        <a:t>kein</a:t>
                      </a:r>
                      <a:r>
                        <a:rPr lang="de-DE" sz="1600" dirty="0">
                          <a:solidFill>
                            <a:schemeClr val="tx2"/>
                          </a:solidFill>
                        </a:rPr>
                        <a:t> aktiver Vertragsteilnehmer“</a:t>
                      </a:r>
                      <a:endParaRPr lang="de-DE" sz="1600" i="1" dirty="0">
                        <a:solidFill>
                          <a:schemeClr val="tx2"/>
                        </a:solidFill>
                      </a:endParaRPr>
                    </a:p>
                  </a:txBody>
                  <a:tcPr>
                    <a:lnB w="12700" cap="flat" cmpd="sng" algn="ctr">
                      <a:noFill/>
                      <a:prstDash val="solid"/>
                      <a:round/>
                      <a:headEnd type="none" w="med" len="med"/>
                      <a:tailEnd type="none" w="med" len="med"/>
                    </a:lnB>
                  </a:tcPr>
                </a:tc>
                <a:tc>
                  <a:txBody>
                    <a:bodyPr/>
                    <a:lstStyle/>
                    <a:p>
                      <a:r>
                        <a:rPr lang="de-DE" sz="1600" dirty="0">
                          <a:solidFill>
                            <a:schemeClr val="tx2"/>
                          </a:solidFill>
                        </a:rPr>
                        <a:t>„Patient ist bereits aktiver Vertragsteilnehmer“</a:t>
                      </a:r>
                      <a:endParaRPr lang="de-DE" sz="1600" i="1" dirty="0">
                        <a:solidFill>
                          <a:schemeClr val="tx2"/>
                        </a:solidFill>
                      </a:endParaRPr>
                    </a:p>
                  </a:txBody>
                  <a:tcPr>
                    <a:lnB w="12700" cap="flat" cmpd="sng" algn="ctr">
                      <a:noFill/>
                      <a:prstDash val="solid"/>
                      <a:round/>
                      <a:headEnd type="none" w="med" len="med"/>
                      <a:tailEnd type="none" w="med" len="med"/>
                    </a:lnB>
                  </a:tcPr>
                </a:tc>
                <a:tc>
                  <a:txBody>
                    <a:bodyPr/>
                    <a:lstStyle/>
                    <a:p>
                      <a:r>
                        <a:rPr lang="de-DE" sz="1600" dirty="0">
                          <a:solidFill>
                            <a:schemeClr val="tx2"/>
                          </a:solidFill>
                        </a:rPr>
                        <a:t>„Patient ist derzeit </a:t>
                      </a:r>
                      <a:r>
                        <a:rPr lang="de-DE" sz="1600" u="sng" dirty="0">
                          <a:solidFill>
                            <a:schemeClr val="tx2"/>
                          </a:solidFill>
                        </a:rPr>
                        <a:t>kein</a:t>
                      </a:r>
                      <a:r>
                        <a:rPr lang="de-DE" sz="1600" dirty="0">
                          <a:solidFill>
                            <a:schemeClr val="tx2"/>
                          </a:solidFill>
                        </a:rPr>
                        <a:t> aktiver Vertragsteilnehmer“</a:t>
                      </a:r>
                      <a:endParaRPr lang="de-DE" sz="1600" i="1" dirty="0">
                        <a:solidFill>
                          <a:schemeClr val="tx2"/>
                        </a:solidFill>
                      </a:endParaRPr>
                    </a:p>
                  </a:txBody>
                  <a:tcPr>
                    <a:lnB w="12700" cap="flat" cmpd="sng" algn="ctr">
                      <a:noFill/>
                      <a:prstDash val="solid"/>
                      <a:round/>
                      <a:headEnd type="none" w="med" len="med"/>
                      <a:tailEnd type="none" w="med" len="med"/>
                    </a:lnB>
                  </a:tcPr>
                </a:tc>
                <a:tc>
                  <a:txBody>
                    <a:bodyPr/>
                    <a:lstStyle/>
                    <a:p>
                      <a:r>
                        <a:rPr lang="de-DE" sz="1600" dirty="0">
                          <a:solidFill>
                            <a:schemeClr val="tx2"/>
                          </a:solidFill>
                        </a:rPr>
                        <a:t>„Patient ist bereits aktiver Vertragsteilnehmer“</a:t>
                      </a:r>
                      <a:endParaRPr lang="de-DE" sz="1600" i="1" dirty="0">
                        <a:solidFill>
                          <a:schemeClr val="tx2"/>
                        </a:solidFill>
                      </a:endParaRPr>
                    </a:p>
                  </a:txBody>
                  <a:tcPr>
                    <a:lnB w="12700" cap="flat" cmpd="sng" algn="ctr">
                      <a:noFill/>
                      <a:prstDash val="solid"/>
                      <a:round/>
                      <a:headEnd type="none" w="med" len="med"/>
                      <a:tailEnd type="none" w="med" len="med"/>
                    </a:lnB>
                  </a:tcPr>
                </a:tc>
                <a:extLst>
                  <a:ext uri="{0D108BD9-81ED-4DB2-BD59-A6C34878D82A}">
                    <a16:rowId xmlns:a16="http://schemas.microsoft.com/office/drawing/2014/main" val="3194593620"/>
                  </a:ext>
                </a:extLst>
              </a:tr>
              <a:tr h="374851">
                <a:tc>
                  <a:txBody>
                    <a:bodyPr/>
                    <a:lstStyle/>
                    <a:p>
                      <a:pPr algn="ctr"/>
                      <a:endParaRPr lang="de-DE" sz="1600" dirty="0">
                        <a:solidFill>
                          <a:srgbClr val="00305E"/>
                        </a:solidFill>
                      </a:endParaRPr>
                    </a:p>
                    <a:p>
                      <a:pPr algn="ctr">
                        <a:lnSpc>
                          <a:spcPct val="150000"/>
                        </a:lnSpc>
                      </a:pPr>
                      <a:endParaRPr lang="de-DE" sz="1600" dirty="0">
                        <a:solidFill>
                          <a:srgbClr val="00305E"/>
                        </a:solidFill>
                      </a:endParaRPr>
                    </a:p>
                    <a:p>
                      <a:pPr algn="ctr"/>
                      <a:r>
                        <a:rPr lang="de-DE" sz="1600" dirty="0">
                          <a:solidFill>
                            <a:srgbClr val="00305E"/>
                          </a:solidFill>
                        </a:rPr>
                        <a:t>Keine Einschreibung möglich</a:t>
                      </a:r>
                      <a:endParaRPr lang="de-DE" sz="1600" b="1" dirty="0">
                        <a:solidFill>
                          <a:srgbClr val="00305E"/>
                        </a:solidFill>
                        <a:latin typeface="Arial" panose="020B0604020202020204" pitchFamily="34" charset="0"/>
                        <a:cs typeface="Arial" panose="020B0604020202020204" pitchFamily="34" charset="0"/>
                      </a:endParaRPr>
                    </a:p>
                  </a:txBody>
                  <a:tcPr>
                    <a:lnT w="12700" cap="flat" cmpd="sng" algn="ctr">
                      <a:noFill/>
                      <a:prstDash val="solid"/>
                      <a:round/>
                      <a:headEnd type="none" w="med" len="med"/>
                      <a:tailEnd type="none" w="med" len="med"/>
                    </a:lnT>
                  </a:tcPr>
                </a:tc>
                <a:tc>
                  <a:txBody>
                    <a:bodyPr/>
                    <a:lstStyle/>
                    <a:p>
                      <a:pPr algn="ctr"/>
                      <a:endParaRPr lang="de-DE" sz="1600" dirty="0">
                        <a:solidFill>
                          <a:srgbClr val="00305E"/>
                        </a:solidFill>
                      </a:endParaRPr>
                    </a:p>
                    <a:p>
                      <a:pPr algn="ctr">
                        <a:lnSpc>
                          <a:spcPct val="150000"/>
                        </a:lnSpc>
                      </a:pPr>
                      <a:endParaRPr lang="de-DE" sz="1600" dirty="0">
                        <a:solidFill>
                          <a:srgbClr val="00305E"/>
                        </a:solidFill>
                      </a:endParaRPr>
                    </a:p>
                    <a:p>
                      <a:pPr algn="ctr"/>
                      <a:r>
                        <a:rPr lang="de-DE" sz="1600" dirty="0">
                          <a:solidFill>
                            <a:srgbClr val="00305E"/>
                          </a:solidFill>
                        </a:rPr>
                        <a:t>Einschreibung in</a:t>
                      </a:r>
                      <a:r>
                        <a:rPr lang="de-DE" sz="1600" baseline="0" dirty="0">
                          <a:solidFill>
                            <a:srgbClr val="00305E"/>
                          </a:solidFill>
                        </a:rPr>
                        <a:t>s Facharztprogramm möglich</a:t>
                      </a:r>
                      <a:endParaRPr lang="de-DE" sz="1600" dirty="0">
                        <a:solidFill>
                          <a:srgbClr val="00305E"/>
                        </a:solidFill>
                        <a:latin typeface="Arial" panose="020B0604020202020204" pitchFamily="34" charset="0"/>
                        <a:cs typeface="Arial" panose="020B0604020202020204" pitchFamily="34" charset="0"/>
                      </a:endParaRPr>
                    </a:p>
                  </a:txBody>
                  <a:tcPr>
                    <a:lnT w="12700" cap="flat" cmpd="sng" algn="ctr">
                      <a:noFill/>
                      <a:prstDash val="solid"/>
                      <a:round/>
                      <a:headEnd type="none" w="med" len="med"/>
                      <a:tailEnd type="none" w="med" len="med"/>
                    </a:lnT>
                  </a:tcPr>
                </a:tc>
                <a:tc>
                  <a:txBody>
                    <a:bodyPr/>
                    <a:lstStyle/>
                    <a:p>
                      <a:pPr algn="ctr"/>
                      <a:endParaRPr lang="de-DE" sz="1600" dirty="0">
                        <a:solidFill>
                          <a:srgbClr val="00305E"/>
                        </a:solidFill>
                      </a:endParaRPr>
                    </a:p>
                    <a:p>
                      <a:pPr algn="ctr">
                        <a:lnSpc>
                          <a:spcPct val="150000"/>
                        </a:lnSpc>
                      </a:pPr>
                      <a:endParaRPr lang="de-DE" sz="1600" dirty="0">
                        <a:solidFill>
                          <a:srgbClr val="00305E"/>
                        </a:solidFill>
                      </a:endParaRPr>
                    </a:p>
                    <a:p>
                      <a:pPr algn="ctr"/>
                      <a:r>
                        <a:rPr lang="de-DE" sz="1600" dirty="0">
                          <a:solidFill>
                            <a:srgbClr val="00305E"/>
                          </a:solidFill>
                        </a:rPr>
                        <a:t>Einschreibung ins Facharztprogramm</a:t>
                      </a:r>
                      <a:r>
                        <a:rPr lang="de-DE" sz="1600" baseline="0" dirty="0">
                          <a:solidFill>
                            <a:srgbClr val="00305E"/>
                          </a:solidFill>
                        </a:rPr>
                        <a:t> möglich, wenn aktiver HZV-Teilnehmer</a:t>
                      </a:r>
                      <a:endParaRPr lang="de-DE" sz="1600" dirty="0">
                        <a:solidFill>
                          <a:srgbClr val="00305E"/>
                        </a:solidFill>
                        <a:latin typeface="Arial" panose="020B0604020202020204" pitchFamily="34" charset="0"/>
                        <a:cs typeface="Arial" panose="020B0604020202020204" pitchFamily="34" charset="0"/>
                      </a:endParaRPr>
                    </a:p>
                  </a:txBody>
                  <a:tcPr>
                    <a:lnT w="12700" cap="flat" cmpd="sng" algn="ctr">
                      <a:noFill/>
                      <a:prstDash val="solid"/>
                      <a:round/>
                      <a:headEnd type="none" w="med" len="med"/>
                      <a:tailEnd type="none" w="med" len="med"/>
                    </a:lnT>
                  </a:tcPr>
                </a:tc>
                <a:tc>
                  <a:txBody>
                    <a:bodyPr/>
                    <a:lstStyle/>
                    <a:p>
                      <a:pPr algn="ctr"/>
                      <a:endParaRPr lang="de-DE" sz="1600" dirty="0">
                        <a:solidFill>
                          <a:srgbClr val="00305E"/>
                        </a:solidFill>
                      </a:endParaRPr>
                    </a:p>
                    <a:p>
                      <a:pPr algn="ctr">
                        <a:lnSpc>
                          <a:spcPct val="150000"/>
                        </a:lnSpc>
                      </a:pPr>
                      <a:endParaRPr lang="de-DE" sz="1600" dirty="0">
                        <a:solidFill>
                          <a:srgbClr val="00305E"/>
                        </a:solidFill>
                      </a:endParaRPr>
                    </a:p>
                    <a:p>
                      <a:pPr algn="ctr"/>
                      <a:r>
                        <a:rPr lang="de-DE" sz="1600" dirty="0">
                          <a:solidFill>
                            <a:srgbClr val="00305E"/>
                          </a:solidFill>
                        </a:rPr>
                        <a:t>Abrechnung über Fach-arztvertrag,</a:t>
                      </a:r>
                      <a:r>
                        <a:rPr lang="de-DE" sz="1600" baseline="0" dirty="0">
                          <a:solidFill>
                            <a:srgbClr val="00305E"/>
                          </a:solidFill>
                        </a:rPr>
                        <a:t> Einschreibung nicht notwendig</a:t>
                      </a:r>
                      <a:endParaRPr lang="de-DE" sz="1600" dirty="0">
                        <a:solidFill>
                          <a:srgbClr val="00305E"/>
                        </a:solidFill>
                        <a:latin typeface="Arial" panose="020B0604020202020204" pitchFamily="34" charset="0"/>
                        <a:cs typeface="Arial" panose="020B0604020202020204" pitchFamily="34" charset="0"/>
                      </a:endParaRPr>
                    </a:p>
                  </a:txBody>
                  <a:tcPr>
                    <a:lnT w="12700" cap="flat" cmpd="sng" algn="ctr">
                      <a:noFill/>
                      <a:prstDash val="solid"/>
                      <a:round/>
                      <a:headEnd type="none" w="med" len="med"/>
                      <a:tailEnd type="none" w="med" len="med"/>
                    </a:lnT>
                  </a:tcPr>
                </a:tc>
                <a:extLst>
                  <a:ext uri="{0D108BD9-81ED-4DB2-BD59-A6C34878D82A}">
                    <a16:rowId xmlns:a16="http://schemas.microsoft.com/office/drawing/2014/main" val="2529847181"/>
                  </a:ext>
                </a:extLst>
              </a:tr>
            </a:tbl>
          </a:graphicData>
        </a:graphic>
      </p:graphicFrame>
      <p:grpSp>
        <p:nvGrpSpPr>
          <p:cNvPr id="8" name="Gruppieren 7">
            <a:extLst>
              <a:ext uri="{FF2B5EF4-FFF2-40B4-BE49-F238E27FC236}">
                <a16:creationId xmlns:a16="http://schemas.microsoft.com/office/drawing/2014/main" id="{FF2FFAE0-6564-9966-1FC2-DCAA2822F7D4}"/>
              </a:ext>
            </a:extLst>
          </p:cNvPr>
          <p:cNvGrpSpPr/>
          <p:nvPr/>
        </p:nvGrpSpPr>
        <p:grpSpPr>
          <a:xfrm>
            <a:off x="1596530" y="3337200"/>
            <a:ext cx="391694" cy="228108"/>
            <a:chOff x="6701891" y="256378"/>
            <a:chExt cx="228108" cy="228108"/>
          </a:xfrm>
        </p:grpSpPr>
        <p:sp>
          <p:nvSpPr>
            <p:cNvPr id="9" name="Pfeil: nach unten 8">
              <a:extLst>
                <a:ext uri="{FF2B5EF4-FFF2-40B4-BE49-F238E27FC236}">
                  <a16:creationId xmlns:a16="http://schemas.microsoft.com/office/drawing/2014/main" id="{09A03F75-D83D-0393-9EBE-5D6700B1722F}"/>
                </a:ext>
              </a:extLst>
            </p:cNvPr>
            <p:cNvSpPr/>
            <p:nvPr/>
          </p:nvSpPr>
          <p:spPr>
            <a:xfrm>
              <a:off x="6701891" y="256378"/>
              <a:ext cx="228108" cy="228108"/>
            </a:xfrm>
            <a:prstGeom prst="downArrow">
              <a:avLst>
                <a:gd name="adj1" fmla="val 55000"/>
                <a:gd name="adj2" fmla="val 45000"/>
              </a:avLst>
            </a:prstGeom>
            <a:solidFill>
              <a:schemeClr val="bg2">
                <a:lumMod val="75000"/>
                <a:alpha val="90000"/>
              </a:schemeClr>
            </a:solidFill>
          </p:spPr>
          <p:style>
            <a:lnRef idx="2">
              <a:schemeClr val="accent1">
                <a:alpha val="90000"/>
                <a:tint val="40000"/>
                <a:hueOff val="0"/>
                <a:satOff val="0"/>
                <a:lumOff val="0"/>
                <a:alphaOff val="0"/>
              </a:schemeClr>
            </a:lnRef>
            <a:fillRef idx="1">
              <a:scrgbClr r="0" g="0" b="0"/>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a:lstStyle/>
            <a:p>
              <a:endParaRPr lang="de-DE"/>
            </a:p>
          </p:txBody>
        </p:sp>
        <p:sp>
          <p:nvSpPr>
            <p:cNvPr id="10" name="Pfeil: nach unten 4">
              <a:extLst>
                <a:ext uri="{FF2B5EF4-FFF2-40B4-BE49-F238E27FC236}">
                  <a16:creationId xmlns:a16="http://schemas.microsoft.com/office/drawing/2014/main" id="{35001A0F-5D44-D72B-FF79-06D23FED01F8}"/>
                </a:ext>
              </a:extLst>
            </p:cNvPr>
            <p:cNvSpPr txBox="1"/>
            <p:nvPr/>
          </p:nvSpPr>
          <p:spPr>
            <a:xfrm>
              <a:off x="6753215" y="256378"/>
              <a:ext cx="125460" cy="171651"/>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endParaRPr lang="de-DE" sz="1000" kern="1200"/>
            </a:p>
          </p:txBody>
        </p:sp>
      </p:grpSp>
      <p:grpSp>
        <p:nvGrpSpPr>
          <p:cNvPr id="11" name="Gruppieren 10">
            <a:extLst>
              <a:ext uri="{FF2B5EF4-FFF2-40B4-BE49-F238E27FC236}">
                <a16:creationId xmlns:a16="http://schemas.microsoft.com/office/drawing/2014/main" id="{C4E0951D-6D6B-CE5E-3334-B10BBB26ABEF}"/>
              </a:ext>
            </a:extLst>
          </p:cNvPr>
          <p:cNvGrpSpPr/>
          <p:nvPr/>
        </p:nvGrpSpPr>
        <p:grpSpPr>
          <a:xfrm>
            <a:off x="4477929" y="3337200"/>
            <a:ext cx="391694" cy="228108"/>
            <a:chOff x="6701891" y="256378"/>
            <a:chExt cx="228108" cy="228108"/>
          </a:xfrm>
        </p:grpSpPr>
        <p:sp>
          <p:nvSpPr>
            <p:cNvPr id="12" name="Pfeil: nach unten 11">
              <a:extLst>
                <a:ext uri="{FF2B5EF4-FFF2-40B4-BE49-F238E27FC236}">
                  <a16:creationId xmlns:a16="http://schemas.microsoft.com/office/drawing/2014/main" id="{A068A71B-806D-8A9D-EFA4-305262B93E72}"/>
                </a:ext>
              </a:extLst>
            </p:cNvPr>
            <p:cNvSpPr/>
            <p:nvPr/>
          </p:nvSpPr>
          <p:spPr>
            <a:xfrm>
              <a:off x="6701891" y="256378"/>
              <a:ext cx="228108" cy="228108"/>
            </a:xfrm>
            <a:prstGeom prst="downArrow">
              <a:avLst>
                <a:gd name="adj1" fmla="val 55000"/>
                <a:gd name="adj2" fmla="val 45000"/>
              </a:avLst>
            </a:prstGeom>
            <a:solidFill>
              <a:schemeClr val="bg2">
                <a:lumMod val="75000"/>
                <a:alpha val="90000"/>
              </a:schemeClr>
            </a:solidFill>
          </p:spPr>
          <p:style>
            <a:lnRef idx="2">
              <a:schemeClr val="accent1">
                <a:alpha val="90000"/>
                <a:tint val="40000"/>
                <a:hueOff val="0"/>
                <a:satOff val="0"/>
                <a:lumOff val="0"/>
                <a:alphaOff val="0"/>
              </a:schemeClr>
            </a:lnRef>
            <a:fillRef idx="1">
              <a:scrgbClr r="0" g="0" b="0"/>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a:lstStyle/>
            <a:p>
              <a:endParaRPr lang="de-DE"/>
            </a:p>
          </p:txBody>
        </p:sp>
        <p:sp>
          <p:nvSpPr>
            <p:cNvPr id="13" name="Pfeil: nach unten 4">
              <a:extLst>
                <a:ext uri="{FF2B5EF4-FFF2-40B4-BE49-F238E27FC236}">
                  <a16:creationId xmlns:a16="http://schemas.microsoft.com/office/drawing/2014/main" id="{FE07ACF7-CA6C-DF76-84F9-406DD42D107C}"/>
                </a:ext>
              </a:extLst>
            </p:cNvPr>
            <p:cNvSpPr txBox="1"/>
            <p:nvPr/>
          </p:nvSpPr>
          <p:spPr>
            <a:xfrm>
              <a:off x="6753215" y="256378"/>
              <a:ext cx="125460" cy="171651"/>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endParaRPr lang="de-DE" sz="1000" kern="1200"/>
            </a:p>
          </p:txBody>
        </p:sp>
      </p:grpSp>
      <p:grpSp>
        <p:nvGrpSpPr>
          <p:cNvPr id="14" name="Gruppieren 13">
            <a:extLst>
              <a:ext uri="{FF2B5EF4-FFF2-40B4-BE49-F238E27FC236}">
                <a16:creationId xmlns:a16="http://schemas.microsoft.com/office/drawing/2014/main" id="{23BBB628-A9CF-96A9-4D7D-87E1CD2692BA}"/>
              </a:ext>
            </a:extLst>
          </p:cNvPr>
          <p:cNvGrpSpPr/>
          <p:nvPr/>
        </p:nvGrpSpPr>
        <p:grpSpPr>
          <a:xfrm>
            <a:off x="7359328" y="3337200"/>
            <a:ext cx="391694" cy="228108"/>
            <a:chOff x="6701891" y="256378"/>
            <a:chExt cx="228108" cy="228108"/>
          </a:xfrm>
        </p:grpSpPr>
        <p:sp>
          <p:nvSpPr>
            <p:cNvPr id="15" name="Pfeil: nach unten 14">
              <a:extLst>
                <a:ext uri="{FF2B5EF4-FFF2-40B4-BE49-F238E27FC236}">
                  <a16:creationId xmlns:a16="http://schemas.microsoft.com/office/drawing/2014/main" id="{2631D04D-5DF1-27FB-51E0-B601AECC75DB}"/>
                </a:ext>
              </a:extLst>
            </p:cNvPr>
            <p:cNvSpPr/>
            <p:nvPr/>
          </p:nvSpPr>
          <p:spPr>
            <a:xfrm>
              <a:off x="6701891" y="256378"/>
              <a:ext cx="228108" cy="228108"/>
            </a:xfrm>
            <a:prstGeom prst="downArrow">
              <a:avLst>
                <a:gd name="adj1" fmla="val 55000"/>
                <a:gd name="adj2" fmla="val 45000"/>
              </a:avLst>
            </a:prstGeom>
            <a:solidFill>
              <a:schemeClr val="bg2">
                <a:lumMod val="75000"/>
                <a:alpha val="90000"/>
              </a:schemeClr>
            </a:solidFill>
          </p:spPr>
          <p:style>
            <a:lnRef idx="2">
              <a:schemeClr val="accent1">
                <a:alpha val="90000"/>
                <a:tint val="40000"/>
                <a:hueOff val="0"/>
                <a:satOff val="0"/>
                <a:lumOff val="0"/>
                <a:alphaOff val="0"/>
              </a:schemeClr>
            </a:lnRef>
            <a:fillRef idx="1">
              <a:scrgbClr r="0" g="0" b="0"/>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a:lstStyle/>
            <a:p>
              <a:endParaRPr lang="de-DE"/>
            </a:p>
          </p:txBody>
        </p:sp>
        <p:sp>
          <p:nvSpPr>
            <p:cNvPr id="16" name="Pfeil: nach unten 4">
              <a:extLst>
                <a:ext uri="{FF2B5EF4-FFF2-40B4-BE49-F238E27FC236}">
                  <a16:creationId xmlns:a16="http://schemas.microsoft.com/office/drawing/2014/main" id="{21B73E06-376F-95C0-513C-69F223E59B8B}"/>
                </a:ext>
              </a:extLst>
            </p:cNvPr>
            <p:cNvSpPr txBox="1"/>
            <p:nvPr/>
          </p:nvSpPr>
          <p:spPr>
            <a:xfrm>
              <a:off x="6753215" y="256378"/>
              <a:ext cx="125460" cy="171651"/>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endParaRPr lang="de-DE" sz="1000" kern="1200"/>
            </a:p>
          </p:txBody>
        </p:sp>
      </p:grpSp>
      <p:grpSp>
        <p:nvGrpSpPr>
          <p:cNvPr id="17" name="Gruppieren 16">
            <a:extLst>
              <a:ext uri="{FF2B5EF4-FFF2-40B4-BE49-F238E27FC236}">
                <a16:creationId xmlns:a16="http://schemas.microsoft.com/office/drawing/2014/main" id="{A3D51566-828C-9878-3F87-21A637A10810}"/>
              </a:ext>
            </a:extLst>
          </p:cNvPr>
          <p:cNvGrpSpPr/>
          <p:nvPr/>
        </p:nvGrpSpPr>
        <p:grpSpPr>
          <a:xfrm>
            <a:off x="10240727" y="3337200"/>
            <a:ext cx="391694" cy="228108"/>
            <a:chOff x="6701891" y="256378"/>
            <a:chExt cx="228108" cy="228108"/>
          </a:xfrm>
        </p:grpSpPr>
        <p:sp>
          <p:nvSpPr>
            <p:cNvPr id="18" name="Pfeil: nach unten 17">
              <a:extLst>
                <a:ext uri="{FF2B5EF4-FFF2-40B4-BE49-F238E27FC236}">
                  <a16:creationId xmlns:a16="http://schemas.microsoft.com/office/drawing/2014/main" id="{B790B90B-EB5A-0B9C-62B2-82D0A2259F00}"/>
                </a:ext>
              </a:extLst>
            </p:cNvPr>
            <p:cNvSpPr/>
            <p:nvPr/>
          </p:nvSpPr>
          <p:spPr>
            <a:xfrm>
              <a:off x="6701891" y="256378"/>
              <a:ext cx="228108" cy="228108"/>
            </a:xfrm>
            <a:prstGeom prst="downArrow">
              <a:avLst>
                <a:gd name="adj1" fmla="val 55000"/>
                <a:gd name="adj2" fmla="val 45000"/>
              </a:avLst>
            </a:prstGeom>
            <a:solidFill>
              <a:schemeClr val="bg2">
                <a:lumMod val="75000"/>
                <a:alpha val="90000"/>
              </a:schemeClr>
            </a:solidFill>
          </p:spPr>
          <p:style>
            <a:lnRef idx="2">
              <a:schemeClr val="accent1">
                <a:alpha val="90000"/>
                <a:tint val="40000"/>
                <a:hueOff val="0"/>
                <a:satOff val="0"/>
                <a:lumOff val="0"/>
                <a:alphaOff val="0"/>
              </a:schemeClr>
            </a:lnRef>
            <a:fillRef idx="1">
              <a:scrgbClr r="0" g="0" b="0"/>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a:lstStyle/>
            <a:p>
              <a:endParaRPr lang="de-DE"/>
            </a:p>
          </p:txBody>
        </p:sp>
        <p:sp>
          <p:nvSpPr>
            <p:cNvPr id="19" name="Pfeil: nach unten 4">
              <a:extLst>
                <a:ext uri="{FF2B5EF4-FFF2-40B4-BE49-F238E27FC236}">
                  <a16:creationId xmlns:a16="http://schemas.microsoft.com/office/drawing/2014/main" id="{0C056823-CABD-9C4A-DDE2-3B50FB6EDAAB}"/>
                </a:ext>
              </a:extLst>
            </p:cNvPr>
            <p:cNvSpPr txBox="1"/>
            <p:nvPr/>
          </p:nvSpPr>
          <p:spPr>
            <a:xfrm>
              <a:off x="6753215" y="256378"/>
              <a:ext cx="125460" cy="171651"/>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endParaRPr lang="de-DE" sz="1000" kern="1200"/>
            </a:p>
          </p:txBody>
        </p:sp>
      </p:grpSp>
      <p:pic>
        <p:nvPicPr>
          <p:cNvPr id="21" name="Grafik 20" descr="Marke Kreuz mit einfarbiger Füllung">
            <a:extLst>
              <a:ext uri="{FF2B5EF4-FFF2-40B4-BE49-F238E27FC236}">
                <a16:creationId xmlns:a16="http://schemas.microsoft.com/office/drawing/2014/main" id="{3D2E500C-4F08-8191-F6B5-7E7838436649}"/>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558377" y="3555417"/>
            <a:ext cx="468000" cy="468000"/>
          </a:xfrm>
          <a:prstGeom prst="rect">
            <a:avLst/>
          </a:prstGeom>
        </p:spPr>
      </p:pic>
      <p:pic>
        <p:nvPicPr>
          <p:cNvPr id="23" name="Grafik 22" descr="Abzeichen Tick1 mit einfarbiger Füllung">
            <a:extLst>
              <a:ext uri="{FF2B5EF4-FFF2-40B4-BE49-F238E27FC236}">
                <a16:creationId xmlns:a16="http://schemas.microsoft.com/office/drawing/2014/main" id="{559264D6-CE13-8609-5F13-DE4296F80E23}"/>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439776" y="3555417"/>
            <a:ext cx="468000" cy="468000"/>
          </a:xfrm>
          <a:prstGeom prst="rect">
            <a:avLst/>
          </a:prstGeom>
        </p:spPr>
      </p:pic>
      <p:pic>
        <p:nvPicPr>
          <p:cNvPr id="24" name="Grafik 23" descr="Abzeichen Tick1 mit einfarbiger Füllung">
            <a:extLst>
              <a:ext uri="{FF2B5EF4-FFF2-40B4-BE49-F238E27FC236}">
                <a16:creationId xmlns:a16="http://schemas.microsoft.com/office/drawing/2014/main" id="{2A87A0DB-8092-84A2-80AD-BCF685596BF4}"/>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321175" y="3552466"/>
            <a:ext cx="468000" cy="468000"/>
          </a:xfrm>
          <a:prstGeom prst="rect">
            <a:avLst/>
          </a:prstGeom>
        </p:spPr>
      </p:pic>
      <p:pic>
        <p:nvPicPr>
          <p:cNvPr id="25" name="Grafik 24" descr="Abzeichen Tick1 mit einfarbiger Füllung">
            <a:extLst>
              <a:ext uri="{FF2B5EF4-FFF2-40B4-BE49-F238E27FC236}">
                <a16:creationId xmlns:a16="http://schemas.microsoft.com/office/drawing/2014/main" id="{EBB9E2B3-D1BC-F0D3-ADC3-21E93E146F24}"/>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204631" y="3555417"/>
            <a:ext cx="468000" cy="468000"/>
          </a:xfrm>
          <a:prstGeom prst="rect">
            <a:avLst/>
          </a:prstGeom>
        </p:spPr>
      </p:pic>
      <p:sp>
        <p:nvSpPr>
          <p:cNvPr id="26" name="Rechteck 25">
            <a:extLst>
              <a:ext uri="{FF2B5EF4-FFF2-40B4-BE49-F238E27FC236}">
                <a16:creationId xmlns:a16="http://schemas.microsoft.com/office/drawing/2014/main" id="{C23CBE59-A40A-C434-FC9B-B43BF7590B21}"/>
              </a:ext>
            </a:extLst>
          </p:cNvPr>
          <p:cNvSpPr/>
          <p:nvPr/>
        </p:nvSpPr>
        <p:spPr>
          <a:xfrm>
            <a:off x="2789508" y="5462991"/>
            <a:ext cx="6612983" cy="632277"/>
          </a:xfrm>
          <a:prstGeom prst="rect">
            <a:avLst/>
          </a:prstGeom>
          <a:noFill/>
          <a:ln w="28575">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lIns="72000" tIns="72000" rIns="72000" bIns="72000" rtlCol="0" anchor="ctr"/>
          <a:lstStyle/>
          <a:p>
            <a:pPr algn="ctr">
              <a:spcAft>
                <a:spcPts val="600"/>
              </a:spcAft>
            </a:pPr>
            <a:r>
              <a:rPr lang="de-DE" sz="1600" b="1" dirty="0">
                <a:solidFill>
                  <a:schemeClr val="tx2"/>
                </a:solidFill>
              </a:rPr>
              <a:t>Teilnahmestatusprüfung jedes Quartal und vor Beantragung der Patientenvertragsteilnahme durchführen!</a:t>
            </a:r>
            <a:endParaRPr lang="de-DE" sz="1600" dirty="0">
              <a:solidFill>
                <a:schemeClr val="tx2"/>
              </a:solidFill>
            </a:endParaRPr>
          </a:p>
        </p:txBody>
      </p:sp>
      <p:sp>
        <p:nvSpPr>
          <p:cNvPr id="27" name="Ellipse 26">
            <a:extLst>
              <a:ext uri="{FF2B5EF4-FFF2-40B4-BE49-F238E27FC236}">
                <a16:creationId xmlns:a16="http://schemas.microsoft.com/office/drawing/2014/main" id="{F0A23396-A686-BA75-77FE-E0FDA2CFE04C}"/>
              </a:ext>
            </a:extLst>
          </p:cNvPr>
          <p:cNvSpPr/>
          <p:nvPr/>
        </p:nvSpPr>
        <p:spPr>
          <a:xfrm>
            <a:off x="10548000" y="5040000"/>
            <a:ext cx="1260000" cy="1260000"/>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lIns="54000" tIns="10800" rIns="54000" bIns="10800" rtlCol="0" anchor="ctr"/>
          <a:lstStyle/>
          <a:p>
            <a:pPr algn="ctr">
              <a:spcAft>
                <a:spcPts val="600"/>
              </a:spcAft>
            </a:pPr>
            <a:endParaRPr lang="de-DE" sz="1600" b="1" cap="all" dirty="0"/>
          </a:p>
        </p:txBody>
      </p:sp>
      <p:pic>
        <p:nvPicPr>
          <p:cNvPr id="28" name="Grafik 27" descr="Touchscreen Silhouette">
            <a:extLst>
              <a:ext uri="{FF2B5EF4-FFF2-40B4-BE49-F238E27FC236}">
                <a16:creationId xmlns:a16="http://schemas.microsoft.com/office/drawing/2014/main" id="{E938E8A6-ABBC-7C91-AC11-B645F479793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0728000" y="5220000"/>
            <a:ext cx="900000" cy="900000"/>
          </a:xfrm>
          <a:prstGeom prst="rect">
            <a:avLst/>
          </a:prstGeom>
        </p:spPr>
      </p:pic>
      <p:sp>
        <p:nvSpPr>
          <p:cNvPr id="20" name="Fußzeilenplatzhalter 5">
            <a:extLst>
              <a:ext uri="{FF2B5EF4-FFF2-40B4-BE49-F238E27FC236}">
                <a16:creationId xmlns:a16="http://schemas.microsoft.com/office/drawing/2014/main" id="{02769004-5645-A472-04B5-F3F01438FD04}"/>
              </a:ext>
            </a:extLst>
          </p:cNvPr>
          <p:cNvSpPr>
            <a:spLocks noGrp="1"/>
          </p:cNvSpPr>
          <p:nvPr>
            <p:ph type="ftr" sz="quarter" idx="15"/>
          </p:nvPr>
        </p:nvSpPr>
        <p:spPr>
          <a:xfrm>
            <a:off x="5384846" y="6507057"/>
            <a:ext cx="1422307" cy="180000"/>
          </a:xfrm>
        </p:spPr>
        <p:txBody>
          <a:bodyPr/>
          <a:lstStyle/>
          <a:p>
            <a:r>
              <a:rPr lang="de-DE" dirty="0"/>
              <a:t>Vertragsschulung Pneumologie</a:t>
            </a:r>
          </a:p>
        </p:txBody>
      </p:sp>
      <p:sp>
        <p:nvSpPr>
          <p:cNvPr id="22" name="Fußzeilenplatzhalter 5">
            <a:extLst>
              <a:ext uri="{FF2B5EF4-FFF2-40B4-BE49-F238E27FC236}">
                <a16:creationId xmlns:a16="http://schemas.microsoft.com/office/drawing/2014/main" id="{49718EEB-E0A4-5945-57A7-553C9CF92A44}"/>
              </a:ext>
            </a:extLst>
          </p:cNvPr>
          <p:cNvSpPr txBox="1">
            <a:spLocks/>
          </p:cNvSpPr>
          <p:nvPr/>
        </p:nvSpPr>
        <p:spPr>
          <a:xfrm>
            <a:off x="928555" y="6507057"/>
            <a:ext cx="1422307" cy="180000"/>
          </a:xfrm>
          <a:prstGeom prst="rect">
            <a:avLst/>
          </a:prstGeom>
        </p:spPr>
        <p:txBody>
          <a:bodyPr vert="horz" lIns="0" tIns="0" rIns="0" bIns="0" rtlCol="0" anchor="t"/>
          <a:lstStyle>
            <a:defPPr>
              <a:defRPr lang="de-DE"/>
            </a:defPPr>
            <a:lvl1pPr marL="0" algn="l" defTabSz="914400" rtl="0" eaLnBrk="1" latinLnBrk="0" hangingPunct="1">
              <a:defRPr sz="800" kern="1200">
                <a:solidFill>
                  <a:schemeClr val="tx2"/>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7417286-CD27-4536-AB02-35836954B47B}" type="datetime1">
              <a:rPr lang="de-DE"/>
              <a:t>02.10.2026</a:t>
            </a:fld>
            <a:endParaRPr lang="de-DE" dirty="0"/>
          </a:p>
        </p:txBody>
      </p:sp>
    </p:spTree>
    <p:extLst>
      <p:ext uri="{BB962C8B-B14F-4D97-AF65-F5344CB8AC3E}">
        <p14:creationId xmlns:p14="http://schemas.microsoft.com/office/powerpoint/2010/main" val="210741478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145F234-3D77-8D60-44B0-120D30A27991}"/>
              </a:ext>
            </a:extLst>
          </p:cNvPr>
          <p:cNvSpPr>
            <a:spLocks noGrp="1"/>
          </p:cNvSpPr>
          <p:nvPr>
            <p:ph type="title"/>
          </p:nvPr>
        </p:nvSpPr>
        <p:spPr/>
        <p:txBody>
          <a:bodyPr/>
          <a:lstStyle/>
          <a:p>
            <a:r>
              <a:rPr lang="de-DE" dirty="0"/>
              <a:t>Online-Versicherteneinschreibung</a:t>
            </a:r>
          </a:p>
        </p:txBody>
      </p:sp>
      <p:sp>
        <p:nvSpPr>
          <p:cNvPr id="3" name="Textplatzhalter 2">
            <a:extLst>
              <a:ext uri="{FF2B5EF4-FFF2-40B4-BE49-F238E27FC236}">
                <a16:creationId xmlns:a16="http://schemas.microsoft.com/office/drawing/2014/main" id="{AA3EF4E0-E403-66AF-EE27-ABEC186ADC44}"/>
              </a:ext>
            </a:extLst>
          </p:cNvPr>
          <p:cNvSpPr>
            <a:spLocks noGrp="1"/>
          </p:cNvSpPr>
          <p:nvPr>
            <p:ph type="body" sz="quarter" idx="20"/>
          </p:nvPr>
        </p:nvSpPr>
        <p:spPr/>
        <p:txBody>
          <a:bodyPr/>
          <a:lstStyle/>
          <a:p>
            <a:r>
              <a:rPr lang="de-DE" dirty="0"/>
              <a:t>Versichertenteilnahmeerklärung AOK</a:t>
            </a:r>
          </a:p>
        </p:txBody>
      </p:sp>
      <p:sp>
        <p:nvSpPr>
          <p:cNvPr id="5" name="Foliennummernplatzhalter 4">
            <a:extLst>
              <a:ext uri="{FF2B5EF4-FFF2-40B4-BE49-F238E27FC236}">
                <a16:creationId xmlns:a16="http://schemas.microsoft.com/office/drawing/2014/main" id="{FFEF97DE-0826-5F8B-3491-43C4DEBADF8B}"/>
              </a:ext>
            </a:extLst>
          </p:cNvPr>
          <p:cNvSpPr>
            <a:spLocks noGrp="1"/>
          </p:cNvSpPr>
          <p:nvPr>
            <p:ph type="sldNum" sz="quarter" idx="16"/>
          </p:nvPr>
        </p:nvSpPr>
        <p:spPr/>
        <p:txBody>
          <a:bodyPr/>
          <a:lstStyle/>
          <a:p>
            <a:fld id="{563F8326-2D3F-44D0-8A27-327B93DAAA3E}" type="slidenum">
              <a:rPr lang="de-DE" smtClean="0"/>
              <a:pPr/>
              <a:t>25</a:t>
            </a:fld>
            <a:endParaRPr lang="de-DE"/>
          </a:p>
        </p:txBody>
      </p:sp>
      <p:grpSp>
        <p:nvGrpSpPr>
          <p:cNvPr id="10" name="Gruppieren 9">
            <a:extLst>
              <a:ext uri="{FF2B5EF4-FFF2-40B4-BE49-F238E27FC236}">
                <a16:creationId xmlns:a16="http://schemas.microsoft.com/office/drawing/2014/main" id="{F1302681-B1EB-4F0D-03DE-8DD40C31C3B2}"/>
              </a:ext>
            </a:extLst>
          </p:cNvPr>
          <p:cNvGrpSpPr/>
          <p:nvPr/>
        </p:nvGrpSpPr>
        <p:grpSpPr>
          <a:xfrm>
            <a:off x="3421957" y="1216130"/>
            <a:ext cx="5342995" cy="5209694"/>
            <a:chOff x="3959241" y="1216130"/>
            <a:chExt cx="5342995" cy="5209694"/>
          </a:xfrm>
        </p:grpSpPr>
        <p:pic>
          <p:nvPicPr>
            <p:cNvPr id="9" name="Grafik 8">
              <a:extLst>
                <a:ext uri="{FF2B5EF4-FFF2-40B4-BE49-F238E27FC236}">
                  <a16:creationId xmlns:a16="http://schemas.microsoft.com/office/drawing/2014/main" id="{FF0A046D-1E50-5396-F475-E8A5E97144EE}"/>
                </a:ext>
              </a:extLst>
            </p:cNvPr>
            <p:cNvPicPr>
              <a:picLocks noChangeAspect="1"/>
            </p:cNvPicPr>
            <p:nvPr/>
          </p:nvPicPr>
          <p:blipFill>
            <a:blip r:embed="rId2"/>
            <a:stretch>
              <a:fillRect/>
            </a:stretch>
          </p:blipFill>
          <p:spPr>
            <a:xfrm>
              <a:off x="5668837" y="1284107"/>
              <a:ext cx="3633399" cy="5141717"/>
            </a:xfrm>
            <a:prstGeom prst="rect">
              <a:avLst/>
            </a:prstGeom>
            <a:ln>
              <a:noFill/>
            </a:ln>
            <a:effectLst>
              <a:outerShdw blurRad="292100" dist="139700" dir="2700000" algn="tl" rotWithShape="0">
                <a:srgbClr val="333333">
                  <a:alpha val="65000"/>
                </a:srgbClr>
              </a:outerShdw>
            </a:effectLst>
          </p:spPr>
        </p:pic>
        <p:pic>
          <p:nvPicPr>
            <p:cNvPr id="8" name="Grafik 7">
              <a:extLst>
                <a:ext uri="{FF2B5EF4-FFF2-40B4-BE49-F238E27FC236}">
                  <a16:creationId xmlns:a16="http://schemas.microsoft.com/office/drawing/2014/main" id="{C5BB37B2-9C2E-7E3E-F1B0-29431B6471F0}"/>
                </a:ext>
              </a:extLst>
            </p:cNvPr>
            <p:cNvPicPr>
              <a:picLocks noChangeAspect="1"/>
            </p:cNvPicPr>
            <p:nvPr/>
          </p:nvPicPr>
          <p:blipFill>
            <a:blip r:embed="rId2"/>
            <a:stretch>
              <a:fillRect/>
            </a:stretch>
          </p:blipFill>
          <p:spPr>
            <a:xfrm>
              <a:off x="3959241" y="1216130"/>
              <a:ext cx="3633399" cy="5141717"/>
            </a:xfrm>
            <a:prstGeom prst="rect">
              <a:avLst/>
            </a:prstGeom>
            <a:ln>
              <a:noFill/>
            </a:ln>
            <a:effectLst>
              <a:outerShdw blurRad="292100" dist="139700" dir="2700000" algn="tl" rotWithShape="0">
                <a:srgbClr val="333333">
                  <a:alpha val="65000"/>
                </a:srgbClr>
              </a:outerShdw>
            </a:effectLst>
          </p:spPr>
        </p:pic>
      </p:grpSp>
      <p:sp>
        <p:nvSpPr>
          <p:cNvPr id="11" name="Textfeld 10">
            <a:extLst>
              <a:ext uri="{FF2B5EF4-FFF2-40B4-BE49-F238E27FC236}">
                <a16:creationId xmlns:a16="http://schemas.microsoft.com/office/drawing/2014/main" id="{8E31E9C1-377E-6B57-ED7F-42B18787EEE8}"/>
              </a:ext>
            </a:extLst>
          </p:cNvPr>
          <p:cNvSpPr txBox="1"/>
          <p:nvPr/>
        </p:nvSpPr>
        <p:spPr>
          <a:xfrm>
            <a:off x="5968443" y="5785870"/>
            <a:ext cx="125012" cy="288000"/>
          </a:xfrm>
          <a:prstGeom prst="rect">
            <a:avLst/>
          </a:prstGeom>
          <a:noFill/>
        </p:spPr>
        <p:txBody>
          <a:bodyPr wrap="none" lIns="0" tIns="0" rIns="0" bIns="0" rtlCol="0">
            <a:noAutofit/>
          </a:bodyPr>
          <a:lstStyle/>
          <a:p>
            <a:pPr algn="l">
              <a:buClr>
                <a:schemeClr val="tx2"/>
              </a:buClr>
              <a:buSzPct val="100000"/>
            </a:pPr>
            <a:r>
              <a:rPr lang="de-DE" sz="1600" b="1" dirty="0">
                <a:solidFill>
                  <a:schemeClr val="accent2"/>
                </a:solidFill>
                <a:latin typeface="Arial" panose="020B0604020202020204" pitchFamily="34" charset="0"/>
                <a:cs typeface="Arial" panose="020B0604020202020204" pitchFamily="34" charset="0"/>
              </a:rPr>
              <a:t>x</a:t>
            </a:r>
          </a:p>
        </p:txBody>
      </p:sp>
      <p:sp>
        <p:nvSpPr>
          <p:cNvPr id="12" name="Textfeld 11">
            <a:extLst>
              <a:ext uri="{FF2B5EF4-FFF2-40B4-BE49-F238E27FC236}">
                <a16:creationId xmlns:a16="http://schemas.microsoft.com/office/drawing/2014/main" id="{A1947D0A-36F2-9E3E-FA74-C10CCDD06F3D}"/>
              </a:ext>
            </a:extLst>
          </p:cNvPr>
          <p:cNvSpPr txBox="1"/>
          <p:nvPr/>
        </p:nvSpPr>
        <p:spPr>
          <a:xfrm>
            <a:off x="4384552" y="5803827"/>
            <a:ext cx="125012" cy="288000"/>
          </a:xfrm>
          <a:prstGeom prst="rect">
            <a:avLst/>
          </a:prstGeom>
          <a:noFill/>
        </p:spPr>
        <p:txBody>
          <a:bodyPr wrap="none" lIns="0" tIns="0" rIns="0" bIns="0" rtlCol="0">
            <a:noAutofit/>
          </a:bodyPr>
          <a:lstStyle/>
          <a:p>
            <a:pPr algn="l">
              <a:buClr>
                <a:schemeClr val="tx2"/>
              </a:buClr>
              <a:buSzPct val="100000"/>
            </a:pPr>
            <a:r>
              <a:rPr lang="de-DE" sz="1600" b="1" dirty="0">
                <a:solidFill>
                  <a:schemeClr val="accent2"/>
                </a:solidFill>
                <a:latin typeface="Arial" panose="020B0604020202020204" pitchFamily="34" charset="0"/>
                <a:cs typeface="Arial" panose="020B0604020202020204" pitchFamily="34" charset="0"/>
              </a:rPr>
              <a:t>x</a:t>
            </a:r>
          </a:p>
        </p:txBody>
      </p:sp>
      <p:sp>
        <p:nvSpPr>
          <p:cNvPr id="13" name="Rechteck 12">
            <a:extLst>
              <a:ext uri="{FF2B5EF4-FFF2-40B4-BE49-F238E27FC236}">
                <a16:creationId xmlns:a16="http://schemas.microsoft.com/office/drawing/2014/main" id="{C7D93463-47C7-E1DE-D6B4-4E47382E0250}"/>
              </a:ext>
            </a:extLst>
          </p:cNvPr>
          <p:cNvSpPr/>
          <p:nvPr/>
        </p:nvSpPr>
        <p:spPr>
          <a:xfrm>
            <a:off x="4606249" y="5573893"/>
            <a:ext cx="590440" cy="288000"/>
          </a:xfrm>
          <a:prstGeom prst="rect">
            <a:avLst/>
          </a:prstGeom>
          <a:noFill/>
          <a:ln w="2540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lIns="72000" tIns="72000" rIns="72000" bIns="72000" rtlCol="0" anchor="ctr"/>
          <a:lstStyle/>
          <a:p>
            <a:pPr algn="ctr">
              <a:spcAft>
                <a:spcPts val="600"/>
              </a:spcAft>
            </a:pPr>
            <a:endParaRPr lang="de-DE" sz="1600" dirty="0" err="1"/>
          </a:p>
        </p:txBody>
      </p:sp>
      <p:cxnSp>
        <p:nvCxnSpPr>
          <p:cNvPr id="18" name="Gerade Verbindung mit Pfeil 17">
            <a:extLst>
              <a:ext uri="{FF2B5EF4-FFF2-40B4-BE49-F238E27FC236}">
                <a16:creationId xmlns:a16="http://schemas.microsoft.com/office/drawing/2014/main" id="{D06C3A70-3C21-F7BC-D0B2-A7B05B493568}"/>
              </a:ext>
            </a:extLst>
          </p:cNvPr>
          <p:cNvCxnSpPr>
            <a:cxnSpLocks/>
            <a:stCxn id="19" idx="3"/>
          </p:cNvCxnSpPr>
          <p:nvPr/>
        </p:nvCxnSpPr>
        <p:spPr>
          <a:xfrm>
            <a:off x="2426329" y="4808498"/>
            <a:ext cx="2083235" cy="802035"/>
          </a:xfrm>
          <a:prstGeom prst="straightConnector1">
            <a:avLst/>
          </a:prstGeom>
          <a:ln w="28575">
            <a:solidFill>
              <a:schemeClr val="accent2"/>
            </a:solidFill>
            <a:tailEnd type="triangle"/>
          </a:ln>
        </p:spPr>
        <p:style>
          <a:lnRef idx="1">
            <a:schemeClr val="accent6"/>
          </a:lnRef>
          <a:fillRef idx="0">
            <a:schemeClr val="accent6"/>
          </a:fillRef>
          <a:effectRef idx="0">
            <a:schemeClr val="accent6"/>
          </a:effectRef>
          <a:fontRef idx="minor">
            <a:schemeClr val="tx1"/>
          </a:fontRef>
        </p:style>
      </p:cxnSp>
      <p:sp>
        <p:nvSpPr>
          <p:cNvPr id="19" name="Textfeld 18">
            <a:extLst>
              <a:ext uri="{FF2B5EF4-FFF2-40B4-BE49-F238E27FC236}">
                <a16:creationId xmlns:a16="http://schemas.microsoft.com/office/drawing/2014/main" id="{55E81EAA-949A-7B51-07C1-A003EE9B8AAF}"/>
              </a:ext>
            </a:extLst>
          </p:cNvPr>
          <p:cNvSpPr txBox="1"/>
          <p:nvPr/>
        </p:nvSpPr>
        <p:spPr>
          <a:xfrm>
            <a:off x="417124" y="4519895"/>
            <a:ext cx="2009205" cy="577206"/>
          </a:xfrm>
          <a:prstGeom prst="rect">
            <a:avLst/>
          </a:prstGeom>
          <a:noFill/>
        </p:spPr>
        <p:txBody>
          <a:bodyPr wrap="none" lIns="0" tIns="0" rIns="0" bIns="0" rtlCol="0">
            <a:noAutofit/>
          </a:bodyPr>
          <a:lstStyle/>
          <a:p>
            <a:pPr algn="l">
              <a:buClr>
                <a:schemeClr val="tx2"/>
              </a:buClr>
              <a:buSzPct val="100000"/>
            </a:pPr>
            <a:r>
              <a:rPr lang="de-DE" sz="1600" dirty="0">
                <a:solidFill>
                  <a:schemeClr val="tx2"/>
                </a:solidFill>
                <a:latin typeface="Arial" panose="020B0604020202020204" pitchFamily="34" charset="0"/>
                <a:cs typeface="Arial" panose="020B0604020202020204" pitchFamily="34" charset="0"/>
              </a:rPr>
              <a:t>Patientenindividueller</a:t>
            </a:r>
            <a:br>
              <a:rPr lang="de-DE" sz="1600" dirty="0">
                <a:solidFill>
                  <a:schemeClr val="tx2"/>
                </a:solidFill>
                <a:latin typeface="Arial" panose="020B0604020202020204" pitchFamily="34" charset="0"/>
                <a:cs typeface="Arial" panose="020B0604020202020204" pitchFamily="34" charset="0"/>
              </a:rPr>
            </a:br>
            <a:r>
              <a:rPr lang="de-DE" sz="1600" dirty="0">
                <a:solidFill>
                  <a:schemeClr val="tx2"/>
                </a:solidFill>
                <a:latin typeface="Arial" panose="020B0604020202020204" pitchFamily="34" charset="0"/>
                <a:cs typeface="Arial" panose="020B0604020202020204" pitchFamily="34" charset="0"/>
              </a:rPr>
              <a:t>vierstelliger Code</a:t>
            </a:r>
            <a:br>
              <a:rPr lang="de-DE" sz="1600" dirty="0">
                <a:solidFill>
                  <a:schemeClr val="tx2"/>
                </a:solidFill>
                <a:latin typeface="Arial" panose="020B0604020202020204" pitchFamily="34" charset="0"/>
                <a:cs typeface="Arial" panose="020B0604020202020204" pitchFamily="34" charset="0"/>
              </a:rPr>
            </a:br>
            <a:r>
              <a:rPr lang="de-DE" sz="1600" dirty="0">
                <a:solidFill>
                  <a:schemeClr val="tx2"/>
                </a:solidFill>
                <a:latin typeface="Arial" panose="020B0604020202020204" pitchFamily="34" charset="0"/>
                <a:cs typeface="Arial" panose="020B0604020202020204" pitchFamily="34" charset="0"/>
              </a:rPr>
              <a:t>(„TE-Code“)</a:t>
            </a:r>
          </a:p>
        </p:txBody>
      </p:sp>
      <p:sp>
        <p:nvSpPr>
          <p:cNvPr id="20" name="Textfeld 19">
            <a:extLst>
              <a:ext uri="{FF2B5EF4-FFF2-40B4-BE49-F238E27FC236}">
                <a16:creationId xmlns:a16="http://schemas.microsoft.com/office/drawing/2014/main" id="{E29943F3-3B57-8B63-5D97-D4D71F6C160B}"/>
              </a:ext>
            </a:extLst>
          </p:cNvPr>
          <p:cNvSpPr txBox="1"/>
          <p:nvPr/>
        </p:nvSpPr>
        <p:spPr>
          <a:xfrm>
            <a:off x="348144" y="5785870"/>
            <a:ext cx="2078185" cy="288000"/>
          </a:xfrm>
          <a:prstGeom prst="rect">
            <a:avLst/>
          </a:prstGeom>
          <a:noFill/>
        </p:spPr>
        <p:txBody>
          <a:bodyPr wrap="none" lIns="0" tIns="0" rIns="0" bIns="0" rtlCol="0">
            <a:noAutofit/>
          </a:bodyPr>
          <a:lstStyle/>
          <a:p>
            <a:pPr algn="l">
              <a:buClr>
                <a:schemeClr val="tx2"/>
              </a:buClr>
              <a:buSzPct val="100000"/>
            </a:pPr>
            <a:r>
              <a:rPr lang="de-DE" sz="1600" dirty="0">
                <a:solidFill>
                  <a:schemeClr val="tx2"/>
                </a:solidFill>
                <a:latin typeface="Arial" panose="020B0604020202020204" pitchFamily="34" charset="0"/>
                <a:cs typeface="Arial" panose="020B0604020202020204" pitchFamily="34" charset="0"/>
              </a:rPr>
              <a:t>Unterschriftenfelder</a:t>
            </a:r>
          </a:p>
        </p:txBody>
      </p:sp>
      <p:cxnSp>
        <p:nvCxnSpPr>
          <p:cNvPr id="24" name="Gerade Verbindung mit Pfeil 23">
            <a:extLst>
              <a:ext uri="{FF2B5EF4-FFF2-40B4-BE49-F238E27FC236}">
                <a16:creationId xmlns:a16="http://schemas.microsoft.com/office/drawing/2014/main" id="{D8283E9E-3145-1CB5-FD75-5D2152E59190}"/>
              </a:ext>
            </a:extLst>
          </p:cNvPr>
          <p:cNvCxnSpPr>
            <a:cxnSpLocks/>
            <a:stCxn id="20" idx="3"/>
          </p:cNvCxnSpPr>
          <p:nvPr/>
        </p:nvCxnSpPr>
        <p:spPr>
          <a:xfrm>
            <a:off x="2426329" y="5929870"/>
            <a:ext cx="1539064" cy="0"/>
          </a:xfrm>
          <a:prstGeom prst="straightConnector1">
            <a:avLst/>
          </a:prstGeom>
          <a:ln w="28575">
            <a:solidFill>
              <a:schemeClr val="accent2"/>
            </a:solidFill>
            <a:tailEnd type="triangle"/>
          </a:ln>
        </p:spPr>
        <p:style>
          <a:lnRef idx="1">
            <a:schemeClr val="accent6"/>
          </a:lnRef>
          <a:fillRef idx="0">
            <a:schemeClr val="accent6"/>
          </a:fillRef>
          <a:effectRef idx="0">
            <a:schemeClr val="accent6"/>
          </a:effectRef>
          <a:fontRef idx="minor">
            <a:schemeClr val="tx1"/>
          </a:fontRef>
        </p:style>
      </p:cxnSp>
      <p:sp>
        <p:nvSpPr>
          <p:cNvPr id="27" name="Textfeld 26">
            <a:extLst>
              <a:ext uri="{FF2B5EF4-FFF2-40B4-BE49-F238E27FC236}">
                <a16:creationId xmlns:a16="http://schemas.microsoft.com/office/drawing/2014/main" id="{C7CB0B5C-87A7-14C4-8E9B-E5C35D634338}"/>
              </a:ext>
            </a:extLst>
          </p:cNvPr>
          <p:cNvSpPr txBox="1"/>
          <p:nvPr/>
        </p:nvSpPr>
        <p:spPr>
          <a:xfrm>
            <a:off x="348144" y="1585829"/>
            <a:ext cx="2009205" cy="577206"/>
          </a:xfrm>
          <a:prstGeom prst="rect">
            <a:avLst/>
          </a:prstGeom>
          <a:noFill/>
        </p:spPr>
        <p:txBody>
          <a:bodyPr wrap="none" lIns="0" tIns="0" rIns="0" bIns="0" rtlCol="0">
            <a:noAutofit/>
          </a:bodyPr>
          <a:lstStyle/>
          <a:p>
            <a:pPr algn="l">
              <a:buClr>
                <a:schemeClr val="tx2"/>
              </a:buClr>
              <a:buSzPct val="100000"/>
            </a:pPr>
            <a:r>
              <a:rPr lang="de-DE" sz="1600" dirty="0">
                <a:solidFill>
                  <a:schemeClr val="tx2"/>
                </a:solidFill>
                <a:latin typeface="Arial" panose="020B0604020202020204" pitchFamily="34" charset="0"/>
                <a:cs typeface="Arial" panose="020B0604020202020204" pitchFamily="34" charset="0"/>
              </a:rPr>
              <a:t>Wird über die Software</a:t>
            </a:r>
            <a:br>
              <a:rPr lang="de-DE" sz="1600" dirty="0">
                <a:solidFill>
                  <a:schemeClr val="tx2"/>
                </a:solidFill>
                <a:latin typeface="Arial" panose="020B0604020202020204" pitchFamily="34" charset="0"/>
                <a:cs typeface="Arial" panose="020B0604020202020204" pitchFamily="34" charset="0"/>
              </a:rPr>
            </a:br>
            <a:r>
              <a:rPr lang="de-DE" sz="1600" dirty="0">
                <a:solidFill>
                  <a:schemeClr val="tx2"/>
                </a:solidFill>
                <a:latin typeface="Arial" panose="020B0604020202020204" pitchFamily="34" charset="0"/>
                <a:cs typeface="Arial" panose="020B0604020202020204" pitchFamily="34" charset="0"/>
              </a:rPr>
              <a:t>erzeugt und gedruckt</a:t>
            </a:r>
          </a:p>
        </p:txBody>
      </p:sp>
      <p:sp>
        <p:nvSpPr>
          <p:cNvPr id="28" name="Ellipse 27">
            <a:extLst>
              <a:ext uri="{FF2B5EF4-FFF2-40B4-BE49-F238E27FC236}">
                <a16:creationId xmlns:a16="http://schemas.microsoft.com/office/drawing/2014/main" id="{4271AB02-A628-27D7-7D9B-82B67EC7D996}"/>
              </a:ext>
            </a:extLst>
          </p:cNvPr>
          <p:cNvSpPr/>
          <p:nvPr/>
        </p:nvSpPr>
        <p:spPr>
          <a:xfrm>
            <a:off x="10548000" y="5040000"/>
            <a:ext cx="1260000" cy="1260000"/>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lIns="54000" tIns="10800" rIns="54000" bIns="10800" rtlCol="0" anchor="ctr"/>
          <a:lstStyle/>
          <a:p>
            <a:pPr algn="ctr">
              <a:spcAft>
                <a:spcPts val="600"/>
              </a:spcAft>
            </a:pPr>
            <a:endParaRPr lang="de-DE" sz="1600" b="1" cap="all" dirty="0"/>
          </a:p>
        </p:txBody>
      </p:sp>
      <p:pic>
        <p:nvPicPr>
          <p:cNvPr id="29" name="Grafik 28" descr="Stift Silhouette">
            <a:extLst>
              <a:ext uri="{FF2B5EF4-FFF2-40B4-BE49-F238E27FC236}">
                <a16:creationId xmlns:a16="http://schemas.microsoft.com/office/drawing/2014/main" id="{6D0389FD-9D2B-C672-0894-828C5209CFBA}"/>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1354400" y="5610533"/>
            <a:ext cx="360000" cy="360000"/>
          </a:xfrm>
          <a:prstGeom prst="rect">
            <a:avLst/>
          </a:prstGeom>
        </p:spPr>
      </p:pic>
      <p:pic>
        <p:nvPicPr>
          <p:cNvPr id="30" name="Grafik 29" descr="Dokument Silhouette">
            <a:extLst>
              <a:ext uri="{FF2B5EF4-FFF2-40B4-BE49-F238E27FC236}">
                <a16:creationId xmlns:a16="http://schemas.microsoft.com/office/drawing/2014/main" id="{70909CB9-BACD-E111-A40C-49C2ACACBE6F}"/>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936941" y="4590000"/>
            <a:ext cx="900000" cy="900000"/>
          </a:xfrm>
          <a:prstGeom prst="rect">
            <a:avLst/>
          </a:prstGeom>
        </p:spPr>
      </p:pic>
      <p:pic>
        <p:nvPicPr>
          <p:cNvPr id="32" name="Grafik 31" descr="Vertrag Silhouette">
            <a:extLst>
              <a:ext uri="{FF2B5EF4-FFF2-40B4-BE49-F238E27FC236}">
                <a16:creationId xmlns:a16="http://schemas.microsoft.com/office/drawing/2014/main" id="{E15944FE-B206-1E92-BD26-922E47DDC750}"/>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0720800" y="5260693"/>
            <a:ext cx="914400" cy="914400"/>
          </a:xfrm>
          <a:prstGeom prst="rect">
            <a:avLst/>
          </a:prstGeom>
        </p:spPr>
      </p:pic>
      <p:sp>
        <p:nvSpPr>
          <p:cNvPr id="4" name="Fußzeilenplatzhalter 5">
            <a:extLst>
              <a:ext uri="{FF2B5EF4-FFF2-40B4-BE49-F238E27FC236}">
                <a16:creationId xmlns:a16="http://schemas.microsoft.com/office/drawing/2014/main" id="{8C22C0CD-7121-4743-5D9F-2BA5EFA67979}"/>
              </a:ext>
            </a:extLst>
          </p:cNvPr>
          <p:cNvSpPr>
            <a:spLocks noGrp="1"/>
          </p:cNvSpPr>
          <p:nvPr>
            <p:ph type="ftr" sz="quarter" idx="15"/>
          </p:nvPr>
        </p:nvSpPr>
        <p:spPr>
          <a:xfrm>
            <a:off x="5384846" y="6507057"/>
            <a:ext cx="1422307" cy="180000"/>
          </a:xfrm>
        </p:spPr>
        <p:txBody>
          <a:bodyPr/>
          <a:lstStyle/>
          <a:p>
            <a:r>
              <a:rPr lang="de-DE" dirty="0"/>
              <a:t>Vertragsschulung Pneumologie</a:t>
            </a:r>
          </a:p>
        </p:txBody>
      </p:sp>
      <p:sp>
        <p:nvSpPr>
          <p:cNvPr id="7" name="Fußzeilenplatzhalter 5">
            <a:extLst>
              <a:ext uri="{FF2B5EF4-FFF2-40B4-BE49-F238E27FC236}">
                <a16:creationId xmlns:a16="http://schemas.microsoft.com/office/drawing/2014/main" id="{3B9ACE2A-FB1F-1AD1-70A3-733DAE975DCF}"/>
              </a:ext>
            </a:extLst>
          </p:cNvPr>
          <p:cNvSpPr txBox="1">
            <a:spLocks/>
          </p:cNvSpPr>
          <p:nvPr/>
        </p:nvSpPr>
        <p:spPr>
          <a:xfrm>
            <a:off x="928555" y="6507057"/>
            <a:ext cx="1422307" cy="180000"/>
          </a:xfrm>
          <a:prstGeom prst="rect">
            <a:avLst/>
          </a:prstGeom>
        </p:spPr>
        <p:txBody>
          <a:bodyPr vert="horz" lIns="0" tIns="0" rIns="0" bIns="0" rtlCol="0" anchor="t"/>
          <a:lstStyle>
            <a:defPPr>
              <a:defRPr lang="de-DE"/>
            </a:defPPr>
            <a:lvl1pPr marL="0" algn="l" defTabSz="914400" rtl="0" eaLnBrk="1" latinLnBrk="0" hangingPunct="1">
              <a:defRPr sz="800" kern="1200">
                <a:solidFill>
                  <a:schemeClr val="tx2"/>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7417286-CD27-4536-AB02-35836954B47B}" type="datetime1">
              <a:rPr lang="de-DE"/>
              <a:t>02.10.2026</a:t>
            </a:fld>
            <a:endParaRPr lang="de-DE" dirty="0"/>
          </a:p>
        </p:txBody>
      </p:sp>
    </p:spTree>
    <p:extLst>
      <p:ext uri="{BB962C8B-B14F-4D97-AF65-F5344CB8AC3E}">
        <p14:creationId xmlns:p14="http://schemas.microsoft.com/office/powerpoint/2010/main" val="82748067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5C86AD5-7075-9385-8D8C-5209893823B9}"/>
              </a:ext>
            </a:extLst>
          </p:cNvPr>
          <p:cNvSpPr>
            <a:spLocks noGrp="1"/>
          </p:cNvSpPr>
          <p:nvPr>
            <p:ph type="title"/>
          </p:nvPr>
        </p:nvSpPr>
        <p:spPr/>
        <p:txBody>
          <a:bodyPr/>
          <a:lstStyle/>
          <a:p>
            <a:r>
              <a:rPr lang="de-DE" dirty="0"/>
              <a:t>Online-Versicherteneinschreibung</a:t>
            </a:r>
          </a:p>
        </p:txBody>
      </p:sp>
      <p:sp>
        <p:nvSpPr>
          <p:cNvPr id="3" name="Textplatzhalter 2">
            <a:extLst>
              <a:ext uri="{FF2B5EF4-FFF2-40B4-BE49-F238E27FC236}">
                <a16:creationId xmlns:a16="http://schemas.microsoft.com/office/drawing/2014/main" id="{137A8239-BE47-EEDF-11AB-49BA2F8FD5F6}"/>
              </a:ext>
            </a:extLst>
          </p:cNvPr>
          <p:cNvSpPr>
            <a:spLocks noGrp="1"/>
          </p:cNvSpPr>
          <p:nvPr>
            <p:ph type="body" sz="quarter" idx="20"/>
          </p:nvPr>
        </p:nvSpPr>
        <p:spPr/>
        <p:txBody>
          <a:bodyPr/>
          <a:lstStyle/>
          <a:p>
            <a:endParaRPr lang="de-DE"/>
          </a:p>
        </p:txBody>
      </p:sp>
      <p:sp>
        <p:nvSpPr>
          <p:cNvPr id="4" name="Inhaltsplatzhalter 3">
            <a:extLst>
              <a:ext uri="{FF2B5EF4-FFF2-40B4-BE49-F238E27FC236}">
                <a16:creationId xmlns:a16="http://schemas.microsoft.com/office/drawing/2014/main" id="{4D23CA5A-1386-D664-C863-F8CA1F1C0C98}"/>
              </a:ext>
            </a:extLst>
          </p:cNvPr>
          <p:cNvSpPr>
            <a:spLocks noGrp="1"/>
          </p:cNvSpPr>
          <p:nvPr>
            <p:ph sz="quarter" idx="17"/>
          </p:nvPr>
        </p:nvSpPr>
        <p:spPr/>
        <p:txBody>
          <a:bodyPr vert="horz" lIns="0" tIns="0" rIns="0" bIns="0" rtlCol="0">
            <a:noAutofit/>
          </a:bodyPr>
          <a:lstStyle/>
          <a:p>
            <a:pPr marL="342900" indent="-342900">
              <a:buFont typeface="+mj-lt"/>
              <a:buAutoNum type="arabicPeriod"/>
            </a:pPr>
            <a:r>
              <a:rPr lang="de-DE" dirty="0"/>
              <a:t>Information des Versicherten über den Vertrag / Aushändigung des Versicherten-Merkblatts</a:t>
            </a:r>
          </a:p>
          <a:p>
            <a:endParaRPr lang="de-DE" dirty="0"/>
          </a:p>
          <a:p>
            <a:pPr marL="342900" indent="-342900">
              <a:buFont typeface="+mj-lt"/>
              <a:buAutoNum type="arabicPeriod" startAt="2"/>
            </a:pPr>
            <a:r>
              <a:rPr lang="de-DE" dirty="0"/>
              <a:t>Beantragung der Teilnahme in der Software und Ausdruck der Teilnahmeerklärung (2 Exemplare)</a:t>
            </a:r>
          </a:p>
          <a:p>
            <a:endParaRPr lang="de-DE" dirty="0"/>
          </a:p>
          <a:p>
            <a:pPr marL="342900" indent="-342900">
              <a:buFont typeface="+mj-lt"/>
              <a:buAutoNum type="arabicPeriod" startAt="3"/>
            </a:pPr>
            <a:r>
              <a:rPr lang="de-DE" dirty="0"/>
              <a:t>Beide Exemplare werden vom Versicherten und vom Arzt unterzeichnet</a:t>
            </a:r>
            <a:br>
              <a:rPr lang="de-DE" dirty="0"/>
            </a:br>
            <a:r>
              <a:rPr lang="de-DE" dirty="0"/>
              <a:t>(1 Exemplar für den Versicherten, 1 Exemplar zur Aufbewahrung in der Praxis)</a:t>
            </a:r>
          </a:p>
          <a:p>
            <a:endParaRPr lang="de-DE" dirty="0"/>
          </a:p>
          <a:p>
            <a:pPr marL="342900" indent="-342900">
              <a:buFont typeface="+mj-lt"/>
              <a:buAutoNum type="arabicPeriod" startAt="4"/>
            </a:pPr>
            <a:r>
              <a:rPr lang="de-DE" dirty="0"/>
              <a:t>Übermittlung der Teilnahmeerklärung über die Vertragssoftware unter Eingabe des aufgedruckten</a:t>
            </a:r>
            <a:br>
              <a:rPr lang="de-DE" dirty="0"/>
            </a:br>
            <a:r>
              <a:rPr lang="de-DE" dirty="0"/>
              <a:t>vierstelligen Codes</a:t>
            </a:r>
          </a:p>
          <a:p>
            <a:pPr marL="342900" indent="-342900">
              <a:buFont typeface="+mj-lt"/>
              <a:buAutoNum type="arabicPeriod" startAt="4"/>
            </a:pPr>
            <a:endParaRPr lang="de-DE" dirty="0"/>
          </a:p>
        </p:txBody>
      </p:sp>
      <p:sp>
        <p:nvSpPr>
          <p:cNvPr id="5" name="Foliennummernplatzhalter 4">
            <a:extLst>
              <a:ext uri="{FF2B5EF4-FFF2-40B4-BE49-F238E27FC236}">
                <a16:creationId xmlns:a16="http://schemas.microsoft.com/office/drawing/2014/main" id="{C88190F3-B60C-86F6-4ABC-0E89E00A8EBF}"/>
              </a:ext>
            </a:extLst>
          </p:cNvPr>
          <p:cNvSpPr>
            <a:spLocks noGrp="1"/>
          </p:cNvSpPr>
          <p:nvPr>
            <p:ph type="sldNum" sz="quarter" idx="16"/>
          </p:nvPr>
        </p:nvSpPr>
        <p:spPr/>
        <p:txBody>
          <a:bodyPr/>
          <a:lstStyle/>
          <a:p>
            <a:fld id="{563F8326-2D3F-44D0-8A27-327B93DAAA3E}" type="slidenum">
              <a:rPr lang="de-DE" smtClean="0"/>
              <a:pPr/>
              <a:t>26</a:t>
            </a:fld>
            <a:endParaRPr lang="de-DE"/>
          </a:p>
        </p:txBody>
      </p:sp>
      <p:pic>
        <p:nvPicPr>
          <p:cNvPr id="7" name="Grafik 6" descr="Dokument Silhouette">
            <a:extLst>
              <a:ext uri="{FF2B5EF4-FFF2-40B4-BE49-F238E27FC236}">
                <a16:creationId xmlns:a16="http://schemas.microsoft.com/office/drawing/2014/main" id="{8D92FBE2-8344-14EC-852E-9D7653EF297B}"/>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0048119" y="1451428"/>
            <a:ext cx="432000" cy="432000"/>
          </a:xfrm>
          <a:prstGeom prst="rect">
            <a:avLst/>
          </a:prstGeom>
        </p:spPr>
      </p:pic>
      <p:pic>
        <p:nvPicPr>
          <p:cNvPr id="8" name="Grafik 7" descr="Laptop Silhouette">
            <a:extLst>
              <a:ext uri="{FF2B5EF4-FFF2-40B4-BE49-F238E27FC236}">
                <a16:creationId xmlns:a16="http://schemas.microsoft.com/office/drawing/2014/main" id="{9A3A1E0A-18F5-760C-F104-5CEBEA4D4CC2}"/>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048119" y="1987998"/>
            <a:ext cx="432000" cy="432000"/>
          </a:xfrm>
          <a:prstGeom prst="rect">
            <a:avLst/>
          </a:prstGeom>
        </p:spPr>
      </p:pic>
      <p:grpSp>
        <p:nvGrpSpPr>
          <p:cNvPr id="11" name="Gruppieren 10">
            <a:extLst>
              <a:ext uri="{FF2B5EF4-FFF2-40B4-BE49-F238E27FC236}">
                <a16:creationId xmlns:a16="http://schemas.microsoft.com/office/drawing/2014/main" id="{92CF2F6B-1CB6-E958-2A42-F18E7B6DD1A9}"/>
              </a:ext>
            </a:extLst>
          </p:cNvPr>
          <p:cNvGrpSpPr/>
          <p:nvPr/>
        </p:nvGrpSpPr>
        <p:grpSpPr>
          <a:xfrm>
            <a:off x="9889319" y="2676430"/>
            <a:ext cx="749600" cy="432000"/>
            <a:chOff x="8293210" y="2556401"/>
            <a:chExt cx="749600" cy="432000"/>
          </a:xfrm>
        </p:grpSpPr>
        <p:pic>
          <p:nvPicPr>
            <p:cNvPr id="9" name="Grafik 8" descr="Vertrag Silhouette">
              <a:extLst>
                <a:ext uri="{FF2B5EF4-FFF2-40B4-BE49-F238E27FC236}">
                  <a16:creationId xmlns:a16="http://schemas.microsoft.com/office/drawing/2014/main" id="{EA2E84C9-F6A4-12EB-CD18-8B384C274594}"/>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293210" y="2556401"/>
              <a:ext cx="432000" cy="432000"/>
            </a:xfrm>
            <a:prstGeom prst="rect">
              <a:avLst/>
            </a:prstGeom>
          </p:spPr>
        </p:pic>
        <p:pic>
          <p:nvPicPr>
            <p:cNvPr id="10" name="Grafik 9" descr="Vertrag Silhouette">
              <a:extLst>
                <a:ext uri="{FF2B5EF4-FFF2-40B4-BE49-F238E27FC236}">
                  <a16:creationId xmlns:a16="http://schemas.microsoft.com/office/drawing/2014/main" id="{B26ABF90-04AB-3DF7-EDB8-8CA480B4F565}"/>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610810" y="2556401"/>
              <a:ext cx="432000" cy="432000"/>
            </a:xfrm>
            <a:prstGeom prst="rect">
              <a:avLst/>
            </a:prstGeom>
          </p:spPr>
        </p:pic>
      </p:grpSp>
      <p:pic>
        <p:nvPicPr>
          <p:cNvPr id="12" name="Grafik 11" descr="Laptop Silhouette">
            <a:extLst>
              <a:ext uri="{FF2B5EF4-FFF2-40B4-BE49-F238E27FC236}">
                <a16:creationId xmlns:a16="http://schemas.microsoft.com/office/drawing/2014/main" id="{FCBEB798-1928-76F4-1674-D8DC521C947C}"/>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105319" y="3429000"/>
            <a:ext cx="432000" cy="432000"/>
          </a:xfrm>
          <a:prstGeom prst="rect">
            <a:avLst/>
          </a:prstGeom>
        </p:spPr>
      </p:pic>
      <p:sp>
        <p:nvSpPr>
          <p:cNvPr id="13" name="Rechteck 12">
            <a:extLst>
              <a:ext uri="{FF2B5EF4-FFF2-40B4-BE49-F238E27FC236}">
                <a16:creationId xmlns:a16="http://schemas.microsoft.com/office/drawing/2014/main" id="{DE5072D2-6D98-7D6B-FCD0-6FFB89C8E90B}"/>
              </a:ext>
            </a:extLst>
          </p:cNvPr>
          <p:cNvSpPr/>
          <p:nvPr/>
        </p:nvSpPr>
        <p:spPr>
          <a:xfrm>
            <a:off x="2014116" y="4763961"/>
            <a:ext cx="8158678" cy="632277"/>
          </a:xfrm>
          <a:prstGeom prst="rect">
            <a:avLst/>
          </a:prstGeom>
          <a:noFill/>
          <a:ln w="28575">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lIns="72000" tIns="72000" rIns="72000" bIns="72000" rtlCol="0" anchor="ctr"/>
          <a:lstStyle/>
          <a:p>
            <a:pPr>
              <a:spcAft>
                <a:spcPts val="600"/>
              </a:spcAft>
            </a:pPr>
            <a:r>
              <a:rPr lang="de-DE" sz="1600" b="1" dirty="0">
                <a:solidFill>
                  <a:schemeClr val="tx2"/>
                </a:solidFill>
              </a:rPr>
              <a:t>Tipp: </a:t>
            </a:r>
            <a:r>
              <a:rPr lang="de-DE" sz="1600" dirty="0">
                <a:solidFill>
                  <a:schemeClr val="tx2"/>
                </a:solidFill>
              </a:rPr>
              <a:t>Prüfen Sie den Status der Versichertenteilnahmeerklärung in der Vertragssoftware: </a:t>
            </a:r>
            <a:br>
              <a:rPr lang="de-DE" sz="1600" dirty="0">
                <a:solidFill>
                  <a:schemeClr val="tx2"/>
                </a:solidFill>
              </a:rPr>
            </a:br>
            <a:r>
              <a:rPr lang="de-DE" sz="1600" dirty="0">
                <a:solidFill>
                  <a:schemeClr val="tx2"/>
                </a:solidFill>
              </a:rPr>
              <a:t>Status „erfolgreich“ zeigt eine erfolgreiche Übermittlung an</a:t>
            </a:r>
          </a:p>
        </p:txBody>
      </p:sp>
      <p:sp>
        <p:nvSpPr>
          <p:cNvPr id="14" name="Ellipse 13">
            <a:extLst>
              <a:ext uri="{FF2B5EF4-FFF2-40B4-BE49-F238E27FC236}">
                <a16:creationId xmlns:a16="http://schemas.microsoft.com/office/drawing/2014/main" id="{603908CE-A81C-E63F-38A0-2D3F42A1A865}"/>
              </a:ext>
            </a:extLst>
          </p:cNvPr>
          <p:cNvSpPr/>
          <p:nvPr/>
        </p:nvSpPr>
        <p:spPr>
          <a:xfrm>
            <a:off x="10548000" y="5040000"/>
            <a:ext cx="1260000" cy="1260000"/>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lIns="54000" tIns="10800" rIns="54000" bIns="10800" rtlCol="0" anchor="ctr"/>
          <a:lstStyle/>
          <a:p>
            <a:pPr algn="ctr">
              <a:spcAft>
                <a:spcPts val="600"/>
              </a:spcAft>
            </a:pPr>
            <a:endParaRPr lang="de-DE" sz="1600" b="1" cap="all" dirty="0"/>
          </a:p>
        </p:txBody>
      </p:sp>
      <p:pic>
        <p:nvPicPr>
          <p:cNvPr id="15" name="Grafik 14" descr="Verbunden Silhouette">
            <a:extLst>
              <a:ext uri="{FF2B5EF4-FFF2-40B4-BE49-F238E27FC236}">
                <a16:creationId xmlns:a16="http://schemas.microsoft.com/office/drawing/2014/main" id="{1A632A98-6046-ACC0-9026-09489BE8C3B4}"/>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0720800" y="5212800"/>
            <a:ext cx="914400" cy="914400"/>
          </a:xfrm>
          <a:prstGeom prst="rect">
            <a:avLst/>
          </a:prstGeom>
        </p:spPr>
      </p:pic>
      <p:sp>
        <p:nvSpPr>
          <p:cNvPr id="16" name="Fußzeilenplatzhalter 5">
            <a:extLst>
              <a:ext uri="{FF2B5EF4-FFF2-40B4-BE49-F238E27FC236}">
                <a16:creationId xmlns:a16="http://schemas.microsoft.com/office/drawing/2014/main" id="{BCC8B5BA-43BD-41ED-DCEF-4A8D1AA094EF}"/>
              </a:ext>
            </a:extLst>
          </p:cNvPr>
          <p:cNvSpPr>
            <a:spLocks noGrp="1"/>
          </p:cNvSpPr>
          <p:nvPr>
            <p:ph type="ftr" sz="quarter" idx="15"/>
          </p:nvPr>
        </p:nvSpPr>
        <p:spPr>
          <a:xfrm>
            <a:off x="5384846" y="6507057"/>
            <a:ext cx="1422307" cy="180000"/>
          </a:xfrm>
        </p:spPr>
        <p:txBody>
          <a:bodyPr/>
          <a:lstStyle/>
          <a:p>
            <a:r>
              <a:rPr lang="de-DE" dirty="0"/>
              <a:t>Vertragsschulung Pneumologie</a:t>
            </a:r>
          </a:p>
        </p:txBody>
      </p:sp>
      <p:sp>
        <p:nvSpPr>
          <p:cNvPr id="17" name="Fußzeilenplatzhalter 5">
            <a:extLst>
              <a:ext uri="{FF2B5EF4-FFF2-40B4-BE49-F238E27FC236}">
                <a16:creationId xmlns:a16="http://schemas.microsoft.com/office/drawing/2014/main" id="{8D534C36-6A12-D49A-3BE8-8E405E3D5927}"/>
              </a:ext>
            </a:extLst>
          </p:cNvPr>
          <p:cNvSpPr txBox="1">
            <a:spLocks/>
          </p:cNvSpPr>
          <p:nvPr/>
        </p:nvSpPr>
        <p:spPr>
          <a:xfrm>
            <a:off x="928555" y="6507057"/>
            <a:ext cx="1422307" cy="180000"/>
          </a:xfrm>
          <a:prstGeom prst="rect">
            <a:avLst/>
          </a:prstGeom>
        </p:spPr>
        <p:txBody>
          <a:bodyPr vert="horz" lIns="0" tIns="0" rIns="0" bIns="0" rtlCol="0" anchor="t"/>
          <a:lstStyle>
            <a:defPPr>
              <a:defRPr lang="de-DE"/>
            </a:defPPr>
            <a:lvl1pPr marL="0" algn="l" defTabSz="914400" rtl="0" eaLnBrk="1" latinLnBrk="0" hangingPunct="1">
              <a:defRPr sz="800" kern="1200">
                <a:solidFill>
                  <a:schemeClr val="tx2"/>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7417286-CD27-4536-AB02-35836954B47B}" type="datetime1">
              <a:rPr lang="de-DE"/>
              <a:t>02.10.2026</a:t>
            </a:fld>
            <a:endParaRPr lang="de-DE" dirty="0"/>
          </a:p>
        </p:txBody>
      </p:sp>
    </p:spTree>
    <p:extLst>
      <p:ext uri="{BB962C8B-B14F-4D97-AF65-F5344CB8AC3E}">
        <p14:creationId xmlns:p14="http://schemas.microsoft.com/office/powerpoint/2010/main" val="152127641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1011F3E-293C-3605-4EFA-1D492D364971}"/>
              </a:ext>
            </a:extLst>
          </p:cNvPr>
          <p:cNvSpPr>
            <a:spLocks noGrp="1"/>
          </p:cNvSpPr>
          <p:nvPr>
            <p:ph type="title"/>
          </p:nvPr>
        </p:nvSpPr>
        <p:spPr/>
        <p:txBody>
          <a:bodyPr/>
          <a:lstStyle/>
          <a:p>
            <a:r>
              <a:rPr lang="de-DE" dirty="0"/>
              <a:t>Online-Versicherteneinschreibung</a:t>
            </a:r>
          </a:p>
        </p:txBody>
      </p:sp>
      <p:sp>
        <p:nvSpPr>
          <p:cNvPr id="3" name="Textplatzhalter 2">
            <a:extLst>
              <a:ext uri="{FF2B5EF4-FFF2-40B4-BE49-F238E27FC236}">
                <a16:creationId xmlns:a16="http://schemas.microsoft.com/office/drawing/2014/main" id="{D2B43677-7109-79A2-0C16-810CAD394C8C}"/>
              </a:ext>
            </a:extLst>
          </p:cNvPr>
          <p:cNvSpPr>
            <a:spLocks noGrp="1"/>
          </p:cNvSpPr>
          <p:nvPr>
            <p:ph type="body" sz="quarter" idx="20"/>
          </p:nvPr>
        </p:nvSpPr>
        <p:spPr/>
        <p:txBody>
          <a:bodyPr/>
          <a:lstStyle/>
          <a:p>
            <a:r>
              <a:rPr lang="de-DE" dirty="0"/>
              <a:t>Einschreibefristen</a:t>
            </a:r>
          </a:p>
        </p:txBody>
      </p:sp>
      <p:sp>
        <p:nvSpPr>
          <p:cNvPr id="4" name="Inhaltsplatzhalter 3">
            <a:extLst>
              <a:ext uri="{FF2B5EF4-FFF2-40B4-BE49-F238E27FC236}">
                <a16:creationId xmlns:a16="http://schemas.microsoft.com/office/drawing/2014/main" id="{DA3ACD4D-D6DF-5C18-F23B-54267879969F}"/>
              </a:ext>
            </a:extLst>
          </p:cNvPr>
          <p:cNvSpPr>
            <a:spLocks noGrp="1"/>
          </p:cNvSpPr>
          <p:nvPr>
            <p:ph sz="quarter" idx="17"/>
          </p:nvPr>
        </p:nvSpPr>
        <p:spPr/>
        <p:txBody>
          <a:bodyPr/>
          <a:lstStyle/>
          <a:p>
            <a:pPr marL="285750" indent="-285750">
              <a:buFont typeface="Wingdings" panose="05000000000000000000" pitchFamily="2" charset="2"/>
              <a:buChar char="§"/>
            </a:pPr>
            <a:r>
              <a:rPr lang="de-DE" dirty="0"/>
              <a:t>je nach Eingang der elektronischen Teilnahmeerklärung (Stichtage 01.02., 01.05., 01.08., 01.11.) ist der Versicherte im nächsten oder übernächsten Quartal aktiv im </a:t>
            </a:r>
            <a:r>
              <a:rPr lang="de-DE" dirty="0" err="1"/>
              <a:t>FacharztProgramm</a:t>
            </a:r>
            <a:r>
              <a:rPr lang="de-DE" dirty="0"/>
              <a:t> eingeschrieben</a:t>
            </a:r>
          </a:p>
          <a:p>
            <a:pPr marL="501750" lvl="1" indent="-285750"/>
            <a:r>
              <a:rPr lang="de-DE" dirty="0"/>
              <a:t>Online-Übermittlung der Teilnahmeerklärung bis zum Stichtag  →Versicherter im Folgequartal aktiv</a:t>
            </a:r>
          </a:p>
          <a:p>
            <a:pPr marL="501750" lvl="1" indent="-285750"/>
            <a:r>
              <a:rPr lang="de-DE" dirty="0"/>
              <a:t>Online-Übermittlung der Teilnahmeerklärung nach dem Stichtag →Versicherter im übernächsten Quartal aktiv</a:t>
            </a:r>
          </a:p>
          <a:p>
            <a:endParaRPr lang="de-DE" dirty="0"/>
          </a:p>
        </p:txBody>
      </p:sp>
      <p:sp>
        <p:nvSpPr>
          <p:cNvPr id="5" name="Foliennummernplatzhalter 4">
            <a:extLst>
              <a:ext uri="{FF2B5EF4-FFF2-40B4-BE49-F238E27FC236}">
                <a16:creationId xmlns:a16="http://schemas.microsoft.com/office/drawing/2014/main" id="{03ACEBB4-65BA-2601-7D9D-C700AA9D278A}"/>
              </a:ext>
            </a:extLst>
          </p:cNvPr>
          <p:cNvSpPr>
            <a:spLocks noGrp="1"/>
          </p:cNvSpPr>
          <p:nvPr>
            <p:ph type="sldNum" sz="quarter" idx="16"/>
          </p:nvPr>
        </p:nvSpPr>
        <p:spPr/>
        <p:txBody>
          <a:bodyPr/>
          <a:lstStyle/>
          <a:p>
            <a:fld id="{563F8326-2D3F-44D0-8A27-327B93DAAA3E}" type="slidenum">
              <a:rPr lang="de-DE" smtClean="0"/>
              <a:pPr/>
              <a:t>27</a:t>
            </a:fld>
            <a:endParaRPr lang="de-DE"/>
          </a:p>
        </p:txBody>
      </p:sp>
      <p:graphicFrame>
        <p:nvGraphicFramePr>
          <p:cNvPr id="7" name="Tabelle 6">
            <a:extLst>
              <a:ext uri="{FF2B5EF4-FFF2-40B4-BE49-F238E27FC236}">
                <a16:creationId xmlns:a16="http://schemas.microsoft.com/office/drawing/2014/main" id="{5247DF6C-827F-8BB9-B700-B25C33FCA1E9}"/>
              </a:ext>
            </a:extLst>
          </p:cNvPr>
          <p:cNvGraphicFramePr>
            <a:graphicFrameLocks noGrp="1"/>
          </p:cNvGraphicFramePr>
          <p:nvPr>
            <p:extLst>
              <p:ext uri="{D42A27DB-BD31-4B8C-83A1-F6EECF244321}">
                <p14:modId xmlns:p14="http://schemas.microsoft.com/office/powerpoint/2010/main" val="1902744071"/>
              </p:ext>
            </p:extLst>
          </p:nvPr>
        </p:nvGraphicFramePr>
        <p:xfrm>
          <a:off x="794663" y="3875314"/>
          <a:ext cx="10612494" cy="1036320"/>
        </p:xfrm>
        <a:graphic>
          <a:graphicData uri="http://schemas.openxmlformats.org/drawingml/2006/table">
            <a:tbl>
              <a:tblPr firstRow="1" bandRow="1">
                <a:tableStyleId>{8799B23B-EC83-4686-B30A-512413B5E67A}</a:tableStyleId>
              </a:tblPr>
              <a:tblGrid>
                <a:gridCol w="1179166">
                  <a:extLst>
                    <a:ext uri="{9D8B030D-6E8A-4147-A177-3AD203B41FA5}">
                      <a16:colId xmlns:a16="http://schemas.microsoft.com/office/drawing/2014/main" val="2782465802"/>
                    </a:ext>
                  </a:extLst>
                </a:gridCol>
                <a:gridCol w="1179166">
                  <a:extLst>
                    <a:ext uri="{9D8B030D-6E8A-4147-A177-3AD203B41FA5}">
                      <a16:colId xmlns:a16="http://schemas.microsoft.com/office/drawing/2014/main" val="30214965"/>
                    </a:ext>
                  </a:extLst>
                </a:gridCol>
                <a:gridCol w="1179166">
                  <a:extLst>
                    <a:ext uri="{9D8B030D-6E8A-4147-A177-3AD203B41FA5}">
                      <a16:colId xmlns:a16="http://schemas.microsoft.com/office/drawing/2014/main" val="2462271603"/>
                    </a:ext>
                  </a:extLst>
                </a:gridCol>
                <a:gridCol w="1179166">
                  <a:extLst>
                    <a:ext uri="{9D8B030D-6E8A-4147-A177-3AD203B41FA5}">
                      <a16:colId xmlns:a16="http://schemas.microsoft.com/office/drawing/2014/main" val="1046619297"/>
                    </a:ext>
                  </a:extLst>
                </a:gridCol>
                <a:gridCol w="1179166">
                  <a:extLst>
                    <a:ext uri="{9D8B030D-6E8A-4147-A177-3AD203B41FA5}">
                      <a16:colId xmlns:a16="http://schemas.microsoft.com/office/drawing/2014/main" val="1814164298"/>
                    </a:ext>
                  </a:extLst>
                </a:gridCol>
                <a:gridCol w="1179166">
                  <a:extLst>
                    <a:ext uri="{9D8B030D-6E8A-4147-A177-3AD203B41FA5}">
                      <a16:colId xmlns:a16="http://schemas.microsoft.com/office/drawing/2014/main" val="2394751121"/>
                    </a:ext>
                  </a:extLst>
                </a:gridCol>
                <a:gridCol w="1179166">
                  <a:extLst>
                    <a:ext uri="{9D8B030D-6E8A-4147-A177-3AD203B41FA5}">
                      <a16:colId xmlns:a16="http://schemas.microsoft.com/office/drawing/2014/main" val="117204213"/>
                    </a:ext>
                  </a:extLst>
                </a:gridCol>
                <a:gridCol w="1179166">
                  <a:extLst>
                    <a:ext uri="{9D8B030D-6E8A-4147-A177-3AD203B41FA5}">
                      <a16:colId xmlns:a16="http://schemas.microsoft.com/office/drawing/2014/main" val="152373445"/>
                    </a:ext>
                  </a:extLst>
                </a:gridCol>
                <a:gridCol w="1179166">
                  <a:extLst>
                    <a:ext uri="{9D8B030D-6E8A-4147-A177-3AD203B41FA5}">
                      <a16:colId xmlns:a16="http://schemas.microsoft.com/office/drawing/2014/main" val="2218900056"/>
                    </a:ext>
                  </a:extLst>
                </a:gridCol>
              </a:tblGrid>
              <a:tr h="370840">
                <a:tc>
                  <a:txBody>
                    <a:bodyPr/>
                    <a:lstStyle/>
                    <a:p>
                      <a:pPr algn="ctr"/>
                      <a:endParaRPr lang="de-DE" sz="1600" dirty="0">
                        <a:solidFill>
                          <a:schemeClr val="tx2"/>
                        </a:solidFill>
                      </a:endParaRPr>
                    </a:p>
                    <a:p>
                      <a:pPr algn="ctr"/>
                      <a:endParaRPr lang="de-DE" sz="1600" dirty="0">
                        <a:solidFill>
                          <a:schemeClr val="tx2"/>
                        </a:solidFill>
                      </a:endParaRPr>
                    </a:p>
                    <a:p>
                      <a:pPr algn="ctr"/>
                      <a:endParaRPr lang="de-DE" sz="1600" dirty="0">
                        <a:solidFill>
                          <a:schemeClr val="tx2"/>
                        </a:solidFill>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de-DE" sz="1400" b="1" kern="1200" dirty="0">
                          <a:solidFill>
                            <a:schemeClr val="tx2"/>
                          </a:solidFill>
                          <a:latin typeface="+mn-lt"/>
                          <a:ea typeface="+mn-ea"/>
                          <a:cs typeface="+mn-cs"/>
                        </a:rPr>
                        <a:t>Januar</a:t>
                      </a:r>
                    </a:p>
                  </a:txBody>
                  <a:tcPr>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e-DE" sz="4800" b="0" dirty="0">
                          <a:solidFill>
                            <a:schemeClr val="accent3">
                              <a:lumMod val="40000"/>
                              <a:lumOff val="60000"/>
                            </a:schemeClr>
                          </a:solidFill>
                        </a:rPr>
                        <a:t>Q1</a:t>
                      </a:r>
                    </a:p>
                    <a:p>
                      <a:pPr marL="0" marR="0" lvl="0" indent="0" algn="ctr" defTabSz="914400" rtl="0" eaLnBrk="1" fontAlgn="auto" latinLnBrk="0" hangingPunct="1">
                        <a:lnSpc>
                          <a:spcPct val="100000"/>
                        </a:lnSpc>
                        <a:spcBef>
                          <a:spcPts val="0"/>
                        </a:spcBef>
                        <a:spcAft>
                          <a:spcPts val="0"/>
                        </a:spcAft>
                        <a:buClrTx/>
                        <a:buSzTx/>
                        <a:buFontTx/>
                        <a:buNone/>
                        <a:tabLst/>
                        <a:defRPr/>
                      </a:pPr>
                      <a:r>
                        <a:rPr lang="de-DE" sz="1400" b="1" kern="1200" dirty="0">
                          <a:solidFill>
                            <a:schemeClr val="tx2"/>
                          </a:solidFill>
                          <a:latin typeface="+mn-lt"/>
                          <a:ea typeface="+mn-ea"/>
                          <a:cs typeface="+mn-cs"/>
                        </a:rPr>
                        <a:t>Februar</a:t>
                      </a:r>
                    </a:p>
                  </a:txBody>
                  <a:tcPr>
                    <a:solidFill>
                      <a:schemeClr val="bg1">
                        <a:lumMod val="95000"/>
                      </a:schemeClr>
                    </a:solidFill>
                  </a:tcPr>
                </a:tc>
                <a:tc>
                  <a:txBody>
                    <a:bodyPr/>
                    <a:lstStyle/>
                    <a:p>
                      <a:pPr algn="ctr"/>
                      <a:endParaRPr lang="de-DE" sz="1600" dirty="0">
                        <a:solidFill>
                          <a:schemeClr val="tx2"/>
                        </a:solidFill>
                      </a:endParaRPr>
                    </a:p>
                    <a:p>
                      <a:pPr algn="ctr"/>
                      <a:endParaRPr lang="de-DE" sz="1600" dirty="0">
                        <a:solidFill>
                          <a:schemeClr val="tx2"/>
                        </a:solidFill>
                      </a:endParaRPr>
                    </a:p>
                    <a:p>
                      <a:pPr algn="ctr"/>
                      <a:endParaRPr lang="de-DE" sz="1600" dirty="0">
                        <a:solidFill>
                          <a:schemeClr val="tx2"/>
                        </a:solidFill>
                      </a:endParaRPr>
                    </a:p>
                    <a:p>
                      <a:pPr marL="0" algn="ctr" defTabSz="914400" rtl="0" eaLnBrk="1" latinLnBrk="0" hangingPunct="1"/>
                      <a:r>
                        <a:rPr lang="de-DE" sz="1400" b="1" kern="1200" dirty="0">
                          <a:solidFill>
                            <a:schemeClr val="tx2"/>
                          </a:solidFill>
                          <a:latin typeface="+mn-lt"/>
                          <a:ea typeface="+mn-ea"/>
                          <a:cs typeface="+mn-cs"/>
                        </a:rPr>
                        <a:t>März</a:t>
                      </a:r>
                    </a:p>
                  </a:txBody>
                  <a:tcPr>
                    <a:solidFill>
                      <a:schemeClr val="bg1">
                        <a:lumMod val="95000"/>
                      </a:schemeClr>
                    </a:solidFill>
                  </a:tcPr>
                </a:tc>
                <a:tc>
                  <a:txBody>
                    <a:bodyPr/>
                    <a:lstStyle/>
                    <a:p>
                      <a:pPr algn="ctr"/>
                      <a:endParaRPr lang="de-DE" sz="1600" dirty="0">
                        <a:solidFill>
                          <a:schemeClr val="tx2"/>
                        </a:solidFill>
                      </a:endParaRPr>
                    </a:p>
                    <a:p>
                      <a:pPr algn="ctr"/>
                      <a:endParaRPr lang="de-DE" sz="1600" dirty="0">
                        <a:solidFill>
                          <a:schemeClr val="tx2"/>
                        </a:solidFill>
                      </a:endParaRPr>
                    </a:p>
                    <a:p>
                      <a:pPr algn="ctr"/>
                      <a:endParaRPr lang="de-DE" sz="1600" dirty="0">
                        <a:solidFill>
                          <a:schemeClr val="tx2"/>
                        </a:solidFill>
                      </a:endParaRPr>
                    </a:p>
                    <a:p>
                      <a:pPr marL="0" algn="ctr" defTabSz="914400" rtl="0" eaLnBrk="1" latinLnBrk="0" hangingPunct="1"/>
                      <a:r>
                        <a:rPr lang="de-DE" sz="1400" b="1" kern="1200" dirty="0">
                          <a:solidFill>
                            <a:schemeClr val="tx2"/>
                          </a:solidFill>
                          <a:latin typeface="+mn-lt"/>
                          <a:ea typeface="+mn-ea"/>
                          <a:cs typeface="+mn-cs"/>
                        </a:rPr>
                        <a:t>April</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4800" b="0" u="none" strike="noStrike" kern="1200" cap="none" spc="0" normalizeH="0" baseline="0" noProof="0" dirty="0">
                          <a:ln>
                            <a:noFill/>
                          </a:ln>
                          <a:solidFill>
                            <a:schemeClr val="accent3">
                              <a:lumMod val="40000"/>
                              <a:lumOff val="60000"/>
                            </a:schemeClr>
                          </a:solidFill>
                          <a:effectLst/>
                          <a:uLnTx/>
                          <a:uFillTx/>
                        </a:rPr>
                        <a:t>Q2</a:t>
                      </a:r>
                      <a:endParaRPr lang="de-DE" sz="4800" dirty="0">
                        <a:solidFill>
                          <a:schemeClr val="accent3">
                            <a:lumMod val="40000"/>
                            <a:lumOff val="60000"/>
                          </a:schemeClr>
                        </a:solidFill>
                      </a:endParaRPr>
                    </a:p>
                    <a:p>
                      <a:pPr marL="0" algn="ctr" defTabSz="914400" rtl="0" eaLnBrk="1" latinLnBrk="0" hangingPunct="1"/>
                      <a:r>
                        <a:rPr lang="de-DE" sz="1400" b="1" kern="1200" dirty="0">
                          <a:solidFill>
                            <a:schemeClr val="tx2"/>
                          </a:solidFill>
                          <a:latin typeface="+mn-lt"/>
                          <a:ea typeface="+mn-ea"/>
                          <a:cs typeface="+mn-cs"/>
                        </a:rPr>
                        <a:t>Mai</a:t>
                      </a:r>
                    </a:p>
                  </a:txBody>
                  <a:tcPr/>
                </a:tc>
                <a:tc>
                  <a:txBody>
                    <a:bodyPr/>
                    <a:lstStyle/>
                    <a:p>
                      <a:pPr algn="ctr"/>
                      <a:endParaRPr lang="de-DE" sz="1600" dirty="0">
                        <a:solidFill>
                          <a:schemeClr val="tx2"/>
                        </a:solidFill>
                      </a:endParaRPr>
                    </a:p>
                    <a:p>
                      <a:pPr algn="ctr"/>
                      <a:endParaRPr lang="de-DE" sz="1600" dirty="0">
                        <a:solidFill>
                          <a:schemeClr val="tx2"/>
                        </a:solidFill>
                      </a:endParaRPr>
                    </a:p>
                    <a:p>
                      <a:pPr algn="ctr"/>
                      <a:endParaRPr lang="de-DE" sz="1600" dirty="0">
                        <a:solidFill>
                          <a:schemeClr val="tx2"/>
                        </a:solidFill>
                      </a:endParaRPr>
                    </a:p>
                    <a:p>
                      <a:pPr marL="0" algn="ctr" defTabSz="914400" rtl="0" eaLnBrk="1" latinLnBrk="0" hangingPunct="1"/>
                      <a:r>
                        <a:rPr lang="de-DE" sz="1400" b="1" kern="1200" dirty="0">
                          <a:solidFill>
                            <a:schemeClr val="tx2"/>
                          </a:solidFill>
                          <a:latin typeface="+mn-lt"/>
                          <a:ea typeface="+mn-ea"/>
                          <a:cs typeface="+mn-cs"/>
                        </a:rPr>
                        <a:t>Juni</a:t>
                      </a:r>
                    </a:p>
                  </a:txBody>
                  <a:tcPr/>
                </a:tc>
                <a:tc>
                  <a:txBody>
                    <a:bodyPr/>
                    <a:lstStyle/>
                    <a:p>
                      <a:pPr algn="ctr"/>
                      <a:endParaRPr lang="de-DE" sz="1600" dirty="0">
                        <a:solidFill>
                          <a:schemeClr val="tx2"/>
                        </a:solidFill>
                      </a:endParaRPr>
                    </a:p>
                    <a:p>
                      <a:pPr algn="ctr"/>
                      <a:endParaRPr lang="de-DE" sz="1600" dirty="0">
                        <a:solidFill>
                          <a:schemeClr val="tx2"/>
                        </a:solidFill>
                      </a:endParaRPr>
                    </a:p>
                    <a:p>
                      <a:pPr algn="ctr"/>
                      <a:endParaRPr lang="de-DE" sz="1600" dirty="0">
                        <a:solidFill>
                          <a:schemeClr val="tx2"/>
                        </a:solidFill>
                      </a:endParaRPr>
                    </a:p>
                    <a:p>
                      <a:pPr marL="0" algn="ctr" defTabSz="914400" rtl="0" eaLnBrk="1" latinLnBrk="0" hangingPunct="1"/>
                      <a:r>
                        <a:rPr lang="de-DE" sz="1400" b="1" kern="1200" dirty="0">
                          <a:solidFill>
                            <a:schemeClr val="tx2"/>
                          </a:solidFill>
                          <a:latin typeface="+mn-lt"/>
                          <a:ea typeface="+mn-ea"/>
                          <a:cs typeface="+mn-cs"/>
                        </a:rPr>
                        <a:t>Juli</a:t>
                      </a:r>
                    </a:p>
                  </a:txBody>
                  <a:tcPr>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4800" b="0" u="none" strike="noStrike" kern="1200" cap="none" spc="0" normalizeH="0" baseline="0" noProof="0" dirty="0">
                          <a:ln>
                            <a:noFill/>
                          </a:ln>
                          <a:solidFill>
                            <a:schemeClr val="accent3">
                              <a:lumMod val="40000"/>
                              <a:lumOff val="60000"/>
                            </a:schemeClr>
                          </a:solidFill>
                          <a:effectLst/>
                          <a:uLnTx/>
                          <a:uFillTx/>
                        </a:rPr>
                        <a:t>Q3</a:t>
                      </a:r>
                      <a:endParaRPr lang="de-DE" sz="4800" dirty="0">
                        <a:solidFill>
                          <a:schemeClr val="accent3">
                            <a:lumMod val="40000"/>
                            <a:lumOff val="60000"/>
                          </a:schemeClr>
                        </a:solidFill>
                      </a:endParaRPr>
                    </a:p>
                    <a:p>
                      <a:pPr algn="ctr"/>
                      <a:r>
                        <a:rPr lang="de-DE" sz="1400" dirty="0">
                          <a:solidFill>
                            <a:schemeClr val="tx2"/>
                          </a:solidFill>
                        </a:rPr>
                        <a:t>August</a:t>
                      </a:r>
                    </a:p>
                  </a:txBody>
                  <a:tcPr>
                    <a:solidFill>
                      <a:schemeClr val="bg1">
                        <a:lumMod val="95000"/>
                      </a:schemeClr>
                    </a:solidFill>
                  </a:tcPr>
                </a:tc>
                <a:tc>
                  <a:txBody>
                    <a:bodyPr/>
                    <a:lstStyle/>
                    <a:p>
                      <a:pPr algn="ctr"/>
                      <a:endParaRPr lang="de-DE" sz="1600" dirty="0">
                        <a:solidFill>
                          <a:schemeClr val="tx2"/>
                        </a:solidFill>
                      </a:endParaRPr>
                    </a:p>
                    <a:p>
                      <a:pPr algn="ctr"/>
                      <a:endParaRPr lang="de-DE" sz="1600" dirty="0">
                        <a:solidFill>
                          <a:schemeClr val="tx2"/>
                        </a:solidFill>
                      </a:endParaRPr>
                    </a:p>
                    <a:p>
                      <a:pPr algn="ctr"/>
                      <a:endParaRPr lang="de-DE" sz="1600" dirty="0">
                        <a:solidFill>
                          <a:schemeClr val="tx2"/>
                        </a:solidFill>
                      </a:endParaRPr>
                    </a:p>
                    <a:p>
                      <a:pPr algn="ctr"/>
                      <a:r>
                        <a:rPr lang="de-DE" sz="1400" dirty="0">
                          <a:solidFill>
                            <a:schemeClr val="tx2"/>
                          </a:solidFill>
                        </a:rPr>
                        <a:t>September</a:t>
                      </a:r>
                    </a:p>
                  </a:txBody>
                  <a:tcPr>
                    <a:solidFill>
                      <a:schemeClr val="bg1">
                        <a:lumMod val="95000"/>
                      </a:schemeClr>
                    </a:solidFill>
                  </a:tcPr>
                </a:tc>
                <a:extLst>
                  <a:ext uri="{0D108BD9-81ED-4DB2-BD59-A6C34878D82A}">
                    <a16:rowId xmlns:a16="http://schemas.microsoft.com/office/drawing/2014/main" val="1867310818"/>
                  </a:ext>
                </a:extLst>
              </a:tr>
            </a:tbl>
          </a:graphicData>
        </a:graphic>
      </p:graphicFrame>
      <p:sp>
        <p:nvSpPr>
          <p:cNvPr id="9" name="Geschweifte Klammer links 8">
            <a:extLst>
              <a:ext uri="{FF2B5EF4-FFF2-40B4-BE49-F238E27FC236}">
                <a16:creationId xmlns:a16="http://schemas.microsoft.com/office/drawing/2014/main" id="{DC5BA4E3-059B-7036-6180-A9390A84B6DD}"/>
              </a:ext>
            </a:extLst>
          </p:cNvPr>
          <p:cNvSpPr/>
          <p:nvPr/>
        </p:nvSpPr>
        <p:spPr>
          <a:xfrm rot="5400000">
            <a:off x="1272109" y="3089901"/>
            <a:ext cx="205994" cy="1160886"/>
          </a:xfrm>
          <a:prstGeom prst="leftBrace">
            <a:avLst/>
          </a:prstGeom>
          <a:noFill/>
          <a:ln>
            <a:solidFill>
              <a:schemeClr val="accent3"/>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de-DE">
              <a:solidFill>
                <a:srgbClr val="F18B82"/>
              </a:solidFill>
            </a:endParaRPr>
          </a:p>
        </p:txBody>
      </p:sp>
      <p:sp>
        <p:nvSpPr>
          <p:cNvPr id="10" name="Geschweifte Klammer links 9">
            <a:extLst>
              <a:ext uri="{FF2B5EF4-FFF2-40B4-BE49-F238E27FC236}">
                <a16:creationId xmlns:a16="http://schemas.microsoft.com/office/drawing/2014/main" id="{5E46B058-54A0-3C90-7C9F-EF4FB2FF07D8}"/>
              </a:ext>
            </a:extLst>
          </p:cNvPr>
          <p:cNvSpPr/>
          <p:nvPr/>
        </p:nvSpPr>
        <p:spPr>
          <a:xfrm rot="5400000">
            <a:off x="3034028" y="2487077"/>
            <a:ext cx="205994" cy="2362955"/>
          </a:xfrm>
          <a:prstGeom prst="leftBrace">
            <a:avLst/>
          </a:prstGeom>
          <a:noFill/>
          <a:ln>
            <a:solidFill>
              <a:schemeClr val="accent3"/>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de-DE">
              <a:solidFill>
                <a:srgbClr val="F18B82"/>
              </a:solidFill>
            </a:endParaRPr>
          </a:p>
        </p:txBody>
      </p:sp>
      <p:sp>
        <p:nvSpPr>
          <p:cNvPr id="11" name="Nach unten gekrümmter Pfeil 25">
            <a:extLst>
              <a:ext uri="{FF2B5EF4-FFF2-40B4-BE49-F238E27FC236}">
                <a16:creationId xmlns:a16="http://schemas.microsoft.com/office/drawing/2014/main" id="{22AD8F7B-6A78-38E3-5DC9-CA2CA2164B98}"/>
              </a:ext>
            </a:extLst>
          </p:cNvPr>
          <p:cNvSpPr/>
          <p:nvPr/>
        </p:nvSpPr>
        <p:spPr>
          <a:xfrm>
            <a:off x="1303061" y="2833180"/>
            <a:ext cx="3947949" cy="685961"/>
          </a:xfrm>
          <a:prstGeom prst="curvedDownArrow">
            <a:avLst>
              <a:gd name="adj1" fmla="val 17205"/>
              <a:gd name="adj2" fmla="val 50000"/>
              <a:gd name="adj3" fmla="val 25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chemeClr val="tx1"/>
              </a:solidFill>
            </a:endParaRPr>
          </a:p>
        </p:txBody>
      </p:sp>
      <p:sp>
        <p:nvSpPr>
          <p:cNvPr id="12" name="Nach unten gekrümmter Pfeil 25">
            <a:extLst>
              <a:ext uri="{FF2B5EF4-FFF2-40B4-BE49-F238E27FC236}">
                <a16:creationId xmlns:a16="http://schemas.microsoft.com/office/drawing/2014/main" id="{721D4F21-2C8B-BC02-11FE-C5B54FE2DA01}"/>
              </a:ext>
            </a:extLst>
          </p:cNvPr>
          <p:cNvSpPr/>
          <p:nvPr/>
        </p:nvSpPr>
        <p:spPr>
          <a:xfrm>
            <a:off x="3137025" y="2834074"/>
            <a:ext cx="5458277" cy="685961"/>
          </a:xfrm>
          <a:prstGeom prst="curvedDownArrow">
            <a:avLst>
              <a:gd name="adj1" fmla="val 17205"/>
              <a:gd name="adj2" fmla="val 50000"/>
              <a:gd name="adj3" fmla="val 25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chemeClr val="tx1"/>
              </a:solidFill>
            </a:endParaRPr>
          </a:p>
        </p:txBody>
      </p:sp>
      <p:sp>
        <p:nvSpPr>
          <p:cNvPr id="13" name="Ellipse 12">
            <a:extLst>
              <a:ext uri="{FF2B5EF4-FFF2-40B4-BE49-F238E27FC236}">
                <a16:creationId xmlns:a16="http://schemas.microsoft.com/office/drawing/2014/main" id="{915FA403-908D-CA59-F417-625202BD0586}"/>
              </a:ext>
            </a:extLst>
          </p:cNvPr>
          <p:cNvSpPr/>
          <p:nvPr/>
        </p:nvSpPr>
        <p:spPr>
          <a:xfrm>
            <a:off x="10548000" y="5040000"/>
            <a:ext cx="1260000" cy="1260000"/>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lIns="54000" tIns="10800" rIns="54000" bIns="10800" rtlCol="0" anchor="ctr"/>
          <a:lstStyle/>
          <a:p>
            <a:pPr algn="ctr">
              <a:spcAft>
                <a:spcPts val="600"/>
              </a:spcAft>
            </a:pPr>
            <a:endParaRPr lang="de-DE" sz="1600" b="1" cap="all" dirty="0"/>
          </a:p>
        </p:txBody>
      </p:sp>
      <p:pic>
        <p:nvPicPr>
          <p:cNvPr id="15" name="Grafik 14" descr="Stift Silhouette">
            <a:extLst>
              <a:ext uri="{FF2B5EF4-FFF2-40B4-BE49-F238E27FC236}">
                <a16:creationId xmlns:a16="http://schemas.microsoft.com/office/drawing/2014/main" id="{2EFC97A7-C335-F536-97E1-19DF6EC6CF7A}"/>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0720800" y="5212800"/>
            <a:ext cx="914400" cy="914400"/>
          </a:xfrm>
          <a:prstGeom prst="rect">
            <a:avLst/>
          </a:prstGeom>
        </p:spPr>
      </p:pic>
      <p:sp>
        <p:nvSpPr>
          <p:cNvPr id="8" name="Fußzeilenplatzhalter 5">
            <a:extLst>
              <a:ext uri="{FF2B5EF4-FFF2-40B4-BE49-F238E27FC236}">
                <a16:creationId xmlns:a16="http://schemas.microsoft.com/office/drawing/2014/main" id="{FDA97B01-B280-2145-1466-7DCAE694BAA1}"/>
              </a:ext>
            </a:extLst>
          </p:cNvPr>
          <p:cNvSpPr>
            <a:spLocks noGrp="1"/>
          </p:cNvSpPr>
          <p:nvPr>
            <p:ph type="ftr" sz="quarter" idx="15"/>
          </p:nvPr>
        </p:nvSpPr>
        <p:spPr>
          <a:xfrm>
            <a:off x="5384846" y="6507057"/>
            <a:ext cx="1422307" cy="180000"/>
          </a:xfrm>
        </p:spPr>
        <p:txBody>
          <a:bodyPr/>
          <a:lstStyle/>
          <a:p>
            <a:r>
              <a:rPr lang="de-DE" dirty="0"/>
              <a:t>Vertragsschulung Pneumologie</a:t>
            </a:r>
          </a:p>
        </p:txBody>
      </p:sp>
      <p:sp>
        <p:nvSpPr>
          <p:cNvPr id="14" name="Fußzeilenplatzhalter 5">
            <a:extLst>
              <a:ext uri="{FF2B5EF4-FFF2-40B4-BE49-F238E27FC236}">
                <a16:creationId xmlns:a16="http://schemas.microsoft.com/office/drawing/2014/main" id="{D0CCBC83-92F6-C645-0E5A-B62B2952BBC2}"/>
              </a:ext>
            </a:extLst>
          </p:cNvPr>
          <p:cNvSpPr txBox="1">
            <a:spLocks/>
          </p:cNvSpPr>
          <p:nvPr/>
        </p:nvSpPr>
        <p:spPr>
          <a:xfrm>
            <a:off x="928555" y="6507057"/>
            <a:ext cx="1422307" cy="180000"/>
          </a:xfrm>
          <a:prstGeom prst="rect">
            <a:avLst/>
          </a:prstGeom>
        </p:spPr>
        <p:txBody>
          <a:bodyPr vert="horz" lIns="0" tIns="0" rIns="0" bIns="0" rtlCol="0" anchor="t"/>
          <a:lstStyle>
            <a:defPPr>
              <a:defRPr lang="de-DE"/>
            </a:defPPr>
            <a:lvl1pPr marL="0" algn="l" defTabSz="914400" rtl="0" eaLnBrk="1" latinLnBrk="0" hangingPunct="1">
              <a:defRPr sz="800" kern="1200">
                <a:solidFill>
                  <a:schemeClr val="tx2"/>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7417286-CD27-4536-AB02-35836954B47B}" type="datetime1">
              <a:rPr lang="de-DE"/>
              <a:t>02.10.2026</a:t>
            </a:fld>
            <a:endParaRPr lang="de-DE" dirty="0"/>
          </a:p>
        </p:txBody>
      </p:sp>
    </p:spTree>
    <p:extLst>
      <p:ext uri="{BB962C8B-B14F-4D97-AF65-F5344CB8AC3E}">
        <p14:creationId xmlns:p14="http://schemas.microsoft.com/office/powerpoint/2010/main" val="115622348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2A6274-F239-E318-AC90-3406E5208101}"/>
            </a:ext>
          </a:extLst>
        </p:cNvPr>
        <p:cNvGrpSpPr/>
        <p:nvPr/>
      </p:nvGrpSpPr>
      <p:grpSpPr>
        <a:xfrm>
          <a:off x="0" y="0"/>
          <a:ext cx="0" cy="0"/>
          <a:chOff x="0" y="0"/>
          <a:chExt cx="0" cy="0"/>
        </a:xfrm>
      </p:grpSpPr>
      <p:sp>
        <p:nvSpPr>
          <p:cNvPr id="2" name="Textplatzhalter 1">
            <a:extLst>
              <a:ext uri="{FF2B5EF4-FFF2-40B4-BE49-F238E27FC236}">
                <a16:creationId xmlns:a16="http://schemas.microsoft.com/office/drawing/2014/main" id="{3809F6FD-7FDC-F019-45D2-9E9E4AE77DDC}"/>
              </a:ext>
            </a:extLst>
          </p:cNvPr>
          <p:cNvSpPr>
            <a:spLocks noGrp="1"/>
          </p:cNvSpPr>
          <p:nvPr>
            <p:ph type="body" sz="quarter" idx="13"/>
          </p:nvPr>
        </p:nvSpPr>
        <p:spPr/>
        <p:txBody>
          <a:bodyPr/>
          <a:lstStyle/>
          <a:p>
            <a:r>
              <a:rPr lang="de-DE" dirty="0"/>
              <a:t>1.</a:t>
            </a:r>
          </a:p>
        </p:txBody>
      </p:sp>
      <p:sp>
        <p:nvSpPr>
          <p:cNvPr id="3" name="Textplatzhalter 2">
            <a:extLst>
              <a:ext uri="{FF2B5EF4-FFF2-40B4-BE49-F238E27FC236}">
                <a16:creationId xmlns:a16="http://schemas.microsoft.com/office/drawing/2014/main" id="{9BEEBC1D-FB13-A2E5-0DF9-04752DB0222F}"/>
              </a:ext>
            </a:extLst>
          </p:cNvPr>
          <p:cNvSpPr>
            <a:spLocks noGrp="1"/>
          </p:cNvSpPr>
          <p:nvPr>
            <p:ph type="body" sz="quarter" idx="12"/>
          </p:nvPr>
        </p:nvSpPr>
        <p:spPr/>
        <p:txBody>
          <a:bodyPr/>
          <a:lstStyle/>
          <a:p>
            <a:r>
              <a:rPr lang="de-DE" dirty="0"/>
              <a:t>Grundlagen, Ziele und Systematik</a:t>
            </a:r>
          </a:p>
          <a:p>
            <a:endParaRPr lang="de-DE" dirty="0"/>
          </a:p>
        </p:txBody>
      </p:sp>
      <p:sp>
        <p:nvSpPr>
          <p:cNvPr id="4" name="Textplatzhalter 3">
            <a:extLst>
              <a:ext uri="{FF2B5EF4-FFF2-40B4-BE49-F238E27FC236}">
                <a16:creationId xmlns:a16="http://schemas.microsoft.com/office/drawing/2014/main" id="{D9C1B8E6-845E-DB86-2C97-F2B339F17CFF}"/>
              </a:ext>
            </a:extLst>
          </p:cNvPr>
          <p:cNvSpPr>
            <a:spLocks noGrp="1"/>
          </p:cNvSpPr>
          <p:nvPr>
            <p:ph type="body" sz="quarter" idx="15"/>
          </p:nvPr>
        </p:nvSpPr>
        <p:spPr/>
        <p:txBody>
          <a:bodyPr/>
          <a:lstStyle/>
          <a:p>
            <a:r>
              <a:rPr lang="de-DE" dirty="0"/>
              <a:t>2.</a:t>
            </a:r>
          </a:p>
        </p:txBody>
      </p:sp>
      <p:sp>
        <p:nvSpPr>
          <p:cNvPr id="5" name="Textplatzhalter 4">
            <a:extLst>
              <a:ext uri="{FF2B5EF4-FFF2-40B4-BE49-F238E27FC236}">
                <a16:creationId xmlns:a16="http://schemas.microsoft.com/office/drawing/2014/main" id="{4FA4FA45-1B0C-EA28-A9DF-C9601E938DD7}"/>
              </a:ext>
            </a:extLst>
          </p:cNvPr>
          <p:cNvSpPr>
            <a:spLocks noGrp="1"/>
          </p:cNvSpPr>
          <p:nvPr>
            <p:ph type="body" sz="quarter" idx="14"/>
          </p:nvPr>
        </p:nvSpPr>
        <p:spPr/>
        <p:txBody>
          <a:bodyPr/>
          <a:lstStyle/>
          <a:p>
            <a:r>
              <a:rPr lang="de-DE" dirty="0"/>
              <a:t>Teilnahme des Arztes</a:t>
            </a:r>
          </a:p>
          <a:p>
            <a:endParaRPr lang="de-DE" dirty="0"/>
          </a:p>
        </p:txBody>
      </p:sp>
      <p:sp>
        <p:nvSpPr>
          <p:cNvPr id="6" name="Textplatzhalter 5">
            <a:extLst>
              <a:ext uri="{FF2B5EF4-FFF2-40B4-BE49-F238E27FC236}">
                <a16:creationId xmlns:a16="http://schemas.microsoft.com/office/drawing/2014/main" id="{A1777B17-E617-A32F-AEC5-82F98574FD1C}"/>
              </a:ext>
            </a:extLst>
          </p:cNvPr>
          <p:cNvSpPr>
            <a:spLocks noGrp="1"/>
          </p:cNvSpPr>
          <p:nvPr>
            <p:ph type="body" sz="quarter" idx="17"/>
          </p:nvPr>
        </p:nvSpPr>
        <p:spPr/>
        <p:txBody>
          <a:bodyPr/>
          <a:lstStyle/>
          <a:p>
            <a:r>
              <a:rPr lang="de-DE" dirty="0"/>
              <a:t>3.</a:t>
            </a:r>
          </a:p>
        </p:txBody>
      </p:sp>
      <p:sp>
        <p:nvSpPr>
          <p:cNvPr id="7" name="Textplatzhalter 6">
            <a:extLst>
              <a:ext uri="{FF2B5EF4-FFF2-40B4-BE49-F238E27FC236}">
                <a16:creationId xmlns:a16="http://schemas.microsoft.com/office/drawing/2014/main" id="{F442BCF1-B3A5-DF86-8330-85BB69AA6363}"/>
              </a:ext>
            </a:extLst>
          </p:cNvPr>
          <p:cNvSpPr>
            <a:spLocks noGrp="1"/>
          </p:cNvSpPr>
          <p:nvPr>
            <p:ph type="body" sz="quarter" idx="16"/>
          </p:nvPr>
        </p:nvSpPr>
        <p:spPr/>
        <p:txBody>
          <a:bodyPr/>
          <a:lstStyle/>
          <a:p>
            <a:r>
              <a:rPr lang="de-DE" dirty="0"/>
              <a:t>Teilnahme der Versicherten</a:t>
            </a:r>
          </a:p>
          <a:p>
            <a:endParaRPr lang="de-DE" dirty="0"/>
          </a:p>
        </p:txBody>
      </p:sp>
      <p:sp>
        <p:nvSpPr>
          <p:cNvPr id="8" name="Textplatzhalter 7">
            <a:extLst>
              <a:ext uri="{FF2B5EF4-FFF2-40B4-BE49-F238E27FC236}">
                <a16:creationId xmlns:a16="http://schemas.microsoft.com/office/drawing/2014/main" id="{4BABD739-6DE7-1E2F-95F8-479DD9789DD0}"/>
              </a:ext>
            </a:extLst>
          </p:cNvPr>
          <p:cNvSpPr>
            <a:spLocks noGrp="1"/>
          </p:cNvSpPr>
          <p:nvPr>
            <p:ph type="body" sz="quarter" idx="19"/>
          </p:nvPr>
        </p:nvSpPr>
        <p:spPr/>
        <p:txBody>
          <a:bodyPr/>
          <a:lstStyle/>
          <a:p>
            <a:r>
              <a:rPr lang="de-DE" dirty="0"/>
              <a:t>4.</a:t>
            </a:r>
          </a:p>
        </p:txBody>
      </p:sp>
      <p:sp>
        <p:nvSpPr>
          <p:cNvPr id="9" name="Textplatzhalter 8">
            <a:extLst>
              <a:ext uri="{FF2B5EF4-FFF2-40B4-BE49-F238E27FC236}">
                <a16:creationId xmlns:a16="http://schemas.microsoft.com/office/drawing/2014/main" id="{C32EBBDD-B8DF-00AB-E117-A11A804D5A9A}"/>
              </a:ext>
            </a:extLst>
          </p:cNvPr>
          <p:cNvSpPr>
            <a:spLocks noGrp="1"/>
          </p:cNvSpPr>
          <p:nvPr>
            <p:ph type="body" sz="quarter" idx="18"/>
          </p:nvPr>
        </p:nvSpPr>
        <p:spPr/>
        <p:txBody>
          <a:bodyPr/>
          <a:lstStyle/>
          <a:p>
            <a:r>
              <a:rPr lang="de-DE" dirty="0"/>
              <a:t>Sofortabrechnung nach Einschreibung (SANE)</a:t>
            </a:r>
          </a:p>
          <a:p>
            <a:endParaRPr lang="de-DE" dirty="0"/>
          </a:p>
        </p:txBody>
      </p:sp>
      <p:sp>
        <p:nvSpPr>
          <p:cNvPr id="10" name="Textplatzhalter 9">
            <a:extLst>
              <a:ext uri="{FF2B5EF4-FFF2-40B4-BE49-F238E27FC236}">
                <a16:creationId xmlns:a16="http://schemas.microsoft.com/office/drawing/2014/main" id="{EFB287F8-DAAF-8956-4917-C1AEEB013420}"/>
              </a:ext>
            </a:extLst>
          </p:cNvPr>
          <p:cNvSpPr>
            <a:spLocks noGrp="1"/>
          </p:cNvSpPr>
          <p:nvPr>
            <p:ph type="body" sz="quarter" idx="21"/>
          </p:nvPr>
        </p:nvSpPr>
        <p:spPr/>
        <p:txBody>
          <a:bodyPr/>
          <a:lstStyle/>
          <a:p>
            <a:r>
              <a:rPr lang="de-DE" dirty="0"/>
              <a:t>5.</a:t>
            </a:r>
          </a:p>
        </p:txBody>
      </p:sp>
      <p:sp>
        <p:nvSpPr>
          <p:cNvPr id="11" name="Textplatzhalter 10">
            <a:extLst>
              <a:ext uri="{FF2B5EF4-FFF2-40B4-BE49-F238E27FC236}">
                <a16:creationId xmlns:a16="http://schemas.microsoft.com/office/drawing/2014/main" id="{6D5F10E2-71C9-3FBE-389B-8AD4AF75B675}"/>
              </a:ext>
            </a:extLst>
          </p:cNvPr>
          <p:cNvSpPr>
            <a:spLocks noGrp="1"/>
          </p:cNvSpPr>
          <p:nvPr>
            <p:ph type="body" sz="quarter" idx="20"/>
          </p:nvPr>
        </p:nvSpPr>
        <p:spPr/>
        <p:txBody>
          <a:bodyPr/>
          <a:lstStyle/>
          <a:p>
            <a:r>
              <a:rPr lang="de-DE" dirty="0"/>
              <a:t>Vergütungs- und Abrechnungssystematik</a:t>
            </a:r>
          </a:p>
          <a:p>
            <a:endParaRPr lang="de-DE" dirty="0"/>
          </a:p>
        </p:txBody>
      </p:sp>
      <p:sp>
        <p:nvSpPr>
          <p:cNvPr id="12" name="Textplatzhalter 11">
            <a:extLst>
              <a:ext uri="{FF2B5EF4-FFF2-40B4-BE49-F238E27FC236}">
                <a16:creationId xmlns:a16="http://schemas.microsoft.com/office/drawing/2014/main" id="{C0DB7DFF-CDB7-C9D5-20DB-C68E364FBCFD}"/>
              </a:ext>
            </a:extLst>
          </p:cNvPr>
          <p:cNvSpPr>
            <a:spLocks noGrp="1"/>
          </p:cNvSpPr>
          <p:nvPr>
            <p:ph type="body" sz="quarter" idx="23"/>
          </p:nvPr>
        </p:nvSpPr>
        <p:spPr/>
        <p:txBody>
          <a:bodyPr/>
          <a:lstStyle/>
          <a:p>
            <a:r>
              <a:rPr lang="de-DE" dirty="0"/>
              <a:t>6.</a:t>
            </a:r>
          </a:p>
        </p:txBody>
      </p:sp>
      <p:sp>
        <p:nvSpPr>
          <p:cNvPr id="13" name="Textplatzhalter 12">
            <a:extLst>
              <a:ext uri="{FF2B5EF4-FFF2-40B4-BE49-F238E27FC236}">
                <a16:creationId xmlns:a16="http://schemas.microsoft.com/office/drawing/2014/main" id="{B5546CA0-30F3-FA39-1729-020DC75801D2}"/>
              </a:ext>
            </a:extLst>
          </p:cNvPr>
          <p:cNvSpPr>
            <a:spLocks noGrp="1"/>
          </p:cNvSpPr>
          <p:nvPr>
            <p:ph type="body" sz="quarter" idx="22"/>
          </p:nvPr>
        </p:nvSpPr>
        <p:spPr/>
        <p:txBody>
          <a:bodyPr/>
          <a:lstStyle/>
          <a:p>
            <a:r>
              <a:rPr lang="de-DE" dirty="0"/>
              <a:t>Qualitätsindikatoren</a:t>
            </a:r>
          </a:p>
          <a:p>
            <a:endParaRPr lang="de-DE" dirty="0"/>
          </a:p>
        </p:txBody>
      </p:sp>
      <p:sp>
        <p:nvSpPr>
          <p:cNvPr id="14" name="Textplatzhalter 13">
            <a:extLst>
              <a:ext uri="{FF2B5EF4-FFF2-40B4-BE49-F238E27FC236}">
                <a16:creationId xmlns:a16="http://schemas.microsoft.com/office/drawing/2014/main" id="{5FDB50DE-21CB-7BDF-EEAC-04FDD90CB2A6}"/>
              </a:ext>
            </a:extLst>
          </p:cNvPr>
          <p:cNvSpPr>
            <a:spLocks noGrp="1"/>
          </p:cNvSpPr>
          <p:nvPr>
            <p:ph type="body" sz="quarter" idx="25"/>
          </p:nvPr>
        </p:nvSpPr>
        <p:spPr/>
        <p:txBody>
          <a:bodyPr/>
          <a:lstStyle/>
          <a:p>
            <a:r>
              <a:rPr lang="de-DE" dirty="0"/>
              <a:t>7.</a:t>
            </a:r>
          </a:p>
        </p:txBody>
      </p:sp>
      <p:sp>
        <p:nvSpPr>
          <p:cNvPr id="15" name="Textplatzhalter 14">
            <a:extLst>
              <a:ext uri="{FF2B5EF4-FFF2-40B4-BE49-F238E27FC236}">
                <a16:creationId xmlns:a16="http://schemas.microsoft.com/office/drawing/2014/main" id="{EF9734D5-C233-293C-15A5-7715D3C3FC9D}"/>
              </a:ext>
            </a:extLst>
          </p:cNvPr>
          <p:cNvSpPr>
            <a:spLocks noGrp="1"/>
          </p:cNvSpPr>
          <p:nvPr>
            <p:ph type="body" sz="quarter" idx="24"/>
          </p:nvPr>
        </p:nvSpPr>
        <p:spPr/>
        <p:txBody>
          <a:bodyPr/>
          <a:lstStyle/>
          <a:p>
            <a:r>
              <a:rPr lang="de-DE" dirty="0"/>
              <a:t>Abrechnungsprozess</a:t>
            </a:r>
          </a:p>
          <a:p>
            <a:endParaRPr lang="de-DE" dirty="0"/>
          </a:p>
        </p:txBody>
      </p:sp>
      <p:sp>
        <p:nvSpPr>
          <p:cNvPr id="16" name="Textplatzhalter 15">
            <a:extLst>
              <a:ext uri="{FF2B5EF4-FFF2-40B4-BE49-F238E27FC236}">
                <a16:creationId xmlns:a16="http://schemas.microsoft.com/office/drawing/2014/main" id="{6DE05EB4-9F0E-AD14-B5F6-86A9A84CA6C8}"/>
              </a:ext>
            </a:extLst>
          </p:cNvPr>
          <p:cNvSpPr>
            <a:spLocks noGrp="1"/>
          </p:cNvSpPr>
          <p:nvPr>
            <p:ph type="body" sz="quarter" idx="27"/>
          </p:nvPr>
        </p:nvSpPr>
        <p:spPr/>
        <p:txBody>
          <a:bodyPr/>
          <a:lstStyle/>
          <a:p>
            <a:r>
              <a:rPr lang="de-DE" dirty="0"/>
              <a:t>8.</a:t>
            </a:r>
          </a:p>
        </p:txBody>
      </p:sp>
      <p:sp>
        <p:nvSpPr>
          <p:cNvPr id="17" name="Textplatzhalter 16">
            <a:extLst>
              <a:ext uri="{FF2B5EF4-FFF2-40B4-BE49-F238E27FC236}">
                <a16:creationId xmlns:a16="http://schemas.microsoft.com/office/drawing/2014/main" id="{52B4D34C-507C-BC41-24F8-BAAF3138958D}"/>
              </a:ext>
            </a:extLst>
          </p:cNvPr>
          <p:cNvSpPr>
            <a:spLocks noGrp="1"/>
          </p:cNvSpPr>
          <p:nvPr>
            <p:ph type="body" sz="quarter" idx="26"/>
          </p:nvPr>
        </p:nvSpPr>
        <p:spPr/>
        <p:txBody>
          <a:bodyPr/>
          <a:lstStyle/>
          <a:p>
            <a:r>
              <a:rPr lang="de-DE" dirty="0"/>
              <a:t>Häufige Fragen</a:t>
            </a:r>
          </a:p>
          <a:p>
            <a:endParaRPr lang="de-DE" dirty="0"/>
          </a:p>
        </p:txBody>
      </p:sp>
      <p:sp>
        <p:nvSpPr>
          <p:cNvPr id="18" name="Textplatzhalter 17">
            <a:extLst>
              <a:ext uri="{FF2B5EF4-FFF2-40B4-BE49-F238E27FC236}">
                <a16:creationId xmlns:a16="http://schemas.microsoft.com/office/drawing/2014/main" id="{21F87168-94CD-FD73-9458-1B96BF0567A6}"/>
              </a:ext>
            </a:extLst>
          </p:cNvPr>
          <p:cNvSpPr>
            <a:spLocks noGrp="1"/>
          </p:cNvSpPr>
          <p:nvPr>
            <p:ph type="body" sz="quarter" idx="28"/>
          </p:nvPr>
        </p:nvSpPr>
        <p:spPr/>
        <p:txBody>
          <a:bodyPr/>
          <a:lstStyle/>
          <a:p>
            <a:r>
              <a:rPr lang="de-DE" dirty="0"/>
              <a:t>9.</a:t>
            </a:r>
          </a:p>
        </p:txBody>
      </p:sp>
      <p:sp>
        <p:nvSpPr>
          <p:cNvPr id="19" name="Textplatzhalter 18">
            <a:extLst>
              <a:ext uri="{FF2B5EF4-FFF2-40B4-BE49-F238E27FC236}">
                <a16:creationId xmlns:a16="http://schemas.microsoft.com/office/drawing/2014/main" id="{06B5A2AF-D8D7-2FC3-D710-A30DA8D4994C}"/>
              </a:ext>
            </a:extLst>
          </p:cNvPr>
          <p:cNvSpPr>
            <a:spLocks noGrp="1"/>
          </p:cNvSpPr>
          <p:nvPr>
            <p:ph type="body" sz="quarter" idx="29"/>
          </p:nvPr>
        </p:nvSpPr>
        <p:spPr/>
        <p:txBody>
          <a:bodyPr/>
          <a:lstStyle/>
          <a:p>
            <a:r>
              <a:rPr lang="de-DE" dirty="0"/>
              <a:t>Internetauftritt</a:t>
            </a:r>
          </a:p>
          <a:p>
            <a:endParaRPr lang="de-DE" dirty="0"/>
          </a:p>
        </p:txBody>
      </p:sp>
      <p:sp>
        <p:nvSpPr>
          <p:cNvPr id="22" name="Foliennummernplatzhalter 21">
            <a:extLst>
              <a:ext uri="{FF2B5EF4-FFF2-40B4-BE49-F238E27FC236}">
                <a16:creationId xmlns:a16="http://schemas.microsoft.com/office/drawing/2014/main" id="{EBB638F7-0152-7547-04C3-20EB3CC09C75}"/>
              </a:ext>
            </a:extLst>
          </p:cNvPr>
          <p:cNvSpPr>
            <a:spLocks noGrp="1"/>
          </p:cNvSpPr>
          <p:nvPr>
            <p:ph type="sldNum" sz="quarter" idx="11"/>
          </p:nvPr>
        </p:nvSpPr>
        <p:spPr/>
        <p:txBody>
          <a:bodyPr/>
          <a:lstStyle/>
          <a:p>
            <a:fld id="{563F8326-2D3F-44D0-8A27-327B93DAAA3E}" type="slidenum">
              <a:rPr lang="de-DE" smtClean="0"/>
              <a:pPr/>
              <a:t>28</a:t>
            </a:fld>
            <a:endParaRPr lang="de-DE"/>
          </a:p>
        </p:txBody>
      </p:sp>
      <p:sp>
        <p:nvSpPr>
          <p:cNvPr id="23" name="Fußzeilenplatzhalter 22">
            <a:extLst>
              <a:ext uri="{FF2B5EF4-FFF2-40B4-BE49-F238E27FC236}">
                <a16:creationId xmlns:a16="http://schemas.microsoft.com/office/drawing/2014/main" id="{CC9FD03B-0C45-5600-A299-781B8645B912}"/>
              </a:ext>
            </a:extLst>
          </p:cNvPr>
          <p:cNvSpPr>
            <a:spLocks noGrp="1"/>
          </p:cNvSpPr>
          <p:nvPr>
            <p:ph type="ftr" sz="quarter" idx="10"/>
          </p:nvPr>
        </p:nvSpPr>
        <p:spPr/>
        <p:txBody>
          <a:bodyPr/>
          <a:lstStyle/>
          <a:p>
            <a:r>
              <a:rPr lang="de-DE"/>
              <a:t>Vertragsschulung Pneumologie</a:t>
            </a:r>
          </a:p>
        </p:txBody>
      </p:sp>
      <p:sp>
        <p:nvSpPr>
          <p:cNvPr id="21" name="Rechteck 20">
            <a:extLst>
              <a:ext uri="{FF2B5EF4-FFF2-40B4-BE49-F238E27FC236}">
                <a16:creationId xmlns:a16="http://schemas.microsoft.com/office/drawing/2014/main" id="{80E871D4-190C-5686-ACA9-66F8B07CF213}"/>
              </a:ext>
            </a:extLst>
          </p:cNvPr>
          <p:cNvSpPr/>
          <p:nvPr/>
        </p:nvSpPr>
        <p:spPr>
          <a:xfrm>
            <a:off x="1390648" y="4685434"/>
            <a:ext cx="4382097" cy="674088"/>
          </a:xfrm>
          <a:prstGeom prst="rect">
            <a:avLst/>
          </a:prstGeom>
          <a:noFill/>
          <a:ln w="28575">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lIns="72000" tIns="72000" rIns="72000" bIns="72000" rtlCol="0" anchor="ctr"/>
          <a:lstStyle/>
          <a:p>
            <a:pPr algn="ctr">
              <a:spcAft>
                <a:spcPts val="600"/>
              </a:spcAft>
            </a:pPr>
            <a:endParaRPr lang="de-DE" sz="1600" dirty="0" err="1"/>
          </a:p>
        </p:txBody>
      </p:sp>
    </p:spTree>
    <p:extLst>
      <p:ext uri="{BB962C8B-B14F-4D97-AF65-F5344CB8AC3E}">
        <p14:creationId xmlns:p14="http://schemas.microsoft.com/office/powerpoint/2010/main" val="376713066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8FE75D4-AADA-BB61-FCA0-37A3CD1D6775}"/>
              </a:ext>
            </a:extLst>
          </p:cNvPr>
          <p:cNvSpPr>
            <a:spLocks noGrp="1"/>
          </p:cNvSpPr>
          <p:nvPr>
            <p:ph type="title"/>
          </p:nvPr>
        </p:nvSpPr>
        <p:spPr/>
        <p:txBody>
          <a:bodyPr/>
          <a:lstStyle/>
          <a:p>
            <a:r>
              <a:rPr lang="de-DE" dirty="0"/>
              <a:t>Sofortabrechnung nach Einschreibung (SANE)</a:t>
            </a:r>
          </a:p>
        </p:txBody>
      </p:sp>
      <p:sp>
        <p:nvSpPr>
          <p:cNvPr id="3" name="Textplatzhalter 2">
            <a:extLst>
              <a:ext uri="{FF2B5EF4-FFF2-40B4-BE49-F238E27FC236}">
                <a16:creationId xmlns:a16="http://schemas.microsoft.com/office/drawing/2014/main" id="{25953957-BC4A-A141-576F-D1C4FE21D319}"/>
              </a:ext>
            </a:extLst>
          </p:cNvPr>
          <p:cNvSpPr>
            <a:spLocks noGrp="1"/>
          </p:cNvSpPr>
          <p:nvPr>
            <p:ph type="body" sz="quarter" idx="20"/>
          </p:nvPr>
        </p:nvSpPr>
        <p:spPr/>
        <p:txBody>
          <a:bodyPr/>
          <a:lstStyle/>
          <a:p>
            <a:endParaRPr lang="de-DE"/>
          </a:p>
        </p:txBody>
      </p:sp>
      <p:sp>
        <p:nvSpPr>
          <p:cNvPr id="4" name="Inhaltsplatzhalter 3">
            <a:extLst>
              <a:ext uri="{FF2B5EF4-FFF2-40B4-BE49-F238E27FC236}">
                <a16:creationId xmlns:a16="http://schemas.microsoft.com/office/drawing/2014/main" id="{55D1E28C-8AE4-F3B5-E6B6-0D896CC44994}"/>
              </a:ext>
            </a:extLst>
          </p:cNvPr>
          <p:cNvSpPr>
            <a:spLocks noGrp="1"/>
          </p:cNvSpPr>
          <p:nvPr>
            <p:ph sz="quarter" idx="17"/>
          </p:nvPr>
        </p:nvSpPr>
        <p:spPr/>
        <p:txBody>
          <a:bodyPr/>
          <a:lstStyle/>
          <a:p>
            <a:r>
              <a:rPr lang="de-DE" dirty="0"/>
              <a:t>Die </a:t>
            </a:r>
            <a:r>
              <a:rPr lang="de-DE" b="1" dirty="0"/>
              <a:t>SANE</a:t>
            </a:r>
            <a:r>
              <a:rPr lang="de-DE" dirty="0"/>
              <a:t> ermöglicht die </a:t>
            </a:r>
            <a:r>
              <a:rPr lang="de-DE" b="1" dirty="0"/>
              <a:t>Abrechnung aller Leistungen des gesamten Quartals über den Facharztvertrag (FAV), sobald die Online-Einschreibung</a:t>
            </a:r>
            <a:r>
              <a:rPr lang="de-DE" dirty="0"/>
              <a:t> erfolgt ist.</a:t>
            </a:r>
          </a:p>
          <a:p>
            <a:endParaRPr lang="de-DE" dirty="0"/>
          </a:p>
          <a:p>
            <a:r>
              <a:rPr lang="de-DE" u="sng" dirty="0"/>
              <a:t>Bedingungen: </a:t>
            </a:r>
          </a:p>
          <a:p>
            <a:pPr marL="285750" indent="-285750">
              <a:buFont typeface="Wingdings" panose="05000000000000000000" pitchFamily="2" charset="2"/>
              <a:buChar char="§"/>
            </a:pPr>
            <a:r>
              <a:rPr lang="de-DE" dirty="0"/>
              <a:t>Der Versicherte nimmt bereits aktiv an der HZV teil</a:t>
            </a:r>
          </a:p>
          <a:p>
            <a:pPr marL="285750" indent="-285750">
              <a:buFont typeface="Wingdings" panose="05000000000000000000" pitchFamily="2" charset="2"/>
              <a:buChar char="§"/>
            </a:pPr>
            <a:r>
              <a:rPr lang="de-DE" dirty="0"/>
              <a:t>Der Vertragsteilnehmer muss zur SANE zugelassen sein (Beantragung i.R. der Teilnahmeerklärung oder nachträglich möglich)</a:t>
            </a:r>
          </a:p>
          <a:p>
            <a:pPr marL="285750" indent="-285750">
              <a:buFont typeface="Wingdings" panose="05000000000000000000" pitchFamily="2" charset="2"/>
              <a:buChar char="§"/>
            </a:pPr>
            <a:r>
              <a:rPr lang="de-DE" dirty="0"/>
              <a:t>Kann für einen Patienten für das Einschreibequartal und maximal das Folgequartal durchgeführt werden</a:t>
            </a:r>
          </a:p>
          <a:p>
            <a:pPr marL="285750" indent="-285750">
              <a:buFont typeface="Wingdings" panose="05000000000000000000" pitchFamily="2" charset="2"/>
              <a:buChar char="§"/>
            </a:pPr>
            <a:r>
              <a:rPr lang="de-DE" dirty="0"/>
              <a:t>Abrechnung entweder komplett über SANE im Facharztvertrag </a:t>
            </a:r>
            <a:r>
              <a:rPr lang="de-DE" u="sng" dirty="0"/>
              <a:t>oder</a:t>
            </a:r>
            <a:r>
              <a:rPr lang="de-DE" dirty="0"/>
              <a:t> wahlweise komplett über KV</a:t>
            </a:r>
          </a:p>
          <a:p>
            <a:endParaRPr lang="de-DE" dirty="0"/>
          </a:p>
        </p:txBody>
      </p:sp>
      <p:sp>
        <p:nvSpPr>
          <p:cNvPr id="5" name="Foliennummernplatzhalter 4">
            <a:extLst>
              <a:ext uri="{FF2B5EF4-FFF2-40B4-BE49-F238E27FC236}">
                <a16:creationId xmlns:a16="http://schemas.microsoft.com/office/drawing/2014/main" id="{E5A90C7B-F807-D15E-8619-75E40A340B78}"/>
              </a:ext>
            </a:extLst>
          </p:cNvPr>
          <p:cNvSpPr>
            <a:spLocks noGrp="1"/>
          </p:cNvSpPr>
          <p:nvPr>
            <p:ph type="sldNum" sz="quarter" idx="16"/>
          </p:nvPr>
        </p:nvSpPr>
        <p:spPr/>
        <p:txBody>
          <a:bodyPr/>
          <a:lstStyle/>
          <a:p>
            <a:fld id="{563F8326-2D3F-44D0-8A27-327B93DAAA3E}" type="slidenum">
              <a:rPr lang="de-DE" smtClean="0"/>
              <a:pPr/>
              <a:t>29</a:t>
            </a:fld>
            <a:endParaRPr lang="de-DE"/>
          </a:p>
        </p:txBody>
      </p:sp>
      <p:sp>
        <p:nvSpPr>
          <p:cNvPr id="7" name="Ellipse 6">
            <a:extLst>
              <a:ext uri="{FF2B5EF4-FFF2-40B4-BE49-F238E27FC236}">
                <a16:creationId xmlns:a16="http://schemas.microsoft.com/office/drawing/2014/main" id="{C93DCCB4-2711-8113-3446-366AA539DBE0}"/>
              </a:ext>
            </a:extLst>
          </p:cNvPr>
          <p:cNvSpPr/>
          <p:nvPr/>
        </p:nvSpPr>
        <p:spPr>
          <a:xfrm>
            <a:off x="10548000" y="5040000"/>
            <a:ext cx="1260000" cy="1260000"/>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lIns="54000" tIns="10800" rIns="54000" bIns="10800" rtlCol="0" anchor="ctr"/>
          <a:lstStyle/>
          <a:p>
            <a:pPr algn="ctr">
              <a:spcAft>
                <a:spcPts val="600"/>
              </a:spcAft>
            </a:pPr>
            <a:endParaRPr lang="de-DE" sz="1600" b="1" cap="all" dirty="0"/>
          </a:p>
        </p:txBody>
      </p:sp>
      <p:pic>
        <p:nvPicPr>
          <p:cNvPr id="8" name="Grafik 7" descr="Zahnräder Silhouette">
            <a:extLst>
              <a:ext uri="{FF2B5EF4-FFF2-40B4-BE49-F238E27FC236}">
                <a16:creationId xmlns:a16="http://schemas.microsoft.com/office/drawing/2014/main" id="{794737AA-2370-C19C-2792-4414D8FEB8B9}"/>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0728000" y="5220000"/>
            <a:ext cx="900000" cy="900000"/>
          </a:xfrm>
          <a:prstGeom prst="rect">
            <a:avLst/>
          </a:prstGeom>
        </p:spPr>
      </p:pic>
      <p:sp>
        <p:nvSpPr>
          <p:cNvPr id="9" name="Fußzeilenplatzhalter 5">
            <a:extLst>
              <a:ext uri="{FF2B5EF4-FFF2-40B4-BE49-F238E27FC236}">
                <a16:creationId xmlns:a16="http://schemas.microsoft.com/office/drawing/2014/main" id="{5B747C8A-C712-765F-F397-029EEBBA5FAC}"/>
              </a:ext>
            </a:extLst>
          </p:cNvPr>
          <p:cNvSpPr>
            <a:spLocks noGrp="1"/>
          </p:cNvSpPr>
          <p:nvPr>
            <p:ph type="ftr" sz="quarter" idx="15"/>
          </p:nvPr>
        </p:nvSpPr>
        <p:spPr>
          <a:xfrm>
            <a:off x="5384846" y="6507057"/>
            <a:ext cx="1422307" cy="180000"/>
          </a:xfrm>
        </p:spPr>
        <p:txBody>
          <a:bodyPr/>
          <a:lstStyle/>
          <a:p>
            <a:r>
              <a:rPr lang="de-DE" dirty="0"/>
              <a:t>Vertragsschulung Pneumologie</a:t>
            </a:r>
          </a:p>
        </p:txBody>
      </p:sp>
      <p:sp>
        <p:nvSpPr>
          <p:cNvPr id="10" name="Fußzeilenplatzhalter 5">
            <a:extLst>
              <a:ext uri="{FF2B5EF4-FFF2-40B4-BE49-F238E27FC236}">
                <a16:creationId xmlns:a16="http://schemas.microsoft.com/office/drawing/2014/main" id="{6F3C39D4-C05D-265C-8A03-B7954C0E8E5C}"/>
              </a:ext>
            </a:extLst>
          </p:cNvPr>
          <p:cNvSpPr txBox="1">
            <a:spLocks/>
          </p:cNvSpPr>
          <p:nvPr/>
        </p:nvSpPr>
        <p:spPr>
          <a:xfrm>
            <a:off x="928555" y="6507057"/>
            <a:ext cx="1422307" cy="180000"/>
          </a:xfrm>
          <a:prstGeom prst="rect">
            <a:avLst/>
          </a:prstGeom>
        </p:spPr>
        <p:txBody>
          <a:bodyPr vert="horz" lIns="0" tIns="0" rIns="0" bIns="0" rtlCol="0" anchor="t"/>
          <a:lstStyle>
            <a:defPPr>
              <a:defRPr lang="de-DE"/>
            </a:defPPr>
            <a:lvl1pPr marL="0" algn="l" defTabSz="914400" rtl="0" eaLnBrk="1" latinLnBrk="0" hangingPunct="1">
              <a:defRPr sz="800" kern="1200">
                <a:solidFill>
                  <a:schemeClr val="tx2"/>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7417286-CD27-4536-AB02-35836954B47B}" type="datetime1">
              <a:rPr lang="de-DE"/>
              <a:t>02.10.2026</a:t>
            </a:fld>
            <a:endParaRPr lang="de-DE" dirty="0"/>
          </a:p>
        </p:txBody>
      </p:sp>
    </p:spTree>
    <p:extLst>
      <p:ext uri="{BB962C8B-B14F-4D97-AF65-F5344CB8AC3E}">
        <p14:creationId xmlns:p14="http://schemas.microsoft.com/office/powerpoint/2010/main" val="239284760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E235F34-8E6B-B05A-CBB9-6BB51A5030A1}"/>
              </a:ext>
            </a:extLst>
          </p:cNvPr>
          <p:cNvSpPr>
            <a:spLocks noGrp="1"/>
          </p:cNvSpPr>
          <p:nvPr>
            <p:ph type="title"/>
          </p:nvPr>
        </p:nvSpPr>
        <p:spPr/>
        <p:txBody>
          <a:bodyPr/>
          <a:lstStyle/>
          <a:p>
            <a:r>
              <a:rPr lang="de-DE" dirty="0"/>
              <a:t>Sofortabrechnung nach Einschreibung (SANE)</a:t>
            </a:r>
          </a:p>
        </p:txBody>
      </p:sp>
      <p:sp>
        <p:nvSpPr>
          <p:cNvPr id="3" name="Textplatzhalter 2">
            <a:extLst>
              <a:ext uri="{FF2B5EF4-FFF2-40B4-BE49-F238E27FC236}">
                <a16:creationId xmlns:a16="http://schemas.microsoft.com/office/drawing/2014/main" id="{616BCD39-88C2-E953-7E81-EEB28FAD3D63}"/>
              </a:ext>
            </a:extLst>
          </p:cNvPr>
          <p:cNvSpPr>
            <a:spLocks noGrp="1"/>
          </p:cNvSpPr>
          <p:nvPr>
            <p:ph type="body" sz="quarter" idx="20"/>
          </p:nvPr>
        </p:nvSpPr>
        <p:spPr/>
        <p:txBody>
          <a:bodyPr/>
          <a:lstStyle/>
          <a:p>
            <a:endParaRPr lang="de-DE"/>
          </a:p>
        </p:txBody>
      </p:sp>
      <p:sp>
        <p:nvSpPr>
          <p:cNvPr id="5" name="Foliennummernplatzhalter 4">
            <a:extLst>
              <a:ext uri="{FF2B5EF4-FFF2-40B4-BE49-F238E27FC236}">
                <a16:creationId xmlns:a16="http://schemas.microsoft.com/office/drawing/2014/main" id="{354D0B78-706D-64F9-1820-56988EF7A319}"/>
              </a:ext>
            </a:extLst>
          </p:cNvPr>
          <p:cNvSpPr>
            <a:spLocks noGrp="1"/>
          </p:cNvSpPr>
          <p:nvPr>
            <p:ph type="sldNum" sz="quarter" idx="16"/>
          </p:nvPr>
        </p:nvSpPr>
        <p:spPr/>
        <p:txBody>
          <a:bodyPr/>
          <a:lstStyle/>
          <a:p>
            <a:fld id="{563F8326-2D3F-44D0-8A27-327B93DAAA3E}" type="slidenum">
              <a:rPr lang="de-DE" smtClean="0"/>
              <a:pPr/>
              <a:t>30</a:t>
            </a:fld>
            <a:endParaRPr lang="de-DE"/>
          </a:p>
        </p:txBody>
      </p:sp>
      <p:sp>
        <p:nvSpPr>
          <p:cNvPr id="8" name="Textfeld 7">
            <a:extLst>
              <a:ext uri="{FF2B5EF4-FFF2-40B4-BE49-F238E27FC236}">
                <a16:creationId xmlns:a16="http://schemas.microsoft.com/office/drawing/2014/main" id="{D2F58A49-468F-FD3F-BFC1-3FF5D52BE8E0}"/>
              </a:ext>
            </a:extLst>
          </p:cNvPr>
          <p:cNvSpPr txBox="1"/>
          <p:nvPr/>
        </p:nvSpPr>
        <p:spPr>
          <a:xfrm>
            <a:off x="453077" y="1284107"/>
            <a:ext cx="3170449" cy="288000"/>
          </a:xfrm>
          <a:prstGeom prst="rect">
            <a:avLst/>
          </a:prstGeom>
          <a:noFill/>
        </p:spPr>
        <p:txBody>
          <a:bodyPr wrap="none" lIns="0" tIns="0" rIns="0" bIns="0" rtlCol="0">
            <a:noAutofit/>
          </a:bodyPr>
          <a:lstStyle/>
          <a:p>
            <a:pPr algn="l">
              <a:buClr>
                <a:schemeClr val="tx2"/>
              </a:buClr>
              <a:buSzPct val="100000"/>
            </a:pPr>
            <a:r>
              <a:rPr lang="de-DE" sz="1600" b="1" dirty="0">
                <a:solidFill>
                  <a:schemeClr val="tx2"/>
                </a:solidFill>
                <a:latin typeface="Arial" panose="020B0604020202020204" pitchFamily="34" charset="0"/>
                <a:cs typeface="Arial" panose="020B0604020202020204" pitchFamily="34" charset="0"/>
              </a:rPr>
              <a:t>Beispiel: </a:t>
            </a:r>
            <a:r>
              <a:rPr lang="de-DE" sz="1600" dirty="0">
                <a:solidFill>
                  <a:schemeClr val="tx2"/>
                </a:solidFill>
                <a:latin typeface="Arial" panose="020B0604020202020204" pitchFamily="34" charset="0"/>
                <a:cs typeface="Arial" panose="020B0604020202020204" pitchFamily="34" charset="0"/>
              </a:rPr>
              <a:t>Einschreibung am 15.03.</a:t>
            </a:r>
          </a:p>
        </p:txBody>
      </p:sp>
      <p:sp>
        <p:nvSpPr>
          <p:cNvPr id="9" name="Textfeld 8">
            <a:extLst>
              <a:ext uri="{FF2B5EF4-FFF2-40B4-BE49-F238E27FC236}">
                <a16:creationId xmlns:a16="http://schemas.microsoft.com/office/drawing/2014/main" id="{AD28101F-1DA9-CCC1-2BCD-04E1D34EF6A2}"/>
              </a:ext>
            </a:extLst>
          </p:cNvPr>
          <p:cNvSpPr txBox="1"/>
          <p:nvPr/>
        </p:nvSpPr>
        <p:spPr>
          <a:xfrm>
            <a:off x="896021" y="1741898"/>
            <a:ext cx="3546428" cy="492443"/>
          </a:xfrm>
          <a:prstGeom prst="rect">
            <a:avLst/>
          </a:prstGeom>
          <a:noFill/>
        </p:spPr>
        <p:txBody>
          <a:bodyPr wrap="square" lIns="0" tIns="0" rIns="0" bIns="0" rtlCol="0">
            <a:spAutoFit/>
          </a:bodyPr>
          <a:lstStyle/>
          <a:p>
            <a:pPr marL="285750" indent="-285750" algn="l">
              <a:buClr>
                <a:schemeClr val="tx2"/>
              </a:buClr>
              <a:buSzPct val="100000"/>
              <a:buFont typeface="Wingdings" panose="05000000000000000000" pitchFamily="2" charset="2"/>
              <a:buChar char="à"/>
            </a:pPr>
            <a:r>
              <a:rPr lang="de-DE" sz="1600" b="1" dirty="0">
                <a:solidFill>
                  <a:schemeClr val="tx2"/>
                </a:solidFill>
                <a:latin typeface="Arial" panose="020B0604020202020204" pitchFamily="34" charset="0"/>
                <a:cs typeface="Arial" panose="020B0604020202020204" pitchFamily="34" charset="0"/>
                <a:sym typeface="Wingdings" panose="05000000000000000000" pitchFamily="2" charset="2"/>
              </a:rPr>
              <a:t>Alle Leistungen in Q1</a:t>
            </a:r>
            <a:r>
              <a:rPr lang="de-DE" sz="1600" dirty="0">
                <a:solidFill>
                  <a:schemeClr val="tx2"/>
                </a:solidFill>
                <a:latin typeface="Arial" panose="020B0604020202020204" pitchFamily="34" charset="0"/>
                <a:cs typeface="Arial" panose="020B0604020202020204" pitchFamily="34" charset="0"/>
                <a:sym typeface="Wingdings" panose="05000000000000000000" pitchFamily="2" charset="2"/>
              </a:rPr>
              <a:t> können</a:t>
            </a:r>
          </a:p>
          <a:p>
            <a:pPr algn="l">
              <a:buClr>
                <a:schemeClr val="tx2"/>
              </a:buClr>
              <a:buSzPct val="100000"/>
            </a:pPr>
            <a:r>
              <a:rPr lang="de-DE" sz="1600" dirty="0">
                <a:solidFill>
                  <a:schemeClr val="tx2"/>
                </a:solidFill>
                <a:latin typeface="Arial" panose="020B0604020202020204" pitchFamily="34" charset="0"/>
                <a:cs typeface="Arial" panose="020B0604020202020204" pitchFamily="34" charset="0"/>
                <a:sym typeface="Wingdings" panose="05000000000000000000" pitchFamily="2" charset="2"/>
              </a:rPr>
              <a:t>über den FAV abgerechnet werden</a:t>
            </a:r>
            <a:endParaRPr lang="de-DE" sz="1600" dirty="0">
              <a:solidFill>
                <a:schemeClr val="tx2"/>
              </a:solidFill>
              <a:latin typeface="Arial" panose="020B0604020202020204" pitchFamily="34" charset="0"/>
              <a:cs typeface="Arial" panose="020B0604020202020204" pitchFamily="34" charset="0"/>
            </a:endParaRPr>
          </a:p>
        </p:txBody>
      </p:sp>
      <p:cxnSp>
        <p:nvCxnSpPr>
          <p:cNvPr id="11" name="Gerader Verbinder 10">
            <a:extLst>
              <a:ext uri="{FF2B5EF4-FFF2-40B4-BE49-F238E27FC236}">
                <a16:creationId xmlns:a16="http://schemas.microsoft.com/office/drawing/2014/main" id="{EAF8B453-CF6D-33BF-4B92-A005B8195A15}"/>
              </a:ext>
            </a:extLst>
          </p:cNvPr>
          <p:cNvCxnSpPr>
            <a:cxnSpLocks/>
          </p:cNvCxnSpPr>
          <p:nvPr/>
        </p:nvCxnSpPr>
        <p:spPr>
          <a:xfrm>
            <a:off x="4442449" y="1741898"/>
            <a:ext cx="0" cy="683952"/>
          </a:xfrm>
          <a:prstGeom prst="line">
            <a:avLst/>
          </a:prstGeom>
          <a:ln w="15875" cap="rnd">
            <a:solidFill>
              <a:schemeClr val="accent2"/>
            </a:solidFill>
            <a:prstDash val="dash"/>
            <a:round/>
          </a:ln>
        </p:spPr>
        <p:style>
          <a:lnRef idx="1">
            <a:schemeClr val="accent1"/>
          </a:lnRef>
          <a:fillRef idx="0">
            <a:schemeClr val="accent1"/>
          </a:fillRef>
          <a:effectRef idx="0">
            <a:schemeClr val="accent1"/>
          </a:effectRef>
          <a:fontRef idx="minor">
            <a:schemeClr val="tx1"/>
          </a:fontRef>
        </p:style>
      </p:cxnSp>
      <p:cxnSp>
        <p:nvCxnSpPr>
          <p:cNvPr id="14" name="Gerader Verbinder 13">
            <a:extLst>
              <a:ext uri="{FF2B5EF4-FFF2-40B4-BE49-F238E27FC236}">
                <a16:creationId xmlns:a16="http://schemas.microsoft.com/office/drawing/2014/main" id="{275BEDB8-9ECB-4647-32F6-E59A4BA7BF49}"/>
              </a:ext>
            </a:extLst>
          </p:cNvPr>
          <p:cNvCxnSpPr>
            <a:cxnSpLocks/>
          </p:cNvCxnSpPr>
          <p:nvPr/>
        </p:nvCxnSpPr>
        <p:spPr>
          <a:xfrm>
            <a:off x="7966122" y="1741898"/>
            <a:ext cx="0" cy="683952"/>
          </a:xfrm>
          <a:prstGeom prst="line">
            <a:avLst/>
          </a:prstGeom>
          <a:ln w="15875" cap="rnd">
            <a:solidFill>
              <a:schemeClr val="accent2"/>
            </a:solidFill>
            <a:prstDash val="dash"/>
            <a:round/>
          </a:ln>
        </p:spPr>
        <p:style>
          <a:lnRef idx="1">
            <a:schemeClr val="accent1"/>
          </a:lnRef>
          <a:fillRef idx="0">
            <a:schemeClr val="accent1"/>
          </a:fillRef>
          <a:effectRef idx="0">
            <a:schemeClr val="accent1"/>
          </a:effectRef>
          <a:fontRef idx="minor">
            <a:schemeClr val="tx1"/>
          </a:fontRef>
        </p:style>
      </p:cxnSp>
      <p:sp>
        <p:nvSpPr>
          <p:cNvPr id="15" name="Textfeld 14">
            <a:extLst>
              <a:ext uri="{FF2B5EF4-FFF2-40B4-BE49-F238E27FC236}">
                <a16:creationId xmlns:a16="http://schemas.microsoft.com/office/drawing/2014/main" id="{E169159B-55E1-0875-A6B4-6449F51FF454}"/>
              </a:ext>
            </a:extLst>
          </p:cNvPr>
          <p:cNvSpPr txBox="1"/>
          <p:nvPr/>
        </p:nvSpPr>
        <p:spPr>
          <a:xfrm>
            <a:off x="4539767" y="1741898"/>
            <a:ext cx="3546428" cy="492443"/>
          </a:xfrm>
          <a:prstGeom prst="rect">
            <a:avLst/>
          </a:prstGeom>
          <a:noFill/>
        </p:spPr>
        <p:txBody>
          <a:bodyPr wrap="square" lIns="0" tIns="0" rIns="0" bIns="0" rtlCol="0">
            <a:spAutoFit/>
          </a:bodyPr>
          <a:lstStyle/>
          <a:p>
            <a:pPr marL="285750" indent="-285750" algn="l">
              <a:buClr>
                <a:schemeClr val="tx2"/>
              </a:buClr>
              <a:buSzPct val="100000"/>
              <a:buFont typeface="Wingdings" panose="05000000000000000000" pitchFamily="2" charset="2"/>
              <a:buChar char="à"/>
            </a:pPr>
            <a:r>
              <a:rPr lang="de-DE" sz="1600" b="1" dirty="0">
                <a:solidFill>
                  <a:schemeClr val="tx2"/>
                </a:solidFill>
                <a:latin typeface="Arial" panose="020B0604020202020204" pitchFamily="34" charset="0"/>
                <a:cs typeface="Arial" panose="020B0604020202020204" pitchFamily="34" charset="0"/>
                <a:sym typeface="Wingdings" panose="05000000000000000000" pitchFamily="2" charset="2"/>
              </a:rPr>
              <a:t>Alle Leistungen in Q2</a:t>
            </a:r>
            <a:r>
              <a:rPr lang="de-DE" sz="1600" dirty="0">
                <a:solidFill>
                  <a:schemeClr val="tx2"/>
                </a:solidFill>
                <a:latin typeface="Arial" panose="020B0604020202020204" pitchFamily="34" charset="0"/>
                <a:cs typeface="Arial" panose="020B0604020202020204" pitchFamily="34" charset="0"/>
                <a:sym typeface="Wingdings" panose="05000000000000000000" pitchFamily="2" charset="2"/>
              </a:rPr>
              <a:t> können</a:t>
            </a:r>
          </a:p>
          <a:p>
            <a:pPr algn="l">
              <a:buClr>
                <a:schemeClr val="tx2"/>
              </a:buClr>
              <a:buSzPct val="100000"/>
            </a:pPr>
            <a:r>
              <a:rPr lang="de-DE" sz="1600" dirty="0">
                <a:solidFill>
                  <a:schemeClr val="tx2"/>
                </a:solidFill>
                <a:latin typeface="Arial" panose="020B0604020202020204" pitchFamily="34" charset="0"/>
                <a:cs typeface="Arial" panose="020B0604020202020204" pitchFamily="34" charset="0"/>
                <a:sym typeface="Wingdings" panose="05000000000000000000" pitchFamily="2" charset="2"/>
              </a:rPr>
              <a:t>über den FAV abgerechnet werden</a:t>
            </a:r>
            <a:endParaRPr lang="de-DE" sz="1600" dirty="0">
              <a:solidFill>
                <a:schemeClr val="tx2"/>
              </a:solidFill>
              <a:latin typeface="Arial" panose="020B0604020202020204" pitchFamily="34" charset="0"/>
              <a:cs typeface="Arial" panose="020B0604020202020204" pitchFamily="34" charset="0"/>
            </a:endParaRPr>
          </a:p>
        </p:txBody>
      </p:sp>
      <p:sp>
        <p:nvSpPr>
          <p:cNvPr id="16" name="Textfeld 15">
            <a:extLst>
              <a:ext uri="{FF2B5EF4-FFF2-40B4-BE49-F238E27FC236}">
                <a16:creationId xmlns:a16="http://schemas.microsoft.com/office/drawing/2014/main" id="{31A50C4C-4A7D-B8C6-C345-D4C0E6C1D7D6}"/>
              </a:ext>
            </a:extLst>
          </p:cNvPr>
          <p:cNvSpPr txBox="1"/>
          <p:nvPr/>
        </p:nvSpPr>
        <p:spPr>
          <a:xfrm>
            <a:off x="8084177" y="1865008"/>
            <a:ext cx="3546428" cy="246221"/>
          </a:xfrm>
          <a:prstGeom prst="rect">
            <a:avLst/>
          </a:prstGeom>
          <a:noFill/>
        </p:spPr>
        <p:txBody>
          <a:bodyPr wrap="square" lIns="0" tIns="0" rIns="0" bIns="0" rtlCol="0">
            <a:spAutoFit/>
          </a:bodyPr>
          <a:lstStyle/>
          <a:p>
            <a:pPr marL="285750" indent="-285750" algn="l">
              <a:buClr>
                <a:schemeClr val="tx2"/>
              </a:buClr>
              <a:buSzPct val="100000"/>
              <a:buFont typeface="Wingdings" panose="05000000000000000000" pitchFamily="2" charset="2"/>
              <a:buChar char="à"/>
            </a:pPr>
            <a:r>
              <a:rPr lang="de-DE" sz="1600" b="1" dirty="0">
                <a:solidFill>
                  <a:schemeClr val="tx2"/>
                </a:solidFill>
                <a:latin typeface="Arial" panose="020B0604020202020204" pitchFamily="34" charset="0"/>
                <a:cs typeface="Arial" panose="020B0604020202020204" pitchFamily="34" charset="0"/>
                <a:sym typeface="Wingdings" panose="05000000000000000000" pitchFamily="2" charset="2"/>
              </a:rPr>
              <a:t>Aktive Teilnahme ab Q3</a:t>
            </a:r>
            <a:endParaRPr lang="de-DE" sz="1600" dirty="0">
              <a:solidFill>
                <a:schemeClr val="tx2"/>
              </a:solidFill>
              <a:latin typeface="Arial" panose="020B0604020202020204" pitchFamily="34" charset="0"/>
              <a:cs typeface="Arial" panose="020B0604020202020204" pitchFamily="34" charset="0"/>
            </a:endParaRPr>
          </a:p>
        </p:txBody>
      </p:sp>
      <p:sp>
        <p:nvSpPr>
          <p:cNvPr id="17" name="Geschweifte Klammer links 16">
            <a:extLst>
              <a:ext uri="{FF2B5EF4-FFF2-40B4-BE49-F238E27FC236}">
                <a16:creationId xmlns:a16="http://schemas.microsoft.com/office/drawing/2014/main" id="{979A1523-1772-3484-4685-BA7F84151EC8}"/>
              </a:ext>
            </a:extLst>
          </p:cNvPr>
          <p:cNvSpPr/>
          <p:nvPr/>
        </p:nvSpPr>
        <p:spPr>
          <a:xfrm rot="16200000">
            <a:off x="4293437" y="195871"/>
            <a:ext cx="205995" cy="7000829"/>
          </a:xfrm>
          <a:prstGeom prst="leftBrace">
            <a:avLst/>
          </a:prstGeom>
          <a:noFill/>
          <a:ln>
            <a:solidFill>
              <a:schemeClr val="accent3"/>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de-DE">
              <a:solidFill>
                <a:srgbClr val="F18B82"/>
              </a:solidFill>
            </a:endParaRPr>
          </a:p>
        </p:txBody>
      </p:sp>
      <p:sp>
        <p:nvSpPr>
          <p:cNvPr id="18" name="Geschweifte Klammer links 17">
            <a:extLst>
              <a:ext uri="{FF2B5EF4-FFF2-40B4-BE49-F238E27FC236}">
                <a16:creationId xmlns:a16="http://schemas.microsoft.com/office/drawing/2014/main" id="{09C2195C-76B3-CD4E-1701-458D9288371F}"/>
              </a:ext>
            </a:extLst>
          </p:cNvPr>
          <p:cNvSpPr/>
          <p:nvPr/>
        </p:nvSpPr>
        <p:spPr>
          <a:xfrm rot="16200000">
            <a:off x="9629411" y="1929997"/>
            <a:ext cx="205996" cy="3532574"/>
          </a:xfrm>
          <a:prstGeom prst="leftBrace">
            <a:avLst/>
          </a:prstGeom>
          <a:noFill/>
          <a:ln>
            <a:solidFill>
              <a:schemeClr val="accent3"/>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de-DE">
              <a:solidFill>
                <a:srgbClr val="F18B82"/>
              </a:solidFill>
            </a:endParaRPr>
          </a:p>
        </p:txBody>
      </p:sp>
      <p:sp>
        <p:nvSpPr>
          <p:cNvPr id="19" name="Textfeld 18">
            <a:extLst>
              <a:ext uri="{FF2B5EF4-FFF2-40B4-BE49-F238E27FC236}">
                <a16:creationId xmlns:a16="http://schemas.microsoft.com/office/drawing/2014/main" id="{46E8AB60-EDD6-90DA-DE81-19ECF31254C4}"/>
              </a:ext>
            </a:extLst>
          </p:cNvPr>
          <p:cNvSpPr txBox="1"/>
          <p:nvPr/>
        </p:nvSpPr>
        <p:spPr>
          <a:xfrm>
            <a:off x="1743456" y="3875583"/>
            <a:ext cx="5305957" cy="246221"/>
          </a:xfrm>
          <a:prstGeom prst="rect">
            <a:avLst/>
          </a:prstGeom>
          <a:noFill/>
        </p:spPr>
        <p:txBody>
          <a:bodyPr wrap="square" lIns="0" tIns="0" rIns="0" bIns="0" rtlCol="0">
            <a:spAutoFit/>
          </a:bodyPr>
          <a:lstStyle/>
          <a:p>
            <a:pPr algn="l">
              <a:buClr>
                <a:schemeClr val="tx2"/>
              </a:buClr>
              <a:buSzPct val="100000"/>
            </a:pPr>
            <a:r>
              <a:rPr lang="de-DE" sz="1600" dirty="0">
                <a:solidFill>
                  <a:schemeClr val="tx2"/>
                </a:solidFill>
                <a:latin typeface="Arial" panose="020B0604020202020204" pitchFamily="34" charset="0"/>
                <a:cs typeface="Arial" panose="020B0604020202020204" pitchFamily="34" charset="0"/>
              </a:rPr>
              <a:t>SANE in max. 2 aufeinanderfolgenden Quartalen möglich</a:t>
            </a:r>
          </a:p>
        </p:txBody>
      </p:sp>
      <p:sp>
        <p:nvSpPr>
          <p:cNvPr id="20" name="Textfeld 19">
            <a:extLst>
              <a:ext uri="{FF2B5EF4-FFF2-40B4-BE49-F238E27FC236}">
                <a16:creationId xmlns:a16="http://schemas.microsoft.com/office/drawing/2014/main" id="{EC4EB0BA-D08D-FF80-AAEF-809F0F6CB4BC}"/>
              </a:ext>
            </a:extLst>
          </p:cNvPr>
          <p:cNvSpPr txBox="1"/>
          <p:nvPr/>
        </p:nvSpPr>
        <p:spPr>
          <a:xfrm>
            <a:off x="7966122" y="3875583"/>
            <a:ext cx="3542393" cy="984885"/>
          </a:xfrm>
          <a:prstGeom prst="rect">
            <a:avLst/>
          </a:prstGeom>
          <a:noFill/>
        </p:spPr>
        <p:txBody>
          <a:bodyPr wrap="square" lIns="0" tIns="0" rIns="0" bIns="0" rtlCol="0">
            <a:spAutoFit/>
          </a:bodyPr>
          <a:lstStyle/>
          <a:p>
            <a:pPr algn="l">
              <a:buClr>
                <a:schemeClr val="tx2"/>
              </a:buClr>
              <a:buSzPct val="100000"/>
            </a:pPr>
            <a:r>
              <a:rPr lang="de-DE" sz="1600" dirty="0">
                <a:solidFill>
                  <a:schemeClr val="tx2"/>
                </a:solidFill>
                <a:latin typeface="Arial" panose="020B0604020202020204" pitchFamily="34" charset="0"/>
                <a:cs typeface="Arial" panose="020B0604020202020204" pitchFamily="34" charset="0"/>
              </a:rPr>
              <a:t>wird Einschreibung nach zwei Quartalen nicht wirksam </a:t>
            </a:r>
            <a:r>
              <a:rPr lang="de-DE" sz="1600" dirty="0">
                <a:solidFill>
                  <a:schemeClr val="tx2"/>
                </a:solidFill>
                <a:latin typeface="Arial" panose="020B0604020202020204" pitchFamily="34" charset="0"/>
                <a:cs typeface="Arial" panose="020B0604020202020204" pitchFamily="34" charset="0"/>
                <a:sym typeface="Wingdings" panose="05000000000000000000" pitchFamily="2" charset="2"/>
              </a:rPr>
              <a:t></a:t>
            </a:r>
            <a:r>
              <a:rPr lang="de-DE" sz="1600" dirty="0">
                <a:solidFill>
                  <a:schemeClr val="tx2"/>
                </a:solidFill>
                <a:latin typeface="Arial" panose="020B0604020202020204" pitchFamily="34" charset="0"/>
                <a:cs typeface="Arial" panose="020B0604020202020204" pitchFamily="34" charset="0"/>
              </a:rPr>
              <a:t>  Reduktion der Vergütung für Q1 und Q2 um 15% und Ablehnung der Abrechnung ab Q3</a:t>
            </a:r>
          </a:p>
        </p:txBody>
      </p:sp>
      <p:sp>
        <p:nvSpPr>
          <p:cNvPr id="21" name="Ellipse 20">
            <a:extLst>
              <a:ext uri="{FF2B5EF4-FFF2-40B4-BE49-F238E27FC236}">
                <a16:creationId xmlns:a16="http://schemas.microsoft.com/office/drawing/2014/main" id="{82597969-8636-FA87-F376-CF01C0A91150}"/>
              </a:ext>
            </a:extLst>
          </p:cNvPr>
          <p:cNvSpPr/>
          <p:nvPr/>
        </p:nvSpPr>
        <p:spPr>
          <a:xfrm>
            <a:off x="10548000" y="5040000"/>
            <a:ext cx="1260000" cy="1260000"/>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lIns="54000" tIns="10800" rIns="54000" bIns="10800" rtlCol="0" anchor="ctr"/>
          <a:lstStyle/>
          <a:p>
            <a:pPr algn="ctr">
              <a:spcAft>
                <a:spcPts val="600"/>
              </a:spcAft>
            </a:pPr>
            <a:endParaRPr lang="de-DE" sz="1600" b="1" cap="all" dirty="0"/>
          </a:p>
        </p:txBody>
      </p:sp>
      <p:pic>
        <p:nvPicPr>
          <p:cNvPr id="22" name="Grafik 21" descr="Zahnräder Silhouette">
            <a:extLst>
              <a:ext uri="{FF2B5EF4-FFF2-40B4-BE49-F238E27FC236}">
                <a16:creationId xmlns:a16="http://schemas.microsoft.com/office/drawing/2014/main" id="{E59D1BB5-8148-1E29-B0B6-1B6323B46112}"/>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0728000" y="5220000"/>
            <a:ext cx="900000" cy="900000"/>
          </a:xfrm>
          <a:prstGeom prst="rect">
            <a:avLst/>
          </a:prstGeom>
        </p:spPr>
      </p:pic>
      <p:sp>
        <p:nvSpPr>
          <p:cNvPr id="4" name="Fußzeilenplatzhalter 5">
            <a:extLst>
              <a:ext uri="{FF2B5EF4-FFF2-40B4-BE49-F238E27FC236}">
                <a16:creationId xmlns:a16="http://schemas.microsoft.com/office/drawing/2014/main" id="{2434F243-D25A-63E1-187A-A46CCA4A8947}"/>
              </a:ext>
            </a:extLst>
          </p:cNvPr>
          <p:cNvSpPr>
            <a:spLocks noGrp="1"/>
          </p:cNvSpPr>
          <p:nvPr>
            <p:ph type="ftr" sz="quarter" idx="15"/>
          </p:nvPr>
        </p:nvSpPr>
        <p:spPr>
          <a:xfrm>
            <a:off x="5384846" y="6507057"/>
            <a:ext cx="1422307" cy="180000"/>
          </a:xfrm>
        </p:spPr>
        <p:txBody>
          <a:bodyPr/>
          <a:lstStyle/>
          <a:p>
            <a:r>
              <a:rPr lang="de-DE" dirty="0"/>
              <a:t>Vertragsschulung Pneumologie</a:t>
            </a:r>
          </a:p>
        </p:txBody>
      </p:sp>
      <p:sp>
        <p:nvSpPr>
          <p:cNvPr id="10" name="Fußzeilenplatzhalter 5">
            <a:extLst>
              <a:ext uri="{FF2B5EF4-FFF2-40B4-BE49-F238E27FC236}">
                <a16:creationId xmlns:a16="http://schemas.microsoft.com/office/drawing/2014/main" id="{92EA0BCA-9FD7-9071-CC44-E64FAEEC4B90}"/>
              </a:ext>
            </a:extLst>
          </p:cNvPr>
          <p:cNvSpPr txBox="1">
            <a:spLocks/>
          </p:cNvSpPr>
          <p:nvPr/>
        </p:nvSpPr>
        <p:spPr>
          <a:xfrm>
            <a:off x="928555" y="6507057"/>
            <a:ext cx="1422307" cy="180000"/>
          </a:xfrm>
          <a:prstGeom prst="rect">
            <a:avLst/>
          </a:prstGeom>
        </p:spPr>
        <p:txBody>
          <a:bodyPr vert="horz" lIns="0" tIns="0" rIns="0" bIns="0" rtlCol="0" anchor="t"/>
          <a:lstStyle>
            <a:defPPr>
              <a:defRPr lang="de-DE"/>
            </a:defPPr>
            <a:lvl1pPr marL="0" algn="l" defTabSz="914400" rtl="0" eaLnBrk="1" latinLnBrk="0" hangingPunct="1">
              <a:defRPr sz="800" kern="1200">
                <a:solidFill>
                  <a:schemeClr val="tx2"/>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7417286-CD27-4536-AB02-35836954B47B}" type="datetime1">
              <a:rPr lang="de-DE"/>
              <a:t>02.10.2026</a:t>
            </a:fld>
            <a:endParaRPr lang="de-DE" dirty="0"/>
          </a:p>
        </p:txBody>
      </p:sp>
      <p:graphicFrame>
        <p:nvGraphicFramePr>
          <p:cNvPr id="6" name="Tabelle 5">
            <a:extLst>
              <a:ext uri="{FF2B5EF4-FFF2-40B4-BE49-F238E27FC236}">
                <a16:creationId xmlns:a16="http://schemas.microsoft.com/office/drawing/2014/main" id="{1F312C31-11FA-B38C-F0D9-AC88234C5F44}"/>
              </a:ext>
            </a:extLst>
          </p:cNvPr>
          <p:cNvGraphicFramePr>
            <a:graphicFrameLocks noGrp="1"/>
          </p:cNvGraphicFramePr>
          <p:nvPr>
            <p:extLst>
              <p:ext uri="{D42A27DB-BD31-4B8C-83A1-F6EECF244321}">
                <p14:modId xmlns:p14="http://schemas.microsoft.com/office/powerpoint/2010/main" val="1654343108"/>
              </p:ext>
            </p:extLst>
          </p:nvPr>
        </p:nvGraphicFramePr>
        <p:xfrm>
          <a:off x="896021" y="2480664"/>
          <a:ext cx="10612494" cy="1036320"/>
        </p:xfrm>
        <a:graphic>
          <a:graphicData uri="http://schemas.openxmlformats.org/drawingml/2006/table">
            <a:tbl>
              <a:tblPr firstRow="1" bandRow="1">
                <a:tableStyleId>{8799B23B-EC83-4686-B30A-512413B5E67A}</a:tableStyleId>
              </a:tblPr>
              <a:tblGrid>
                <a:gridCol w="1179166">
                  <a:extLst>
                    <a:ext uri="{9D8B030D-6E8A-4147-A177-3AD203B41FA5}">
                      <a16:colId xmlns:a16="http://schemas.microsoft.com/office/drawing/2014/main" val="2782465802"/>
                    </a:ext>
                  </a:extLst>
                </a:gridCol>
                <a:gridCol w="1179166">
                  <a:extLst>
                    <a:ext uri="{9D8B030D-6E8A-4147-A177-3AD203B41FA5}">
                      <a16:colId xmlns:a16="http://schemas.microsoft.com/office/drawing/2014/main" val="30214965"/>
                    </a:ext>
                  </a:extLst>
                </a:gridCol>
                <a:gridCol w="1179166">
                  <a:extLst>
                    <a:ext uri="{9D8B030D-6E8A-4147-A177-3AD203B41FA5}">
                      <a16:colId xmlns:a16="http://schemas.microsoft.com/office/drawing/2014/main" val="2462271603"/>
                    </a:ext>
                  </a:extLst>
                </a:gridCol>
                <a:gridCol w="1179166">
                  <a:extLst>
                    <a:ext uri="{9D8B030D-6E8A-4147-A177-3AD203B41FA5}">
                      <a16:colId xmlns:a16="http://schemas.microsoft.com/office/drawing/2014/main" val="1046619297"/>
                    </a:ext>
                  </a:extLst>
                </a:gridCol>
                <a:gridCol w="1179166">
                  <a:extLst>
                    <a:ext uri="{9D8B030D-6E8A-4147-A177-3AD203B41FA5}">
                      <a16:colId xmlns:a16="http://schemas.microsoft.com/office/drawing/2014/main" val="1814164298"/>
                    </a:ext>
                  </a:extLst>
                </a:gridCol>
                <a:gridCol w="1179166">
                  <a:extLst>
                    <a:ext uri="{9D8B030D-6E8A-4147-A177-3AD203B41FA5}">
                      <a16:colId xmlns:a16="http://schemas.microsoft.com/office/drawing/2014/main" val="2394751121"/>
                    </a:ext>
                  </a:extLst>
                </a:gridCol>
                <a:gridCol w="1179166">
                  <a:extLst>
                    <a:ext uri="{9D8B030D-6E8A-4147-A177-3AD203B41FA5}">
                      <a16:colId xmlns:a16="http://schemas.microsoft.com/office/drawing/2014/main" val="117204213"/>
                    </a:ext>
                  </a:extLst>
                </a:gridCol>
                <a:gridCol w="1179166">
                  <a:extLst>
                    <a:ext uri="{9D8B030D-6E8A-4147-A177-3AD203B41FA5}">
                      <a16:colId xmlns:a16="http://schemas.microsoft.com/office/drawing/2014/main" val="152373445"/>
                    </a:ext>
                  </a:extLst>
                </a:gridCol>
                <a:gridCol w="1179166">
                  <a:extLst>
                    <a:ext uri="{9D8B030D-6E8A-4147-A177-3AD203B41FA5}">
                      <a16:colId xmlns:a16="http://schemas.microsoft.com/office/drawing/2014/main" val="2218900056"/>
                    </a:ext>
                  </a:extLst>
                </a:gridCol>
              </a:tblGrid>
              <a:tr h="370840">
                <a:tc>
                  <a:txBody>
                    <a:bodyPr/>
                    <a:lstStyle/>
                    <a:p>
                      <a:pPr algn="ctr"/>
                      <a:endParaRPr lang="de-DE" sz="1600" dirty="0">
                        <a:solidFill>
                          <a:schemeClr val="tx2"/>
                        </a:solidFill>
                      </a:endParaRPr>
                    </a:p>
                    <a:p>
                      <a:pPr algn="ctr"/>
                      <a:endParaRPr lang="de-DE" sz="1600" dirty="0">
                        <a:solidFill>
                          <a:schemeClr val="tx2"/>
                        </a:solidFill>
                      </a:endParaRPr>
                    </a:p>
                    <a:p>
                      <a:pPr algn="ctr"/>
                      <a:endParaRPr lang="de-DE" sz="1600" dirty="0">
                        <a:solidFill>
                          <a:schemeClr val="tx2"/>
                        </a:solidFill>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de-DE" sz="1400" b="1" kern="1200" dirty="0">
                          <a:solidFill>
                            <a:schemeClr val="tx2"/>
                          </a:solidFill>
                          <a:latin typeface="+mn-lt"/>
                          <a:ea typeface="+mn-ea"/>
                          <a:cs typeface="+mn-cs"/>
                        </a:rPr>
                        <a:t>Januar</a:t>
                      </a:r>
                    </a:p>
                  </a:txBody>
                  <a:tcPr>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e-DE" sz="4800" b="0" dirty="0">
                          <a:solidFill>
                            <a:schemeClr val="accent3">
                              <a:lumMod val="40000"/>
                              <a:lumOff val="60000"/>
                            </a:schemeClr>
                          </a:solidFill>
                        </a:rPr>
                        <a:t>Q1</a:t>
                      </a:r>
                    </a:p>
                    <a:p>
                      <a:pPr marL="0" marR="0" lvl="0" indent="0" algn="ctr" defTabSz="914400" rtl="0" eaLnBrk="1" fontAlgn="auto" latinLnBrk="0" hangingPunct="1">
                        <a:lnSpc>
                          <a:spcPct val="100000"/>
                        </a:lnSpc>
                        <a:spcBef>
                          <a:spcPts val="0"/>
                        </a:spcBef>
                        <a:spcAft>
                          <a:spcPts val="0"/>
                        </a:spcAft>
                        <a:buClrTx/>
                        <a:buSzTx/>
                        <a:buFontTx/>
                        <a:buNone/>
                        <a:tabLst/>
                        <a:defRPr/>
                      </a:pPr>
                      <a:r>
                        <a:rPr lang="de-DE" sz="1400" b="1" kern="1200" dirty="0">
                          <a:solidFill>
                            <a:schemeClr val="tx2"/>
                          </a:solidFill>
                          <a:latin typeface="+mn-lt"/>
                          <a:ea typeface="+mn-ea"/>
                          <a:cs typeface="+mn-cs"/>
                        </a:rPr>
                        <a:t>Februar</a:t>
                      </a:r>
                    </a:p>
                  </a:txBody>
                  <a:tcPr>
                    <a:solidFill>
                      <a:schemeClr val="bg1">
                        <a:lumMod val="95000"/>
                      </a:schemeClr>
                    </a:solidFill>
                  </a:tcPr>
                </a:tc>
                <a:tc>
                  <a:txBody>
                    <a:bodyPr/>
                    <a:lstStyle/>
                    <a:p>
                      <a:pPr algn="ctr"/>
                      <a:endParaRPr lang="de-DE" sz="1600" dirty="0">
                        <a:solidFill>
                          <a:schemeClr val="tx2"/>
                        </a:solidFill>
                      </a:endParaRPr>
                    </a:p>
                    <a:p>
                      <a:pPr algn="ctr"/>
                      <a:endParaRPr lang="de-DE" sz="1600" dirty="0">
                        <a:solidFill>
                          <a:schemeClr val="tx2"/>
                        </a:solidFill>
                      </a:endParaRPr>
                    </a:p>
                    <a:p>
                      <a:pPr algn="ctr"/>
                      <a:endParaRPr lang="de-DE" sz="1600" dirty="0">
                        <a:solidFill>
                          <a:schemeClr val="tx2"/>
                        </a:solidFill>
                      </a:endParaRPr>
                    </a:p>
                    <a:p>
                      <a:pPr marL="0" algn="ctr" defTabSz="914400" rtl="0" eaLnBrk="1" latinLnBrk="0" hangingPunct="1"/>
                      <a:r>
                        <a:rPr lang="de-DE" sz="1400" b="1" kern="1200" dirty="0">
                          <a:solidFill>
                            <a:schemeClr val="tx2"/>
                          </a:solidFill>
                          <a:latin typeface="+mn-lt"/>
                          <a:ea typeface="+mn-ea"/>
                          <a:cs typeface="+mn-cs"/>
                        </a:rPr>
                        <a:t>März</a:t>
                      </a:r>
                    </a:p>
                  </a:txBody>
                  <a:tcPr>
                    <a:solidFill>
                      <a:schemeClr val="bg1">
                        <a:lumMod val="95000"/>
                      </a:schemeClr>
                    </a:solidFill>
                  </a:tcPr>
                </a:tc>
                <a:tc>
                  <a:txBody>
                    <a:bodyPr/>
                    <a:lstStyle/>
                    <a:p>
                      <a:pPr algn="ctr"/>
                      <a:endParaRPr lang="de-DE" sz="1600" dirty="0">
                        <a:solidFill>
                          <a:schemeClr val="tx2"/>
                        </a:solidFill>
                      </a:endParaRPr>
                    </a:p>
                    <a:p>
                      <a:pPr algn="ctr"/>
                      <a:endParaRPr lang="de-DE" sz="1600" dirty="0">
                        <a:solidFill>
                          <a:schemeClr val="tx2"/>
                        </a:solidFill>
                      </a:endParaRPr>
                    </a:p>
                    <a:p>
                      <a:pPr algn="ctr"/>
                      <a:endParaRPr lang="de-DE" sz="1600" dirty="0">
                        <a:solidFill>
                          <a:schemeClr val="tx2"/>
                        </a:solidFill>
                      </a:endParaRPr>
                    </a:p>
                    <a:p>
                      <a:pPr marL="0" algn="ctr" defTabSz="914400" rtl="0" eaLnBrk="1" latinLnBrk="0" hangingPunct="1"/>
                      <a:r>
                        <a:rPr lang="de-DE" sz="1400" b="1" kern="1200" dirty="0">
                          <a:solidFill>
                            <a:schemeClr val="tx2"/>
                          </a:solidFill>
                          <a:latin typeface="+mn-lt"/>
                          <a:ea typeface="+mn-ea"/>
                          <a:cs typeface="+mn-cs"/>
                        </a:rPr>
                        <a:t>April</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4800" b="0" u="none" strike="noStrike" kern="1200" cap="none" spc="0" normalizeH="0" baseline="0" noProof="0" dirty="0">
                          <a:ln>
                            <a:noFill/>
                          </a:ln>
                          <a:solidFill>
                            <a:schemeClr val="accent3">
                              <a:lumMod val="40000"/>
                              <a:lumOff val="60000"/>
                            </a:schemeClr>
                          </a:solidFill>
                          <a:effectLst/>
                          <a:uLnTx/>
                          <a:uFillTx/>
                        </a:rPr>
                        <a:t>Q2</a:t>
                      </a:r>
                      <a:endParaRPr lang="de-DE" sz="4800" dirty="0">
                        <a:solidFill>
                          <a:schemeClr val="accent3">
                            <a:lumMod val="40000"/>
                            <a:lumOff val="60000"/>
                          </a:schemeClr>
                        </a:solidFill>
                      </a:endParaRPr>
                    </a:p>
                    <a:p>
                      <a:pPr marL="0" algn="ctr" defTabSz="914400" rtl="0" eaLnBrk="1" latinLnBrk="0" hangingPunct="1"/>
                      <a:r>
                        <a:rPr lang="de-DE" sz="1400" b="1" kern="1200" dirty="0">
                          <a:solidFill>
                            <a:schemeClr val="tx2"/>
                          </a:solidFill>
                          <a:latin typeface="+mn-lt"/>
                          <a:ea typeface="+mn-ea"/>
                          <a:cs typeface="+mn-cs"/>
                        </a:rPr>
                        <a:t>Mai</a:t>
                      </a:r>
                    </a:p>
                  </a:txBody>
                  <a:tcPr/>
                </a:tc>
                <a:tc>
                  <a:txBody>
                    <a:bodyPr/>
                    <a:lstStyle/>
                    <a:p>
                      <a:pPr algn="ctr"/>
                      <a:endParaRPr lang="de-DE" sz="1600" dirty="0">
                        <a:solidFill>
                          <a:schemeClr val="tx2"/>
                        </a:solidFill>
                      </a:endParaRPr>
                    </a:p>
                    <a:p>
                      <a:pPr algn="ctr"/>
                      <a:endParaRPr lang="de-DE" sz="1600" dirty="0">
                        <a:solidFill>
                          <a:schemeClr val="tx2"/>
                        </a:solidFill>
                      </a:endParaRPr>
                    </a:p>
                    <a:p>
                      <a:pPr algn="ctr"/>
                      <a:endParaRPr lang="de-DE" sz="1600" dirty="0">
                        <a:solidFill>
                          <a:schemeClr val="tx2"/>
                        </a:solidFill>
                      </a:endParaRPr>
                    </a:p>
                    <a:p>
                      <a:pPr marL="0" algn="ctr" defTabSz="914400" rtl="0" eaLnBrk="1" latinLnBrk="0" hangingPunct="1"/>
                      <a:r>
                        <a:rPr lang="de-DE" sz="1400" b="1" kern="1200" dirty="0">
                          <a:solidFill>
                            <a:schemeClr val="tx2"/>
                          </a:solidFill>
                          <a:latin typeface="+mn-lt"/>
                          <a:ea typeface="+mn-ea"/>
                          <a:cs typeface="+mn-cs"/>
                        </a:rPr>
                        <a:t>Juni</a:t>
                      </a:r>
                    </a:p>
                  </a:txBody>
                  <a:tcPr/>
                </a:tc>
                <a:tc>
                  <a:txBody>
                    <a:bodyPr/>
                    <a:lstStyle/>
                    <a:p>
                      <a:pPr algn="ctr"/>
                      <a:endParaRPr lang="de-DE" sz="1600" dirty="0">
                        <a:solidFill>
                          <a:schemeClr val="tx2"/>
                        </a:solidFill>
                      </a:endParaRPr>
                    </a:p>
                    <a:p>
                      <a:pPr algn="ctr"/>
                      <a:endParaRPr lang="de-DE" sz="1600" dirty="0">
                        <a:solidFill>
                          <a:schemeClr val="tx2"/>
                        </a:solidFill>
                      </a:endParaRPr>
                    </a:p>
                    <a:p>
                      <a:pPr algn="ctr"/>
                      <a:endParaRPr lang="de-DE" sz="1600" dirty="0">
                        <a:solidFill>
                          <a:schemeClr val="tx2"/>
                        </a:solidFill>
                      </a:endParaRPr>
                    </a:p>
                    <a:p>
                      <a:pPr marL="0" algn="ctr" defTabSz="914400" rtl="0" eaLnBrk="1" latinLnBrk="0" hangingPunct="1"/>
                      <a:r>
                        <a:rPr lang="de-DE" sz="1400" b="1" kern="1200" dirty="0">
                          <a:solidFill>
                            <a:schemeClr val="tx2"/>
                          </a:solidFill>
                          <a:latin typeface="+mn-lt"/>
                          <a:ea typeface="+mn-ea"/>
                          <a:cs typeface="+mn-cs"/>
                        </a:rPr>
                        <a:t>Juli</a:t>
                      </a:r>
                    </a:p>
                  </a:txBody>
                  <a:tcPr>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4800" b="0" u="none" strike="noStrike" kern="1200" cap="none" spc="0" normalizeH="0" baseline="0" noProof="0" dirty="0">
                          <a:ln>
                            <a:noFill/>
                          </a:ln>
                          <a:solidFill>
                            <a:schemeClr val="accent3">
                              <a:lumMod val="40000"/>
                              <a:lumOff val="60000"/>
                            </a:schemeClr>
                          </a:solidFill>
                          <a:effectLst/>
                          <a:uLnTx/>
                          <a:uFillTx/>
                        </a:rPr>
                        <a:t>Q3</a:t>
                      </a:r>
                      <a:endParaRPr lang="de-DE" sz="4800" dirty="0">
                        <a:solidFill>
                          <a:schemeClr val="accent3">
                            <a:lumMod val="40000"/>
                            <a:lumOff val="60000"/>
                          </a:schemeClr>
                        </a:solidFill>
                      </a:endParaRPr>
                    </a:p>
                    <a:p>
                      <a:pPr algn="ctr"/>
                      <a:r>
                        <a:rPr lang="de-DE" sz="1400" dirty="0">
                          <a:solidFill>
                            <a:schemeClr val="tx2"/>
                          </a:solidFill>
                        </a:rPr>
                        <a:t>August</a:t>
                      </a:r>
                    </a:p>
                  </a:txBody>
                  <a:tcPr>
                    <a:solidFill>
                      <a:schemeClr val="bg1">
                        <a:lumMod val="95000"/>
                      </a:schemeClr>
                    </a:solidFill>
                  </a:tcPr>
                </a:tc>
                <a:tc>
                  <a:txBody>
                    <a:bodyPr/>
                    <a:lstStyle/>
                    <a:p>
                      <a:pPr algn="ctr"/>
                      <a:endParaRPr lang="de-DE" sz="1600" dirty="0">
                        <a:solidFill>
                          <a:schemeClr val="tx2"/>
                        </a:solidFill>
                      </a:endParaRPr>
                    </a:p>
                    <a:p>
                      <a:pPr algn="ctr"/>
                      <a:endParaRPr lang="de-DE" sz="1600" dirty="0">
                        <a:solidFill>
                          <a:schemeClr val="tx2"/>
                        </a:solidFill>
                      </a:endParaRPr>
                    </a:p>
                    <a:p>
                      <a:pPr algn="ctr"/>
                      <a:endParaRPr lang="de-DE" sz="1600" dirty="0">
                        <a:solidFill>
                          <a:schemeClr val="tx2"/>
                        </a:solidFill>
                      </a:endParaRPr>
                    </a:p>
                    <a:p>
                      <a:pPr algn="ctr"/>
                      <a:r>
                        <a:rPr lang="de-DE" sz="1400" dirty="0">
                          <a:solidFill>
                            <a:schemeClr val="tx2"/>
                          </a:solidFill>
                        </a:rPr>
                        <a:t>September</a:t>
                      </a:r>
                    </a:p>
                  </a:txBody>
                  <a:tcPr>
                    <a:solidFill>
                      <a:schemeClr val="bg1">
                        <a:lumMod val="95000"/>
                      </a:schemeClr>
                    </a:solidFill>
                  </a:tcPr>
                </a:tc>
                <a:extLst>
                  <a:ext uri="{0D108BD9-81ED-4DB2-BD59-A6C34878D82A}">
                    <a16:rowId xmlns:a16="http://schemas.microsoft.com/office/drawing/2014/main" val="1867310818"/>
                  </a:ext>
                </a:extLst>
              </a:tr>
            </a:tbl>
          </a:graphicData>
        </a:graphic>
      </p:graphicFrame>
    </p:spTree>
    <p:extLst>
      <p:ext uri="{BB962C8B-B14F-4D97-AF65-F5344CB8AC3E}">
        <p14:creationId xmlns:p14="http://schemas.microsoft.com/office/powerpoint/2010/main" val="355841644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919228A-55B2-B12E-AF07-F1672BBE8976}"/>
              </a:ext>
            </a:extLst>
          </p:cNvPr>
          <p:cNvSpPr>
            <a:spLocks noGrp="1"/>
          </p:cNvSpPr>
          <p:nvPr>
            <p:ph type="title"/>
          </p:nvPr>
        </p:nvSpPr>
        <p:spPr/>
        <p:txBody>
          <a:bodyPr/>
          <a:lstStyle/>
          <a:p>
            <a:r>
              <a:rPr lang="de-DE" dirty="0"/>
              <a:t>Praxisablauf</a:t>
            </a:r>
          </a:p>
        </p:txBody>
      </p:sp>
      <p:sp>
        <p:nvSpPr>
          <p:cNvPr id="3" name="Textplatzhalter 2">
            <a:extLst>
              <a:ext uri="{FF2B5EF4-FFF2-40B4-BE49-F238E27FC236}">
                <a16:creationId xmlns:a16="http://schemas.microsoft.com/office/drawing/2014/main" id="{0EA5D08B-E580-AA0F-C3EE-50A076CA1BB1}"/>
              </a:ext>
            </a:extLst>
          </p:cNvPr>
          <p:cNvSpPr>
            <a:spLocks noGrp="1"/>
          </p:cNvSpPr>
          <p:nvPr>
            <p:ph type="body" sz="quarter" idx="20"/>
          </p:nvPr>
        </p:nvSpPr>
        <p:spPr/>
        <p:txBody>
          <a:bodyPr/>
          <a:lstStyle/>
          <a:p>
            <a:endParaRPr lang="de-DE"/>
          </a:p>
        </p:txBody>
      </p:sp>
      <p:sp>
        <p:nvSpPr>
          <p:cNvPr id="5" name="Foliennummernplatzhalter 4">
            <a:extLst>
              <a:ext uri="{FF2B5EF4-FFF2-40B4-BE49-F238E27FC236}">
                <a16:creationId xmlns:a16="http://schemas.microsoft.com/office/drawing/2014/main" id="{A889C091-6C55-57E5-DD88-16A37CE201EC}"/>
              </a:ext>
            </a:extLst>
          </p:cNvPr>
          <p:cNvSpPr>
            <a:spLocks noGrp="1"/>
          </p:cNvSpPr>
          <p:nvPr>
            <p:ph type="sldNum" sz="quarter" idx="16"/>
          </p:nvPr>
        </p:nvSpPr>
        <p:spPr/>
        <p:txBody>
          <a:bodyPr/>
          <a:lstStyle/>
          <a:p>
            <a:fld id="{563F8326-2D3F-44D0-8A27-327B93DAAA3E}" type="slidenum">
              <a:rPr lang="de-DE" smtClean="0"/>
              <a:pPr/>
              <a:t>31</a:t>
            </a:fld>
            <a:endParaRPr lang="de-DE"/>
          </a:p>
        </p:txBody>
      </p:sp>
      <p:sp>
        <p:nvSpPr>
          <p:cNvPr id="7" name="Rechteck 6">
            <a:extLst>
              <a:ext uri="{FF2B5EF4-FFF2-40B4-BE49-F238E27FC236}">
                <a16:creationId xmlns:a16="http://schemas.microsoft.com/office/drawing/2014/main" id="{998B0D99-376D-CCEA-C701-DC329F82159B}"/>
              </a:ext>
            </a:extLst>
          </p:cNvPr>
          <p:cNvSpPr/>
          <p:nvPr/>
        </p:nvSpPr>
        <p:spPr>
          <a:xfrm>
            <a:off x="4597164" y="1284107"/>
            <a:ext cx="2992582" cy="396911"/>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lIns="72000" tIns="72000" rIns="72000" bIns="72000" rtlCol="0" anchor="ctr"/>
          <a:lstStyle/>
          <a:p>
            <a:pPr algn="ctr">
              <a:spcAft>
                <a:spcPts val="600"/>
              </a:spcAft>
            </a:pPr>
            <a:r>
              <a:rPr lang="de-DE" sz="1600" dirty="0"/>
              <a:t>Online-Teilnahmestatusprüfung</a:t>
            </a:r>
          </a:p>
        </p:txBody>
      </p:sp>
      <p:grpSp>
        <p:nvGrpSpPr>
          <p:cNvPr id="25" name="Gruppieren 24">
            <a:extLst>
              <a:ext uri="{FF2B5EF4-FFF2-40B4-BE49-F238E27FC236}">
                <a16:creationId xmlns:a16="http://schemas.microsoft.com/office/drawing/2014/main" id="{606FD4D5-4BE0-809A-5FAB-805EBA0BCDA8}"/>
              </a:ext>
            </a:extLst>
          </p:cNvPr>
          <p:cNvGrpSpPr/>
          <p:nvPr/>
        </p:nvGrpSpPr>
        <p:grpSpPr>
          <a:xfrm>
            <a:off x="1570185" y="1906551"/>
            <a:ext cx="1855962" cy="737311"/>
            <a:chOff x="1570185" y="1906551"/>
            <a:chExt cx="1855962" cy="737311"/>
          </a:xfrm>
        </p:grpSpPr>
        <p:sp>
          <p:nvSpPr>
            <p:cNvPr id="8" name="Rechteck 7">
              <a:extLst>
                <a:ext uri="{FF2B5EF4-FFF2-40B4-BE49-F238E27FC236}">
                  <a16:creationId xmlns:a16="http://schemas.microsoft.com/office/drawing/2014/main" id="{A2FB2268-4C8C-17DF-C2D8-F311CD1A1476}"/>
                </a:ext>
              </a:extLst>
            </p:cNvPr>
            <p:cNvSpPr/>
            <p:nvPr/>
          </p:nvSpPr>
          <p:spPr>
            <a:xfrm>
              <a:off x="1570185" y="1906551"/>
              <a:ext cx="905162" cy="288001"/>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lIns="72000" tIns="72000" rIns="72000" bIns="72000" rtlCol="0" anchor="ctr"/>
            <a:lstStyle/>
            <a:p>
              <a:pPr algn="ctr">
                <a:spcAft>
                  <a:spcPts val="600"/>
                </a:spcAft>
              </a:pPr>
              <a:r>
                <a:rPr lang="de-DE" sz="1600" dirty="0"/>
                <a:t>HZV</a:t>
              </a:r>
            </a:p>
          </p:txBody>
        </p:sp>
        <p:sp>
          <p:nvSpPr>
            <p:cNvPr id="9" name="Rechteck 8">
              <a:extLst>
                <a:ext uri="{FF2B5EF4-FFF2-40B4-BE49-F238E27FC236}">
                  <a16:creationId xmlns:a16="http://schemas.microsoft.com/office/drawing/2014/main" id="{BF7C4D17-7C58-4E55-6E4A-F5AF3D46E3C1}"/>
                </a:ext>
              </a:extLst>
            </p:cNvPr>
            <p:cNvSpPr/>
            <p:nvPr/>
          </p:nvSpPr>
          <p:spPr>
            <a:xfrm>
              <a:off x="2520985" y="1906551"/>
              <a:ext cx="905162" cy="288001"/>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lIns="72000" tIns="72000" rIns="72000" bIns="72000" rtlCol="0" anchor="ctr"/>
            <a:lstStyle/>
            <a:p>
              <a:pPr algn="ctr">
                <a:spcAft>
                  <a:spcPts val="600"/>
                </a:spcAft>
              </a:pPr>
              <a:r>
                <a:rPr lang="de-DE" sz="1600" dirty="0"/>
                <a:t>FAP</a:t>
              </a:r>
            </a:p>
          </p:txBody>
        </p:sp>
        <p:pic>
          <p:nvPicPr>
            <p:cNvPr id="10" name="Grafik 9" descr="Marke Kreuz mit einfarbiger Füllung">
              <a:extLst>
                <a:ext uri="{FF2B5EF4-FFF2-40B4-BE49-F238E27FC236}">
                  <a16:creationId xmlns:a16="http://schemas.microsoft.com/office/drawing/2014/main" id="{DEFAA0D2-A603-B756-52CA-B24D75E268AC}"/>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788766" y="2175862"/>
              <a:ext cx="468000" cy="468000"/>
            </a:xfrm>
            <a:prstGeom prst="rect">
              <a:avLst/>
            </a:prstGeom>
          </p:spPr>
        </p:pic>
        <p:pic>
          <p:nvPicPr>
            <p:cNvPr id="14" name="Grafik 13" descr="Marke Kreuz mit einfarbiger Füllung">
              <a:extLst>
                <a:ext uri="{FF2B5EF4-FFF2-40B4-BE49-F238E27FC236}">
                  <a16:creationId xmlns:a16="http://schemas.microsoft.com/office/drawing/2014/main" id="{01DD2E07-ECCC-522D-983F-0AC08726836B}"/>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2739566" y="2175862"/>
              <a:ext cx="468000" cy="468000"/>
            </a:xfrm>
            <a:prstGeom prst="rect">
              <a:avLst/>
            </a:prstGeom>
          </p:spPr>
        </p:pic>
      </p:grpSp>
      <p:grpSp>
        <p:nvGrpSpPr>
          <p:cNvPr id="23" name="Gruppieren 22">
            <a:extLst>
              <a:ext uri="{FF2B5EF4-FFF2-40B4-BE49-F238E27FC236}">
                <a16:creationId xmlns:a16="http://schemas.microsoft.com/office/drawing/2014/main" id="{5513D027-502C-160D-6894-EF9571742D28}"/>
              </a:ext>
            </a:extLst>
          </p:cNvPr>
          <p:cNvGrpSpPr/>
          <p:nvPr/>
        </p:nvGrpSpPr>
        <p:grpSpPr>
          <a:xfrm>
            <a:off x="5165474" y="1906551"/>
            <a:ext cx="1855962" cy="737311"/>
            <a:chOff x="4692619" y="3850297"/>
            <a:chExt cx="1855962" cy="737311"/>
          </a:xfrm>
        </p:grpSpPr>
        <p:pic>
          <p:nvPicPr>
            <p:cNvPr id="11" name="Grafik 10" descr="Abzeichen Tick1 mit einfarbiger Füllung">
              <a:extLst>
                <a:ext uri="{FF2B5EF4-FFF2-40B4-BE49-F238E27FC236}">
                  <a16:creationId xmlns:a16="http://schemas.microsoft.com/office/drawing/2014/main" id="{7B856CB4-713D-60FD-6BFC-AD0CBDB1EBE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911200" y="4119608"/>
              <a:ext cx="468000" cy="468000"/>
            </a:xfrm>
            <a:prstGeom prst="rect">
              <a:avLst/>
            </a:prstGeom>
          </p:spPr>
        </p:pic>
        <p:sp>
          <p:nvSpPr>
            <p:cNvPr id="15" name="Rechteck 14">
              <a:extLst>
                <a:ext uri="{FF2B5EF4-FFF2-40B4-BE49-F238E27FC236}">
                  <a16:creationId xmlns:a16="http://schemas.microsoft.com/office/drawing/2014/main" id="{E25EC58A-01EA-4E56-35AD-6A48D25BFA97}"/>
                </a:ext>
              </a:extLst>
            </p:cNvPr>
            <p:cNvSpPr/>
            <p:nvPr/>
          </p:nvSpPr>
          <p:spPr>
            <a:xfrm>
              <a:off x="4692619" y="3850297"/>
              <a:ext cx="905162" cy="288001"/>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lIns="72000" tIns="72000" rIns="72000" bIns="72000" rtlCol="0" anchor="ctr"/>
            <a:lstStyle/>
            <a:p>
              <a:pPr algn="ctr">
                <a:spcAft>
                  <a:spcPts val="600"/>
                </a:spcAft>
              </a:pPr>
              <a:r>
                <a:rPr lang="de-DE" sz="1600" dirty="0"/>
                <a:t>HZV</a:t>
              </a:r>
            </a:p>
          </p:txBody>
        </p:sp>
        <p:sp>
          <p:nvSpPr>
            <p:cNvPr id="16" name="Rechteck 15">
              <a:extLst>
                <a:ext uri="{FF2B5EF4-FFF2-40B4-BE49-F238E27FC236}">
                  <a16:creationId xmlns:a16="http://schemas.microsoft.com/office/drawing/2014/main" id="{C461EA0A-6F5A-E2CD-9257-D0F4CDF23903}"/>
                </a:ext>
              </a:extLst>
            </p:cNvPr>
            <p:cNvSpPr/>
            <p:nvPr/>
          </p:nvSpPr>
          <p:spPr>
            <a:xfrm>
              <a:off x="5643419" y="3850297"/>
              <a:ext cx="905162" cy="288001"/>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lIns="72000" tIns="72000" rIns="72000" bIns="72000" rtlCol="0" anchor="ctr"/>
            <a:lstStyle/>
            <a:p>
              <a:pPr algn="ctr">
                <a:spcAft>
                  <a:spcPts val="600"/>
                </a:spcAft>
              </a:pPr>
              <a:r>
                <a:rPr lang="de-DE" sz="1600" dirty="0"/>
                <a:t>FAP</a:t>
              </a:r>
            </a:p>
          </p:txBody>
        </p:sp>
        <p:pic>
          <p:nvPicPr>
            <p:cNvPr id="18" name="Grafik 17" descr="Marke Kreuz mit einfarbiger Füllung">
              <a:extLst>
                <a:ext uri="{FF2B5EF4-FFF2-40B4-BE49-F238E27FC236}">
                  <a16:creationId xmlns:a16="http://schemas.microsoft.com/office/drawing/2014/main" id="{DBA8C6CB-9198-A6D0-401D-BF56E7500E51}"/>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5862000" y="4119608"/>
              <a:ext cx="468000" cy="468000"/>
            </a:xfrm>
            <a:prstGeom prst="rect">
              <a:avLst/>
            </a:prstGeom>
          </p:spPr>
        </p:pic>
      </p:grpSp>
      <p:grpSp>
        <p:nvGrpSpPr>
          <p:cNvPr id="24" name="Gruppieren 23">
            <a:extLst>
              <a:ext uri="{FF2B5EF4-FFF2-40B4-BE49-F238E27FC236}">
                <a16:creationId xmlns:a16="http://schemas.microsoft.com/office/drawing/2014/main" id="{5B4BF36E-0961-8E45-6625-1ED137B9C092}"/>
              </a:ext>
            </a:extLst>
          </p:cNvPr>
          <p:cNvGrpSpPr/>
          <p:nvPr/>
        </p:nvGrpSpPr>
        <p:grpSpPr>
          <a:xfrm>
            <a:off x="8765853" y="1906551"/>
            <a:ext cx="1855962" cy="737311"/>
            <a:chOff x="9371817" y="2100130"/>
            <a:chExt cx="1855962" cy="737311"/>
          </a:xfrm>
        </p:grpSpPr>
        <p:pic>
          <p:nvPicPr>
            <p:cNvPr id="13" name="Grafik 12" descr="Abzeichen Tick1 mit einfarbiger Füllung">
              <a:extLst>
                <a:ext uri="{FF2B5EF4-FFF2-40B4-BE49-F238E27FC236}">
                  <a16:creationId xmlns:a16="http://schemas.microsoft.com/office/drawing/2014/main" id="{6318E55E-8460-48FF-F260-0BC780197CFD}"/>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541198" y="2369441"/>
              <a:ext cx="468000" cy="468000"/>
            </a:xfrm>
            <a:prstGeom prst="rect">
              <a:avLst/>
            </a:prstGeom>
          </p:spPr>
        </p:pic>
        <p:pic>
          <p:nvPicPr>
            <p:cNvPr id="19" name="Grafik 18" descr="Abzeichen Tick1 mit einfarbiger Füllung">
              <a:extLst>
                <a:ext uri="{FF2B5EF4-FFF2-40B4-BE49-F238E27FC236}">
                  <a16:creationId xmlns:a16="http://schemas.microsoft.com/office/drawing/2014/main" id="{9E27CFE7-B6E3-09C9-F7AF-FDFA38275C35}"/>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9590398" y="2369441"/>
              <a:ext cx="468000" cy="468000"/>
            </a:xfrm>
            <a:prstGeom prst="rect">
              <a:avLst/>
            </a:prstGeom>
          </p:spPr>
        </p:pic>
        <p:sp>
          <p:nvSpPr>
            <p:cNvPr id="20" name="Rechteck 19">
              <a:extLst>
                <a:ext uri="{FF2B5EF4-FFF2-40B4-BE49-F238E27FC236}">
                  <a16:creationId xmlns:a16="http://schemas.microsoft.com/office/drawing/2014/main" id="{5132C05B-306F-8E88-7E94-9FB695400C16}"/>
                </a:ext>
              </a:extLst>
            </p:cNvPr>
            <p:cNvSpPr/>
            <p:nvPr/>
          </p:nvSpPr>
          <p:spPr>
            <a:xfrm>
              <a:off x="9371817" y="2100130"/>
              <a:ext cx="905162" cy="288001"/>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lIns="72000" tIns="72000" rIns="72000" bIns="72000" rtlCol="0" anchor="ctr"/>
            <a:lstStyle/>
            <a:p>
              <a:pPr algn="ctr">
                <a:spcAft>
                  <a:spcPts val="600"/>
                </a:spcAft>
              </a:pPr>
              <a:r>
                <a:rPr lang="de-DE" sz="1600" dirty="0"/>
                <a:t>HZV</a:t>
              </a:r>
            </a:p>
          </p:txBody>
        </p:sp>
        <p:sp>
          <p:nvSpPr>
            <p:cNvPr id="21" name="Rechteck 20">
              <a:extLst>
                <a:ext uri="{FF2B5EF4-FFF2-40B4-BE49-F238E27FC236}">
                  <a16:creationId xmlns:a16="http://schemas.microsoft.com/office/drawing/2014/main" id="{51C2C496-3F36-E360-526C-3F17C4DB398E}"/>
                </a:ext>
              </a:extLst>
            </p:cNvPr>
            <p:cNvSpPr/>
            <p:nvPr/>
          </p:nvSpPr>
          <p:spPr>
            <a:xfrm>
              <a:off x="10322617" y="2100130"/>
              <a:ext cx="905162" cy="288001"/>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lIns="72000" tIns="72000" rIns="72000" bIns="72000" rtlCol="0" anchor="ctr"/>
            <a:lstStyle/>
            <a:p>
              <a:pPr algn="ctr">
                <a:spcAft>
                  <a:spcPts val="600"/>
                </a:spcAft>
              </a:pPr>
              <a:r>
                <a:rPr lang="de-DE" sz="1600" dirty="0"/>
                <a:t>FAP</a:t>
              </a:r>
            </a:p>
          </p:txBody>
        </p:sp>
      </p:grpSp>
      <p:sp>
        <p:nvSpPr>
          <p:cNvPr id="26" name="Rechteck 25">
            <a:extLst>
              <a:ext uri="{FF2B5EF4-FFF2-40B4-BE49-F238E27FC236}">
                <a16:creationId xmlns:a16="http://schemas.microsoft.com/office/drawing/2014/main" id="{2C1F5C44-7618-8BEF-3AEB-995F1A0F0436}"/>
              </a:ext>
            </a:extLst>
          </p:cNvPr>
          <p:cNvSpPr/>
          <p:nvPr/>
        </p:nvSpPr>
        <p:spPr>
          <a:xfrm>
            <a:off x="979056" y="5079325"/>
            <a:ext cx="2992582" cy="396911"/>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lIns="72000" tIns="72000" rIns="72000" bIns="72000" rtlCol="0" anchor="ctr"/>
          <a:lstStyle/>
          <a:p>
            <a:pPr algn="ctr">
              <a:spcAft>
                <a:spcPts val="600"/>
              </a:spcAft>
            </a:pPr>
            <a:r>
              <a:rPr lang="de-DE" sz="1600" dirty="0"/>
              <a:t>Abrechnung über KV</a:t>
            </a:r>
          </a:p>
        </p:txBody>
      </p:sp>
      <p:sp>
        <p:nvSpPr>
          <p:cNvPr id="27" name="Rechteck 26">
            <a:extLst>
              <a:ext uri="{FF2B5EF4-FFF2-40B4-BE49-F238E27FC236}">
                <a16:creationId xmlns:a16="http://schemas.microsoft.com/office/drawing/2014/main" id="{85851424-49F8-75E7-1E4F-9048F12EDEF8}"/>
              </a:ext>
            </a:extLst>
          </p:cNvPr>
          <p:cNvSpPr/>
          <p:nvPr/>
        </p:nvSpPr>
        <p:spPr>
          <a:xfrm>
            <a:off x="8220362" y="5079325"/>
            <a:ext cx="2992582" cy="396911"/>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lIns="72000" tIns="72000" rIns="72000" bIns="72000" rtlCol="0" anchor="ctr"/>
          <a:lstStyle/>
          <a:p>
            <a:pPr algn="ctr">
              <a:spcAft>
                <a:spcPts val="600"/>
              </a:spcAft>
            </a:pPr>
            <a:r>
              <a:rPr lang="de-DE" sz="1600" dirty="0"/>
              <a:t>Abrechnung im Facharztvertrag</a:t>
            </a:r>
          </a:p>
        </p:txBody>
      </p:sp>
      <p:sp>
        <p:nvSpPr>
          <p:cNvPr id="28" name="Rechteck 27">
            <a:extLst>
              <a:ext uri="{FF2B5EF4-FFF2-40B4-BE49-F238E27FC236}">
                <a16:creationId xmlns:a16="http://schemas.microsoft.com/office/drawing/2014/main" id="{10AB697C-B353-8580-B89F-3454CF821F05}"/>
              </a:ext>
            </a:extLst>
          </p:cNvPr>
          <p:cNvSpPr/>
          <p:nvPr/>
        </p:nvSpPr>
        <p:spPr>
          <a:xfrm>
            <a:off x="5525145" y="3850323"/>
            <a:ext cx="2992582" cy="715468"/>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lIns="72000" tIns="72000" rIns="72000" bIns="72000" rtlCol="0" anchor="ctr"/>
          <a:lstStyle/>
          <a:p>
            <a:pPr algn="ctr">
              <a:spcAft>
                <a:spcPts val="600"/>
              </a:spcAft>
            </a:pPr>
            <a:r>
              <a:rPr lang="de-DE" sz="1600" dirty="0"/>
              <a:t>Sofortabrechnung (SANE) im Facharztvertrag </a:t>
            </a:r>
            <a:r>
              <a:rPr lang="de-DE" sz="1400" dirty="0"/>
              <a:t>(max. 2 Quartale in Folge)</a:t>
            </a:r>
          </a:p>
        </p:txBody>
      </p:sp>
      <p:sp>
        <p:nvSpPr>
          <p:cNvPr id="29" name="Textfeld 28">
            <a:extLst>
              <a:ext uri="{FF2B5EF4-FFF2-40B4-BE49-F238E27FC236}">
                <a16:creationId xmlns:a16="http://schemas.microsoft.com/office/drawing/2014/main" id="{780BB39F-08DC-9C3D-8EEA-184E8897588F}"/>
              </a:ext>
            </a:extLst>
          </p:cNvPr>
          <p:cNvSpPr txBox="1"/>
          <p:nvPr/>
        </p:nvSpPr>
        <p:spPr>
          <a:xfrm>
            <a:off x="5113500" y="2770184"/>
            <a:ext cx="1959909" cy="492443"/>
          </a:xfrm>
          <a:prstGeom prst="rect">
            <a:avLst/>
          </a:prstGeom>
          <a:noFill/>
        </p:spPr>
        <p:txBody>
          <a:bodyPr wrap="square" lIns="0" tIns="0" rIns="0" bIns="0" rtlCol="0">
            <a:spAutoFit/>
          </a:bodyPr>
          <a:lstStyle/>
          <a:p>
            <a:pPr algn="l">
              <a:buClr>
                <a:schemeClr val="tx2"/>
              </a:buClr>
              <a:buSzPct val="100000"/>
            </a:pPr>
            <a:r>
              <a:rPr lang="de-DE" sz="1600" dirty="0">
                <a:solidFill>
                  <a:schemeClr val="tx2"/>
                </a:solidFill>
                <a:latin typeface="Arial" panose="020B0604020202020204" pitchFamily="34" charset="0"/>
                <a:cs typeface="Arial" panose="020B0604020202020204" pitchFamily="34" charset="0"/>
              </a:rPr>
              <a:t>Patient unterzeichnet Teilnahmeerklärung?</a:t>
            </a:r>
          </a:p>
        </p:txBody>
      </p:sp>
      <p:cxnSp>
        <p:nvCxnSpPr>
          <p:cNvPr id="31" name="Gerade Verbindung mit Pfeil 30">
            <a:extLst>
              <a:ext uri="{FF2B5EF4-FFF2-40B4-BE49-F238E27FC236}">
                <a16:creationId xmlns:a16="http://schemas.microsoft.com/office/drawing/2014/main" id="{9A265E5F-B1D2-0189-DDCD-7411E32EEDDC}"/>
              </a:ext>
            </a:extLst>
          </p:cNvPr>
          <p:cNvCxnSpPr/>
          <p:nvPr/>
        </p:nvCxnSpPr>
        <p:spPr>
          <a:xfrm>
            <a:off x="2484585" y="2770184"/>
            <a:ext cx="0" cy="2091600"/>
          </a:xfrm>
          <a:prstGeom prst="straightConnector1">
            <a:avLst/>
          </a:prstGeom>
          <a:ln w="12700" cap="rnd">
            <a:solidFill>
              <a:schemeClr val="tx2"/>
            </a:solidFill>
            <a:round/>
            <a:tailEnd type="triangle"/>
          </a:ln>
        </p:spPr>
        <p:style>
          <a:lnRef idx="1">
            <a:schemeClr val="accent1"/>
          </a:lnRef>
          <a:fillRef idx="0">
            <a:schemeClr val="accent1"/>
          </a:fillRef>
          <a:effectRef idx="0">
            <a:schemeClr val="accent1"/>
          </a:effectRef>
          <a:fontRef idx="minor">
            <a:schemeClr val="tx1"/>
          </a:fontRef>
        </p:style>
      </p:cxnSp>
      <p:cxnSp>
        <p:nvCxnSpPr>
          <p:cNvPr id="32" name="Gerade Verbindung mit Pfeil 31">
            <a:extLst>
              <a:ext uri="{FF2B5EF4-FFF2-40B4-BE49-F238E27FC236}">
                <a16:creationId xmlns:a16="http://schemas.microsoft.com/office/drawing/2014/main" id="{1A9991D6-A133-356E-1395-6E86AEF9370F}"/>
              </a:ext>
            </a:extLst>
          </p:cNvPr>
          <p:cNvCxnSpPr>
            <a:cxnSpLocks/>
          </p:cNvCxnSpPr>
          <p:nvPr/>
        </p:nvCxnSpPr>
        <p:spPr>
          <a:xfrm>
            <a:off x="9671015" y="3429000"/>
            <a:ext cx="13858" cy="1431680"/>
          </a:xfrm>
          <a:prstGeom prst="straightConnector1">
            <a:avLst/>
          </a:prstGeom>
          <a:ln w="12700" cap="rnd">
            <a:solidFill>
              <a:schemeClr val="tx2"/>
            </a:solidFill>
            <a:round/>
            <a:tailEnd type="triangle"/>
          </a:ln>
        </p:spPr>
        <p:style>
          <a:lnRef idx="1">
            <a:schemeClr val="accent1"/>
          </a:lnRef>
          <a:fillRef idx="0">
            <a:schemeClr val="accent1"/>
          </a:fillRef>
          <a:effectRef idx="0">
            <a:schemeClr val="accent1"/>
          </a:effectRef>
          <a:fontRef idx="minor">
            <a:schemeClr val="tx1"/>
          </a:fontRef>
        </p:style>
      </p:cxnSp>
      <p:cxnSp>
        <p:nvCxnSpPr>
          <p:cNvPr id="33" name="Gerade Verbindung mit Pfeil 32">
            <a:extLst>
              <a:ext uri="{FF2B5EF4-FFF2-40B4-BE49-F238E27FC236}">
                <a16:creationId xmlns:a16="http://schemas.microsoft.com/office/drawing/2014/main" id="{D0F6F9F9-0B58-EAA1-EAED-719DEAD90060}"/>
              </a:ext>
            </a:extLst>
          </p:cNvPr>
          <p:cNvCxnSpPr>
            <a:cxnSpLocks/>
          </p:cNvCxnSpPr>
          <p:nvPr/>
        </p:nvCxnSpPr>
        <p:spPr>
          <a:xfrm flipH="1">
            <a:off x="3207566" y="3429000"/>
            <a:ext cx="2410489" cy="1429706"/>
          </a:xfrm>
          <a:prstGeom prst="straightConnector1">
            <a:avLst/>
          </a:prstGeom>
          <a:ln w="12700" cap="rnd">
            <a:solidFill>
              <a:schemeClr val="tx2"/>
            </a:solidFill>
            <a:round/>
            <a:tailEnd type="triangle"/>
          </a:ln>
        </p:spPr>
        <p:style>
          <a:lnRef idx="1">
            <a:schemeClr val="accent1"/>
          </a:lnRef>
          <a:fillRef idx="0">
            <a:schemeClr val="accent1"/>
          </a:fillRef>
          <a:effectRef idx="0">
            <a:schemeClr val="accent1"/>
          </a:effectRef>
          <a:fontRef idx="minor">
            <a:schemeClr val="tx1"/>
          </a:fontRef>
        </p:style>
      </p:cxnSp>
      <p:cxnSp>
        <p:nvCxnSpPr>
          <p:cNvPr id="36" name="Gerade Verbindung mit Pfeil 35">
            <a:extLst>
              <a:ext uri="{FF2B5EF4-FFF2-40B4-BE49-F238E27FC236}">
                <a16:creationId xmlns:a16="http://schemas.microsoft.com/office/drawing/2014/main" id="{39E40136-953E-E811-1E63-FF6CCD9A2695}"/>
              </a:ext>
            </a:extLst>
          </p:cNvPr>
          <p:cNvCxnSpPr>
            <a:cxnSpLocks/>
          </p:cNvCxnSpPr>
          <p:nvPr/>
        </p:nvCxnSpPr>
        <p:spPr>
          <a:xfrm>
            <a:off x="6551404" y="3429000"/>
            <a:ext cx="622493" cy="347161"/>
          </a:xfrm>
          <a:prstGeom prst="straightConnector1">
            <a:avLst/>
          </a:prstGeom>
          <a:ln w="12700" cap="rnd">
            <a:solidFill>
              <a:schemeClr val="tx2"/>
            </a:solidFill>
            <a:round/>
            <a:tailEnd type="triangle"/>
          </a:ln>
        </p:spPr>
        <p:style>
          <a:lnRef idx="1">
            <a:schemeClr val="accent1"/>
          </a:lnRef>
          <a:fillRef idx="0">
            <a:schemeClr val="accent1"/>
          </a:fillRef>
          <a:effectRef idx="0">
            <a:schemeClr val="accent1"/>
          </a:effectRef>
          <a:fontRef idx="minor">
            <a:schemeClr val="tx1"/>
          </a:fontRef>
        </p:style>
      </p:cxnSp>
      <p:cxnSp>
        <p:nvCxnSpPr>
          <p:cNvPr id="38" name="Gerade Verbindung mit Pfeil 37">
            <a:extLst>
              <a:ext uri="{FF2B5EF4-FFF2-40B4-BE49-F238E27FC236}">
                <a16:creationId xmlns:a16="http://schemas.microsoft.com/office/drawing/2014/main" id="{2BF721D3-56EC-4886-CCB4-DC3FC11553AA}"/>
              </a:ext>
            </a:extLst>
          </p:cNvPr>
          <p:cNvCxnSpPr>
            <a:cxnSpLocks/>
          </p:cNvCxnSpPr>
          <p:nvPr/>
        </p:nvCxnSpPr>
        <p:spPr>
          <a:xfrm>
            <a:off x="8454606" y="4596165"/>
            <a:ext cx="412303" cy="264515"/>
          </a:xfrm>
          <a:prstGeom prst="straightConnector1">
            <a:avLst/>
          </a:prstGeom>
          <a:ln w="12700" cap="rnd">
            <a:solidFill>
              <a:schemeClr val="tx2"/>
            </a:solidFill>
            <a:round/>
            <a:tailEnd type="triangle"/>
          </a:ln>
        </p:spPr>
        <p:style>
          <a:lnRef idx="1">
            <a:schemeClr val="accent1"/>
          </a:lnRef>
          <a:fillRef idx="0">
            <a:schemeClr val="accent1"/>
          </a:fillRef>
          <a:effectRef idx="0">
            <a:schemeClr val="accent1"/>
          </a:effectRef>
          <a:fontRef idx="minor">
            <a:schemeClr val="tx1"/>
          </a:fontRef>
        </p:style>
      </p:cxnSp>
      <p:sp>
        <p:nvSpPr>
          <p:cNvPr id="42" name="Textfeld 41">
            <a:extLst>
              <a:ext uri="{FF2B5EF4-FFF2-40B4-BE49-F238E27FC236}">
                <a16:creationId xmlns:a16="http://schemas.microsoft.com/office/drawing/2014/main" id="{5AAD1103-B3DF-EB76-AF53-85259446CD9B}"/>
              </a:ext>
            </a:extLst>
          </p:cNvPr>
          <p:cNvSpPr txBox="1"/>
          <p:nvPr/>
        </p:nvSpPr>
        <p:spPr>
          <a:xfrm>
            <a:off x="4539201" y="3429000"/>
            <a:ext cx="540854" cy="244003"/>
          </a:xfrm>
          <a:prstGeom prst="rect">
            <a:avLst/>
          </a:prstGeom>
          <a:noFill/>
        </p:spPr>
        <p:txBody>
          <a:bodyPr wrap="none" lIns="0" tIns="0" rIns="0" bIns="0" rtlCol="0">
            <a:noAutofit/>
          </a:bodyPr>
          <a:lstStyle/>
          <a:p>
            <a:pPr algn="l">
              <a:buClr>
                <a:schemeClr val="tx2"/>
              </a:buClr>
              <a:buSzPct val="100000"/>
            </a:pPr>
            <a:r>
              <a:rPr lang="de-DE" sz="1600" dirty="0">
                <a:solidFill>
                  <a:schemeClr val="tx2"/>
                </a:solidFill>
                <a:latin typeface="Arial" panose="020B0604020202020204" pitchFamily="34" charset="0"/>
                <a:cs typeface="Arial" panose="020B0604020202020204" pitchFamily="34" charset="0"/>
              </a:rPr>
              <a:t>nein</a:t>
            </a:r>
          </a:p>
        </p:txBody>
      </p:sp>
      <p:sp>
        <p:nvSpPr>
          <p:cNvPr id="43" name="Textfeld 42">
            <a:extLst>
              <a:ext uri="{FF2B5EF4-FFF2-40B4-BE49-F238E27FC236}">
                <a16:creationId xmlns:a16="http://schemas.microsoft.com/office/drawing/2014/main" id="{86E8F32B-1E11-0BAA-F9CB-AB686610DA8E}"/>
              </a:ext>
            </a:extLst>
          </p:cNvPr>
          <p:cNvSpPr txBox="1"/>
          <p:nvPr/>
        </p:nvSpPr>
        <p:spPr>
          <a:xfrm>
            <a:off x="7173897" y="3435406"/>
            <a:ext cx="540854" cy="244003"/>
          </a:xfrm>
          <a:prstGeom prst="rect">
            <a:avLst/>
          </a:prstGeom>
          <a:noFill/>
        </p:spPr>
        <p:txBody>
          <a:bodyPr wrap="none" lIns="0" tIns="0" rIns="0" bIns="0" rtlCol="0">
            <a:noAutofit/>
          </a:bodyPr>
          <a:lstStyle/>
          <a:p>
            <a:pPr algn="l">
              <a:buClr>
                <a:schemeClr val="tx2"/>
              </a:buClr>
              <a:buSzPct val="100000"/>
            </a:pPr>
            <a:r>
              <a:rPr lang="de-DE" sz="1600" dirty="0">
                <a:solidFill>
                  <a:schemeClr val="tx2"/>
                </a:solidFill>
                <a:latin typeface="Arial" panose="020B0604020202020204" pitchFamily="34" charset="0"/>
                <a:cs typeface="Arial" panose="020B0604020202020204" pitchFamily="34" charset="0"/>
              </a:rPr>
              <a:t>ja</a:t>
            </a:r>
          </a:p>
        </p:txBody>
      </p:sp>
      <p:sp>
        <p:nvSpPr>
          <p:cNvPr id="45" name="Textfeld 44">
            <a:extLst>
              <a:ext uri="{FF2B5EF4-FFF2-40B4-BE49-F238E27FC236}">
                <a16:creationId xmlns:a16="http://schemas.microsoft.com/office/drawing/2014/main" id="{74AE41AC-BF97-370C-1647-70CE339A8330}"/>
              </a:ext>
            </a:extLst>
          </p:cNvPr>
          <p:cNvSpPr txBox="1"/>
          <p:nvPr/>
        </p:nvSpPr>
        <p:spPr>
          <a:xfrm>
            <a:off x="8660757" y="2766952"/>
            <a:ext cx="2410489" cy="492443"/>
          </a:xfrm>
          <a:prstGeom prst="rect">
            <a:avLst/>
          </a:prstGeom>
          <a:noFill/>
        </p:spPr>
        <p:txBody>
          <a:bodyPr wrap="square" lIns="0" tIns="0" rIns="0" bIns="0" rtlCol="0">
            <a:spAutoFit/>
          </a:bodyPr>
          <a:lstStyle/>
          <a:p>
            <a:pPr algn="l">
              <a:buClr>
                <a:schemeClr val="tx2"/>
              </a:buClr>
              <a:buSzPct val="100000"/>
            </a:pPr>
            <a:r>
              <a:rPr lang="de-DE" sz="1600" dirty="0">
                <a:solidFill>
                  <a:schemeClr val="tx2"/>
                </a:solidFill>
                <a:latin typeface="Arial" panose="020B0604020202020204" pitchFamily="34" charset="0"/>
                <a:cs typeface="Arial" panose="020B0604020202020204" pitchFamily="34" charset="0"/>
              </a:rPr>
              <a:t>Keine erneute Einschreibung erforderlich</a:t>
            </a:r>
          </a:p>
        </p:txBody>
      </p:sp>
      <p:sp>
        <p:nvSpPr>
          <p:cNvPr id="4" name="Fußzeilenplatzhalter 5">
            <a:extLst>
              <a:ext uri="{FF2B5EF4-FFF2-40B4-BE49-F238E27FC236}">
                <a16:creationId xmlns:a16="http://schemas.microsoft.com/office/drawing/2014/main" id="{03AFFA8E-A60F-4AF5-4306-0EEC0894FD5A}"/>
              </a:ext>
            </a:extLst>
          </p:cNvPr>
          <p:cNvSpPr>
            <a:spLocks noGrp="1"/>
          </p:cNvSpPr>
          <p:nvPr>
            <p:ph type="ftr" sz="quarter" idx="15"/>
          </p:nvPr>
        </p:nvSpPr>
        <p:spPr>
          <a:xfrm>
            <a:off x="5384846" y="6507057"/>
            <a:ext cx="1422307" cy="180000"/>
          </a:xfrm>
        </p:spPr>
        <p:txBody>
          <a:bodyPr/>
          <a:lstStyle/>
          <a:p>
            <a:r>
              <a:rPr lang="de-DE" dirty="0"/>
              <a:t>Vertragsschulung Pneumologie</a:t>
            </a:r>
          </a:p>
        </p:txBody>
      </p:sp>
      <p:sp>
        <p:nvSpPr>
          <p:cNvPr id="12" name="Fußzeilenplatzhalter 5">
            <a:extLst>
              <a:ext uri="{FF2B5EF4-FFF2-40B4-BE49-F238E27FC236}">
                <a16:creationId xmlns:a16="http://schemas.microsoft.com/office/drawing/2014/main" id="{AEE80576-BBD0-78F6-D1A2-496A816457AC}"/>
              </a:ext>
            </a:extLst>
          </p:cNvPr>
          <p:cNvSpPr txBox="1">
            <a:spLocks/>
          </p:cNvSpPr>
          <p:nvPr/>
        </p:nvSpPr>
        <p:spPr>
          <a:xfrm>
            <a:off x="928555" y="6507057"/>
            <a:ext cx="1422307" cy="180000"/>
          </a:xfrm>
          <a:prstGeom prst="rect">
            <a:avLst/>
          </a:prstGeom>
        </p:spPr>
        <p:txBody>
          <a:bodyPr vert="horz" lIns="0" tIns="0" rIns="0" bIns="0" rtlCol="0" anchor="t"/>
          <a:lstStyle>
            <a:defPPr>
              <a:defRPr lang="de-DE"/>
            </a:defPPr>
            <a:lvl1pPr marL="0" algn="l" defTabSz="914400" rtl="0" eaLnBrk="1" latinLnBrk="0" hangingPunct="1">
              <a:defRPr sz="800" kern="1200">
                <a:solidFill>
                  <a:schemeClr val="tx2"/>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7417286-CD27-4536-AB02-35836954B47B}" type="datetime1">
              <a:rPr lang="de-DE"/>
              <a:t>02.10.2026</a:t>
            </a:fld>
            <a:endParaRPr lang="de-DE" dirty="0"/>
          </a:p>
        </p:txBody>
      </p:sp>
    </p:spTree>
    <p:extLst>
      <p:ext uri="{BB962C8B-B14F-4D97-AF65-F5344CB8AC3E}">
        <p14:creationId xmlns:p14="http://schemas.microsoft.com/office/powerpoint/2010/main" val="246903249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2B7E44-B8D0-BE92-8E99-54CD3376F07F}"/>
            </a:ext>
          </a:extLst>
        </p:cNvPr>
        <p:cNvGrpSpPr/>
        <p:nvPr/>
      </p:nvGrpSpPr>
      <p:grpSpPr>
        <a:xfrm>
          <a:off x="0" y="0"/>
          <a:ext cx="0" cy="0"/>
          <a:chOff x="0" y="0"/>
          <a:chExt cx="0" cy="0"/>
        </a:xfrm>
      </p:grpSpPr>
      <p:sp>
        <p:nvSpPr>
          <p:cNvPr id="2" name="Textplatzhalter 1">
            <a:extLst>
              <a:ext uri="{FF2B5EF4-FFF2-40B4-BE49-F238E27FC236}">
                <a16:creationId xmlns:a16="http://schemas.microsoft.com/office/drawing/2014/main" id="{86CAB87B-5903-8B73-4678-03DEDDC5A22B}"/>
              </a:ext>
            </a:extLst>
          </p:cNvPr>
          <p:cNvSpPr>
            <a:spLocks noGrp="1"/>
          </p:cNvSpPr>
          <p:nvPr>
            <p:ph type="body" sz="quarter" idx="13"/>
          </p:nvPr>
        </p:nvSpPr>
        <p:spPr/>
        <p:txBody>
          <a:bodyPr/>
          <a:lstStyle/>
          <a:p>
            <a:r>
              <a:rPr lang="de-DE" dirty="0"/>
              <a:t>1.</a:t>
            </a:r>
          </a:p>
        </p:txBody>
      </p:sp>
      <p:sp>
        <p:nvSpPr>
          <p:cNvPr id="3" name="Textplatzhalter 2">
            <a:extLst>
              <a:ext uri="{FF2B5EF4-FFF2-40B4-BE49-F238E27FC236}">
                <a16:creationId xmlns:a16="http://schemas.microsoft.com/office/drawing/2014/main" id="{DDE69732-1B29-D834-2D51-2AE1DBFC8C41}"/>
              </a:ext>
            </a:extLst>
          </p:cNvPr>
          <p:cNvSpPr>
            <a:spLocks noGrp="1"/>
          </p:cNvSpPr>
          <p:nvPr>
            <p:ph type="body" sz="quarter" idx="12"/>
          </p:nvPr>
        </p:nvSpPr>
        <p:spPr/>
        <p:txBody>
          <a:bodyPr/>
          <a:lstStyle/>
          <a:p>
            <a:r>
              <a:rPr lang="de-DE" dirty="0"/>
              <a:t>Grundlagen, Ziele und Systematik</a:t>
            </a:r>
          </a:p>
          <a:p>
            <a:endParaRPr lang="de-DE" dirty="0"/>
          </a:p>
        </p:txBody>
      </p:sp>
      <p:sp>
        <p:nvSpPr>
          <p:cNvPr id="4" name="Textplatzhalter 3">
            <a:extLst>
              <a:ext uri="{FF2B5EF4-FFF2-40B4-BE49-F238E27FC236}">
                <a16:creationId xmlns:a16="http://schemas.microsoft.com/office/drawing/2014/main" id="{DF8F85A2-5C17-4430-5B91-8AEA997BAC28}"/>
              </a:ext>
            </a:extLst>
          </p:cNvPr>
          <p:cNvSpPr>
            <a:spLocks noGrp="1"/>
          </p:cNvSpPr>
          <p:nvPr>
            <p:ph type="body" sz="quarter" idx="15"/>
          </p:nvPr>
        </p:nvSpPr>
        <p:spPr/>
        <p:txBody>
          <a:bodyPr/>
          <a:lstStyle/>
          <a:p>
            <a:r>
              <a:rPr lang="de-DE" dirty="0"/>
              <a:t>2.</a:t>
            </a:r>
          </a:p>
        </p:txBody>
      </p:sp>
      <p:sp>
        <p:nvSpPr>
          <p:cNvPr id="5" name="Textplatzhalter 4">
            <a:extLst>
              <a:ext uri="{FF2B5EF4-FFF2-40B4-BE49-F238E27FC236}">
                <a16:creationId xmlns:a16="http://schemas.microsoft.com/office/drawing/2014/main" id="{EF2C712A-3ABD-6129-7DC5-C3278FE44C65}"/>
              </a:ext>
            </a:extLst>
          </p:cNvPr>
          <p:cNvSpPr>
            <a:spLocks noGrp="1"/>
          </p:cNvSpPr>
          <p:nvPr>
            <p:ph type="body" sz="quarter" idx="14"/>
          </p:nvPr>
        </p:nvSpPr>
        <p:spPr/>
        <p:txBody>
          <a:bodyPr/>
          <a:lstStyle/>
          <a:p>
            <a:r>
              <a:rPr lang="de-DE" dirty="0"/>
              <a:t>Teilnahme des Arztes</a:t>
            </a:r>
          </a:p>
          <a:p>
            <a:endParaRPr lang="de-DE" dirty="0"/>
          </a:p>
        </p:txBody>
      </p:sp>
      <p:sp>
        <p:nvSpPr>
          <p:cNvPr id="6" name="Textplatzhalter 5">
            <a:extLst>
              <a:ext uri="{FF2B5EF4-FFF2-40B4-BE49-F238E27FC236}">
                <a16:creationId xmlns:a16="http://schemas.microsoft.com/office/drawing/2014/main" id="{69A6C4E0-1FE4-1B0E-B1F8-331335414296}"/>
              </a:ext>
            </a:extLst>
          </p:cNvPr>
          <p:cNvSpPr>
            <a:spLocks noGrp="1"/>
          </p:cNvSpPr>
          <p:nvPr>
            <p:ph type="body" sz="quarter" idx="17"/>
          </p:nvPr>
        </p:nvSpPr>
        <p:spPr/>
        <p:txBody>
          <a:bodyPr/>
          <a:lstStyle/>
          <a:p>
            <a:r>
              <a:rPr lang="de-DE" dirty="0"/>
              <a:t>3.</a:t>
            </a:r>
          </a:p>
        </p:txBody>
      </p:sp>
      <p:sp>
        <p:nvSpPr>
          <p:cNvPr id="7" name="Textplatzhalter 6">
            <a:extLst>
              <a:ext uri="{FF2B5EF4-FFF2-40B4-BE49-F238E27FC236}">
                <a16:creationId xmlns:a16="http://schemas.microsoft.com/office/drawing/2014/main" id="{BE7071C0-1A3B-489D-C908-7BE1F3C85E2D}"/>
              </a:ext>
            </a:extLst>
          </p:cNvPr>
          <p:cNvSpPr>
            <a:spLocks noGrp="1"/>
          </p:cNvSpPr>
          <p:nvPr>
            <p:ph type="body" sz="quarter" idx="16"/>
          </p:nvPr>
        </p:nvSpPr>
        <p:spPr/>
        <p:txBody>
          <a:bodyPr/>
          <a:lstStyle/>
          <a:p>
            <a:r>
              <a:rPr lang="de-DE" dirty="0"/>
              <a:t>Teilnahme der Versicherten</a:t>
            </a:r>
          </a:p>
          <a:p>
            <a:endParaRPr lang="de-DE" dirty="0"/>
          </a:p>
        </p:txBody>
      </p:sp>
      <p:sp>
        <p:nvSpPr>
          <p:cNvPr id="8" name="Textplatzhalter 7">
            <a:extLst>
              <a:ext uri="{FF2B5EF4-FFF2-40B4-BE49-F238E27FC236}">
                <a16:creationId xmlns:a16="http://schemas.microsoft.com/office/drawing/2014/main" id="{D9AF3DAC-0CDC-1813-D8DC-1FC68F76DABF}"/>
              </a:ext>
            </a:extLst>
          </p:cNvPr>
          <p:cNvSpPr>
            <a:spLocks noGrp="1"/>
          </p:cNvSpPr>
          <p:nvPr>
            <p:ph type="body" sz="quarter" idx="19"/>
          </p:nvPr>
        </p:nvSpPr>
        <p:spPr/>
        <p:txBody>
          <a:bodyPr/>
          <a:lstStyle/>
          <a:p>
            <a:r>
              <a:rPr lang="de-DE" dirty="0"/>
              <a:t>4.</a:t>
            </a:r>
          </a:p>
        </p:txBody>
      </p:sp>
      <p:sp>
        <p:nvSpPr>
          <p:cNvPr id="9" name="Textplatzhalter 8">
            <a:extLst>
              <a:ext uri="{FF2B5EF4-FFF2-40B4-BE49-F238E27FC236}">
                <a16:creationId xmlns:a16="http://schemas.microsoft.com/office/drawing/2014/main" id="{CED3122F-8008-F48B-F6E4-71D7F2D83BDA}"/>
              </a:ext>
            </a:extLst>
          </p:cNvPr>
          <p:cNvSpPr>
            <a:spLocks noGrp="1"/>
          </p:cNvSpPr>
          <p:nvPr>
            <p:ph type="body" sz="quarter" idx="18"/>
          </p:nvPr>
        </p:nvSpPr>
        <p:spPr/>
        <p:txBody>
          <a:bodyPr/>
          <a:lstStyle/>
          <a:p>
            <a:r>
              <a:rPr lang="de-DE" dirty="0"/>
              <a:t>Sofortabrechnung nach Einschreibung (SANE)</a:t>
            </a:r>
          </a:p>
          <a:p>
            <a:endParaRPr lang="de-DE" dirty="0"/>
          </a:p>
        </p:txBody>
      </p:sp>
      <p:sp>
        <p:nvSpPr>
          <p:cNvPr id="10" name="Textplatzhalter 9">
            <a:extLst>
              <a:ext uri="{FF2B5EF4-FFF2-40B4-BE49-F238E27FC236}">
                <a16:creationId xmlns:a16="http://schemas.microsoft.com/office/drawing/2014/main" id="{56CDD219-F1A3-310F-C49C-0BBCCDA3987A}"/>
              </a:ext>
            </a:extLst>
          </p:cNvPr>
          <p:cNvSpPr>
            <a:spLocks noGrp="1"/>
          </p:cNvSpPr>
          <p:nvPr>
            <p:ph type="body" sz="quarter" idx="21"/>
          </p:nvPr>
        </p:nvSpPr>
        <p:spPr/>
        <p:txBody>
          <a:bodyPr/>
          <a:lstStyle/>
          <a:p>
            <a:r>
              <a:rPr lang="de-DE" dirty="0"/>
              <a:t>5.</a:t>
            </a:r>
          </a:p>
        </p:txBody>
      </p:sp>
      <p:sp>
        <p:nvSpPr>
          <p:cNvPr id="11" name="Textplatzhalter 10">
            <a:extLst>
              <a:ext uri="{FF2B5EF4-FFF2-40B4-BE49-F238E27FC236}">
                <a16:creationId xmlns:a16="http://schemas.microsoft.com/office/drawing/2014/main" id="{5265379C-1719-E620-922B-DBF7918C5182}"/>
              </a:ext>
            </a:extLst>
          </p:cNvPr>
          <p:cNvSpPr>
            <a:spLocks noGrp="1"/>
          </p:cNvSpPr>
          <p:nvPr>
            <p:ph type="body" sz="quarter" idx="20"/>
          </p:nvPr>
        </p:nvSpPr>
        <p:spPr/>
        <p:txBody>
          <a:bodyPr/>
          <a:lstStyle/>
          <a:p>
            <a:r>
              <a:rPr lang="de-DE" dirty="0"/>
              <a:t>Vergütungs- und Abrechnungssystematik</a:t>
            </a:r>
          </a:p>
          <a:p>
            <a:endParaRPr lang="de-DE" dirty="0"/>
          </a:p>
        </p:txBody>
      </p:sp>
      <p:sp>
        <p:nvSpPr>
          <p:cNvPr id="12" name="Textplatzhalter 11">
            <a:extLst>
              <a:ext uri="{FF2B5EF4-FFF2-40B4-BE49-F238E27FC236}">
                <a16:creationId xmlns:a16="http://schemas.microsoft.com/office/drawing/2014/main" id="{0F2516E5-1C3C-D85D-FA18-E51FFFC4FDA3}"/>
              </a:ext>
            </a:extLst>
          </p:cNvPr>
          <p:cNvSpPr>
            <a:spLocks noGrp="1"/>
          </p:cNvSpPr>
          <p:nvPr>
            <p:ph type="body" sz="quarter" idx="23"/>
          </p:nvPr>
        </p:nvSpPr>
        <p:spPr/>
        <p:txBody>
          <a:bodyPr/>
          <a:lstStyle/>
          <a:p>
            <a:r>
              <a:rPr lang="de-DE" dirty="0"/>
              <a:t>6.</a:t>
            </a:r>
          </a:p>
        </p:txBody>
      </p:sp>
      <p:sp>
        <p:nvSpPr>
          <p:cNvPr id="13" name="Textplatzhalter 12">
            <a:extLst>
              <a:ext uri="{FF2B5EF4-FFF2-40B4-BE49-F238E27FC236}">
                <a16:creationId xmlns:a16="http://schemas.microsoft.com/office/drawing/2014/main" id="{919FB199-6C44-EFD1-CB43-897AFD277602}"/>
              </a:ext>
            </a:extLst>
          </p:cNvPr>
          <p:cNvSpPr>
            <a:spLocks noGrp="1"/>
          </p:cNvSpPr>
          <p:nvPr>
            <p:ph type="body" sz="quarter" idx="22"/>
          </p:nvPr>
        </p:nvSpPr>
        <p:spPr/>
        <p:txBody>
          <a:bodyPr/>
          <a:lstStyle/>
          <a:p>
            <a:r>
              <a:rPr lang="de-DE" dirty="0"/>
              <a:t>Qualitätsindikatoren</a:t>
            </a:r>
          </a:p>
          <a:p>
            <a:endParaRPr lang="de-DE" dirty="0"/>
          </a:p>
        </p:txBody>
      </p:sp>
      <p:sp>
        <p:nvSpPr>
          <p:cNvPr id="14" name="Textplatzhalter 13">
            <a:extLst>
              <a:ext uri="{FF2B5EF4-FFF2-40B4-BE49-F238E27FC236}">
                <a16:creationId xmlns:a16="http://schemas.microsoft.com/office/drawing/2014/main" id="{F57578D2-E504-D81D-C895-F8CCB6C48E8B}"/>
              </a:ext>
            </a:extLst>
          </p:cNvPr>
          <p:cNvSpPr>
            <a:spLocks noGrp="1"/>
          </p:cNvSpPr>
          <p:nvPr>
            <p:ph type="body" sz="quarter" idx="25"/>
          </p:nvPr>
        </p:nvSpPr>
        <p:spPr/>
        <p:txBody>
          <a:bodyPr/>
          <a:lstStyle/>
          <a:p>
            <a:r>
              <a:rPr lang="de-DE" dirty="0"/>
              <a:t>7.</a:t>
            </a:r>
          </a:p>
        </p:txBody>
      </p:sp>
      <p:sp>
        <p:nvSpPr>
          <p:cNvPr id="15" name="Textplatzhalter 14">
            <a:extLst>
              <a:ext uri="{FF2B5EF4-FFF2-40B4-BE49-F238E27FC236}">
                <a16:creationId xmlns:a16="http://schemas.microsoft.com/office/drawing/2014/main" id="{CDE6ADA6-C0BE-936F-9262-B0763CEDD1DA}"/>
              </a:ext>
            </a:extLst>
          </p:cNvPr>
          <p:cNvSpPr>
            <a:spLocks noGrp="1"/>
          </p:cNvSpPr>
          <p:nvPr>
            <p:ph type="body" sz="quarter" idx="24"/>
          </p:nvPr>
        </p:nvSpPr>
        <p:spPr/>
        <p:txBody>
          <a:bodyPr/>
          <a:lstStyle/>
          <a:p>
            <a:r>
              <a:rPr lang="de-DE" dirty="0"/>
              <a:t>Abrechnungsprozess</a:t>
            </a:r>
          </a:p>
          <a:p>
            <a:endParaRPr lang="de-DE" dirty="0"/>
          </a:p>
        </p:txBody>
      </p:sp>
      <p:sp>
        <p:nvSpPr>
          <p:cNvPr id="16" name="Textplatzhalter 15">
            <a:extLst>
              <a:ext uri="{FF2B5EF4-FFF2-40B4-BE49-F238E27FC236}">
                <a16:creationId xmlns:a16="http://schemas.microsoft.com/office/drawing/2014/main" id="{112E37B7-A865-3F4C-89D4-3091FB5320C8}"/>
              </a:ext>
            </a:extLst>
          </p:cNvPr>
          <p:cNvSpPr>
            <a:spLocks noGrp="1"/>
          </p:cNvSpPr>
          <p:nvPr>
            <p:ph type="body" sz="quarter" idx="27"/>
          </p:nvPr>
        </p:nvSpPr>
        <p:spPr/>
        <p:txBody>
          <a:bodyPr/>
          <a:lstStyle/>
          <a:p>
            <a:r>
              <a:rPr lang="de-DE" dirty="0"/>
              <a:t>8.</a:t>
            </a:r>
          </a:p>
        </p:txBody>
      </p:sp>
      <p:sp>
        <p:nvSpPr>
          <p:cNvPr id="17" name="Textplatzhalter 16">
            <a:extLst>
              <a:ext uri="{FF2B5EF4-FFF2-40B4-BE49-F238E27FC236}">
                <a16:creationId xmlns:a16="http://schemas.microsoft.com/office/drawing/2014/main" id="{00BAEE09-4B3A-B058-270C-1909B9641BA3}"/>
              </a:ext>
            </a:extLst>
          </p:cNvPr>
          <p:cNvSpPr>
            <a:spLocks noGrp="1"/>
          </p:cNvSpPr>
          <p:nvPr>
            <p:ph type="body" sz="quarter" idx="26"/>
          </p:nvPr>
        </p:nvSpPr>
        <p:spPr/>
        <p:txBody>
          <a:bodyPr/>
          <a:lstStyle/>
          <a:p>
            <a:r>
              <a:rPr lang="de-DE" dirty="0"/>
              <a:t>Häufige Fragen</a:t>
            </a:r>
          </a:p>
          <a:p>
            <a:endParaRPr lang="de-DE" dirty="0"/>
          </a:p>
        </p:txBody>
      </p:sp>
      <p:sp>
        <p:nvSpPr>
          <p:cNvPr id="18" name="Textplatzhalter 17">
            <a:extLst>
              <a:ext uri="{FF2B5EF4-FFF2-40B4-BE49-F238E27FC236}">
                <a16:creationId xmlns:a16="http://schemas.microsoft.com/office/drawing/2014/main" id="{1F2C494E-CEFA-5492-4475-A43683C37BAE}"/>
              </a:ext>
            </a:extLst>
          </p:cNvPr>
          <p:cNvSpPr>
            <a:spLocks noGrp="1"/>
          </p:cNvSpPr>
          <p:nvPr>
            <p:ph type="body" sz="quarter" idx="28"/>
          </p:nvPr>
        </p:nvSpPr>
        <p:spPr/>
        <p:txBody>
          <a:bodyPr/>
          <a:lstStyle/>
          <a:p>
            <a:r>
              <a:rPr lang="de-DE" dirty="0"/>
              <a:t>9.</a:t>
            </a:r>
          </a:p>
        </p:txBody>
      </p:sp>
      <p:sp>
        <p:nvSpPr>
          <p:cNvPr id="19" name="Textplatzhalter 18">
            <a:extLst>
              <a:ext uri="{FF2B5EF4-FFF2-40B4-BE49-F238E27FC236}">
                <a16:creationId xmlns:a16="http://schemas.microsoft.com/office/drawing/2014/main" id="{3F874A35-E221-3694-C5C5-FEE436BC2971}"/>
              </a:ext>
            </a:extLst>
          </p:cNvPr>
          <p:cNvSpPr>
            <a:spLocks noGrp="1"/>
          </p:cNvSpPr>
          <p:nvPr>
            <p:ph type="body" sz="quarter" idx="29"/>
          </p:nvPr>
        </p:nvSpPr>
        <p:spPr/>
        <p:txBody>
          <a:bodyPr/>
          <a:lstStyle/>
          <a:p>
            <a:r>
              <a:rPr lang="de-DE" dirty="0"/>
              <a:t>Internetauftritt</a:t>
            </a:r>
          </a:p>
          <a:p>
            <a:endParaRPr lang="de-DE" dirty="0"/>
          </a:p>
        </p:txBody>
      </p:sp>
      <p:sp>
        <p:nvSpPr>
          <p:cNvPr id="22" name="Foliennummernplatzhalter 21">
            <a:extLst>
              <a:ext uri="{FF2B5EF4-FFF2-40B4-BE49-F238E27FC236}">
                <a16:creationId xmlns:a16="http://schemas.microsoft.com/office/drawing/2014/main" id="{9B11596D-3FD2-73B5-49F8-A4C798F61DA2}"/>
              </a:ext>
            </a:extLst>
          </p:cNvPr>
          <p:cNvSpPr>
            <a:spLocks noGrp="1"/>
          </p:cNvSpPr>
          <p:nvPr>
            <p:ph type="sldNum" sz="quarter" idx="11"/>
          </p:nvPr>
        </p:nvSpPr>
        <p:spPr/>
        <p:txBody>
          <a:bodyPr/>
          <a:lstStyle/>
          <a:p>
            <a:fld id="{563F8326-2D3F-44D0-8A27-327B93DAAA3E}" type="slidenum">
              <a:rPr lang="de-DE" smtClean="0"/>
              <a:pPr/>
              <a:t>32</a:t>
            </a:fld>
            <a:endParaRPr lang="de-DE"/>
          </a:p>
        </p:txBody>
      </p:sp>
      <p:sp>
        <p:nvSpPr>
          <p:cNvPr id="23" name="Fußzeilenplatzhalter 22">
            <a:extLst>
              <a:ext uri="{FF2B5EF4-FFF2-40B4-BE49-F238E27FC236}">
                <a16:creationId xmlns:a16="http://schemas.microsoft.com/office/drawing/2014/main" id="{20B8A21A-9F33-3B96-B37C-2D9441390E7D}"/>
              </a:ext>
            </a:extLst>
          </p:cNvPr>
          <p:cNvSpPr>
            <a:spLocks noGrp="1"/>
          </p:cNvSpPr>
          <p:nvPr>
            <p:ph type="ftr" sz="quarter" idx="10"/>
          </p:nvPr>
        </p:nvSpPr>
        <p:spPr/>
        <p:txBody>
          <a:bodyPr/>
          <a:lstStyle/>
          <a:p>
            <a:r>
              <a:rPr lang="de-DE"/>
              <a:t>Vertragsschulung Pneumologie</a:t>
            </a:r>
          </a:p>
        </p:txBody>
      </p:sp>
      <p:sp>
        <p:nvSpPr>
          <p:cNvPr id="21" name="Rechteck 20">
            <a:extLst>
              <a:ext uri="{FF2B5EF4-FFF2-40B4-BE49-F238E27FC236}">
                <a16:creationId xmlns:a16="http://schemas.microsoft.com/office/drawing/2014/main" id="{CAD2FE95-4A15-4CB9-0ED9-359C5B088FAB}"/>
              </a:ext>
            </a:extLst>
          </p:cNvPr>
          <p:cNvSpPr/>
          <p:nvPr/>
        </p:nvSpPr>
        <p:spPr>
          <a:xfrm>
            <a:off x="1390648" y="5657457"/>
            <a:ext cx="4382097" cy="674088"/>
          </a:xfrm>
          <a:prstGeom prst="rect">
            <a:avLst/>
          </a:prstGeom>
          <a:noFill/>
          <a:ln w="28575">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lIns="72000" tIns="72000" rIns="72000" bIns="72000" rtlCol="0" anchor="ctr"/>
          <a:lstStyle/>
          <a:p>
            <a:pPr algn="ctr">
              <a:spcAft>
                <a:spcPts val="600"/>
              </a:spcAft>
            </a:pPr>
            <a:endParaRPr lang="de-DE" sz="1600" dirty="0" err="1"/>
          </a:p>
        </p:txBody>
      </p:sp>
    </p:spTree>
    <p:extLst>
      <p:ext uri="{BB962C8B-B14F-4D97-AF65-F5344CB8AC3E}">
        <p14:creationId xmlns:p14="http://schemas.microsoft.com/office/powerpoint/2010/main" val="266932048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Ellipse 14">
            <a:extLst>
              <a:ext uri="{FF2B5EF4-FFF2-40B4-BE49-F238E27FC236}">
                <a16:creationId xmlns:a16="http://schemas.microsoft.com/office/drawing/2014/main" id="{D4550C55-D848-59E0-D7A0-D2FAA1E3C59B}"/>
              </a:ext>
            </a:extLst>
          </p:cNvPr>
          <p:cNvSpPr/>
          <p:nvPr/>
        </p:nvSpPr>
        <p:spPr>
          <a:xfrm>
            <a:off x="10548000" y="5040000"/>
            <a:ext cx="1260000" cy="1260000"/>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lIns="54000" tIns="10800" rIns="54000" bIns="10800" rtlCol="0" anchor="ctr"/>
          <a:lstStyle/>
          <a:p>
            <a:pPr algn="ctr">
              <a:spcAft>
                <a:spcPts val="600"/>
              </a:spcAft>
            </a:pPr>
            <a:endParaRPr lang="de-DE" sz="1600" b="1" cap="all" dirty="0"/>
          </a:p>
        </p:txBody>
      </p:sp>
      <p:sp>
        <p:nvSpPr>
          <p:cNvPr id="2" name="Titel 1">
            <a:extLst>
              <a:ext uri="{FF2B5EF4-FFF2-40B4-BE49-F238E27FC236}">
                <a16:creationId xmlns:a16="http://schemas.microsoft.com/office/drawing/2014/main" id="{4D5AD1AB-273B-EFBA-91E6-45F9C82E66B6}"/>
              </a:ext>
            </a:extLst>
          </p:cNvPr>
          <p:cNvSpPr>
            <a:spLocks noGrp="1"/>
          </p:cNvSpPr>
          <p:nvPr>
            <p:ph type="title"/>
          </p:nvPr>
        </p:nvSpPr>
        <p:spPr/>
        <p:txBody>
          <a:bodyPr/>
          <a:lstStyle/>
          <a:p>
            <a:r>
              <a:rPr lang="de-DE" dirty="0"/>
              <a:t>Wichtige Dokumente für die Abrechnung</a:t>
            </a:r>
          </a:p>
        </p:txBody>
      </p:sp>
      <p:sp>
        <p:nvSpPr>
          <p:cNvPr id="3" name="Textplatzhalter 2">
            <a:extLst>
              <a:ext uri="{FF2B5EF4-FFF2-40B4-BE49-F238E27FC236}">
                <a16:creationId xmlns:a16="http://schemas.microsoft.com/office/drawing/2014/main" id="{6DB1B1DC-2DC5-F77A-601A-1199406AB38F}"/>
              </a:ext>
            </a:extLst>
          </p:cNvPr>
          <p:cNvSpPr>
            <a:spLocks noGrp="1"/>
          </p:cNvSpPr>
          <p:nvPr>
            <p:ph type="body" sz="quarter" idx="20"/>
          </p:nvPr>
        </p:nvSpPr>
        <p:spPr/>
        <p:txBody>
          <a:bodyPr/>
          <a:lstStyle/>
          <a:p>
            <a:endParaRPr lang="de-DE"/>
          </a:p>
        </p:txBody>
      </p:sp>
      <p:sp>
        <p:nvSpPr>
          <p:cNvPr id="4" name="Foliennummernplatzhalter 3">
            <a:extLst>
              <a:ext uri="{FF2B5EF4-FFF2-40B4-BE49-F238E27FC236}">
                <a16:creationId xmlns:a16="http://schemas.microsoft.com/office/drawing/2014/main" id="{DA622C16-24FF-AD8B-3D9C-F16886D51407}"/>
              </a:ext>
            </a:extLst>
          </p:cNvPr>
          <p:cNvSpPr>
            <a:spLocks noGrp="1"/>
          </p:cNvSpPr>
          <p:nvPr>
            <p:ph type="sldNum" sz="quarter" idx="16"/>
          </p:nvPr>
        </p:nvSpPr>
        <p:spPr/>
        <p:txBody>
          <a:bodyPr/>
          <a:lstStyle/>
          <a:p>
            <a:fld id="{563F8326-2D3F-44D0-8A27-327B93DAAA3E}" type="slidenum">
              <a:rPr lang="de-DE" smtClean="0"/>
              <a:pPr/>
              <a:t>33</a:t>
            </a:fld>
            <a:endParaRPr lang="de-DE"/>
          </a:p>
        </p:txBody>
      </p:sp>
      <p:sp>
        <p:nvSpPr>
          <p:cNvPr id="7" name="Rechteck 6">
            <a:extLst>
              <a:ext uri="{FF2B5EF4-FFF2-40B4-BE49-F238E27FC236}">
                <a16:creationId xmlns:a16="http://schemas.microsoft.com/office/drawing/2014/main" id="{F41702E5-EE11-36BE-35E6-0C9A14CD53B2}"/>
              </a:ext>
            </a:extLst>
          </p:cNvPr>
          <p:cNvSpPr/>
          <p:nvPr/>
        </p:nvSpPr>
        <p:spPr>
          <a:xfrm>
            <a:off x="373064" y="1487054"/>
            <a:ext cx="7758546" cy="9000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lIns="72000" tIns="72000" rIns="72000" bIns="72000" rtlCol="0" anchor="ctr"/>
          <a:lstStyle/>
          <a:p>
            <a:pPr lvl="2">
              <a:spcAft>
                <a:spcPts val="600"/>
              </a:spcAft>
            </a:pPr>
            <a:r>
              <a:rPr lang="de-DE" sz="1600" b="1" dirty="0">
                <a:solidFill>
                  <a:schemeClr val="bg1"/>
                </a:solidFill>
              </a:rPr>
              <a:t>Gesamtziffernkranz</a:t>
            </a:r>
            <a:r>
              <a:rPr lang="de-DE" sz="1600" dirty="0"/>
              <a:t> (Anlage 12 Anhang 1):</a:t>
            </a:r>
            <a:br>
              <a:rPr lang="de-DE" sz="1600" dirty="0"/>
            </a:br>
            <a:r>
              <a:rPr lang="de-DE" sz="1600" dirty="0">
                <a:solidFill>
                  <a:schemeClr val="tx2"/>
                </a:solidFill>
              </a:rPr>
              <a:t>Legt den Leistungsumfang des Vertrages fest</a:t>
            </a:r>
          </a:p>
        </p:txBody>
      </p:sp>
      <p:sp>
        <p:nvSpPr>
          <p:cNvPr id="8" name="Rechteck 7">
            <a:extLst>
              <a:ext uri="{FF2B5EF4-FFF2-40B4-BE49-F238E27FC236}">
                <a16:creationId xmlns:a16="http://schemas.microsoft.com/office/drawing/2014/main" id="{1024AE74-7261-E1C9-5A6B-57E10BAEF373}"/>
              </a:ext>
            </a:extLst>
          </p:cNvPr>
          <p:cNvSpPr/>
          <p:nvPr/>
        </p:nvSpPr>
        <p:spPr>
          <a:xfrm>
            <a:off x="373063" y="2558960"/>
            <a:ext cx="7758546" cy="9000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lIns="72000" tIns="72000" rIns="72000" bIns="72000" rtlCol="0" anchor="ctr"/>
          <a:lstStyle/>
          <a:p>
            <a:pPr lvl="2">
              <a:spcAft>
                <a:spcPts val="600"/>
              </a:spcAft>
            </a:pPr>
            <a:r>
              <a:rPr lang="de-DE" sz="1600" b="1" dirty="0">
                <a:solidFill>
                  <a:schemeClr val="bg1"/>
                </a:solidFill>
              </a:rPr>
              <a:t>ICD-Liste</a:t>
            </a:r>
            <a:r>
              <a:rPr lang="de-DE" sz="1600" dirty="0"/>
              <a:t> (Anlage 12 Anhang 2):</a:t>
            </a:r>
            <a:br>
              <a:rPr lang="de-DE" sz="1600" dirty="0"/>
            </a:br>
            <a:r>
              <a:rPr lang="de-DE" sz="1600" dirty="0">
                <a:solidFill>
                  <a:schemeClr val="tx2"/>
                </a:solidFill>
              </a:rPr>
              <a:t>Auflistung und Zuordnung der Diagnosen, welche für die Abrechnung bestimmter Leistungen vorliegen müssen</a:t>
            </a:r>
          </a:p>
        </p:txBody>
      </p:sp>
      <p:pic>
        <p:nvPicPr>
          <p:cNvPr id="6" name="Grafik 5" descr="Dokument Silhouette">
            <a:extLst>
              <a:ext uri="{FF2B5EF4-FFF2-40B4-BE49-F238E27FC236}">
                <a16:creationId xmlns:a16="http://schemas.microsoft.com/office/drawing/2014/main" id="{4EF6461D-D927-F2A4-3E70-5FDE552882A8}"/>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373064" y="1493682"/>
            <a:ext cx="900000" cy="900000"/>
          </a:xfrm>
          <a:prstGeom prst="rect">
            <a:avLst/>
          </a:prstGeom>
        </p:spPr>
      </p:pic>
      <p:sp>
        <p:nvSpPr>
          <p:cNvPr id="9" name="Rechteck 8">
            <a:extLst>
              <a:ext uri="{FF2B5EF4-FFF2-40B4-BE49-F238E27FC236}">
                <a16:creationId xmlns:a16="http://schemas.microsoft.com/office/drawing/2014/main" id="{46C48246-C5FF-E7A2-78CA-7095CC9A707F}"/>
              </a:ext>
            </a:extLst>
          </p:cNvPr>
          <p:cNvSpPr/>
          <p:nvPr/>
        </p:nvSpPr>
        <p:spPr>
          <a:xfrm>
            <a:off x="373063" y="3624238"/>
            <a:ext cx="7758546" cy="9000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lIns="72000" tIns="72000" rIns="72000" bIns="72000" rtlCol="0" anchor="ctr"/>
          <a:lstStyle/>
          <a:p>
            <a:pPr lvl="2">
              <a:spcAft>
                <a:spcPts val="600"/>
              </a:spcAft>
            </a:pPr>
            <a:r>
              <a:rPr lang="de-DE" sz="1600" b="1" dirty="0">
                <a:solidFill>
                  <a:schemeClr val="bg1"/>
                </a:solidFill>
              </a:rPr>
              <a:t>Honoraranlage</a:t>
            </a:r>
            <a:r>
              <a:rPr lang="de-DE" sz="1600" dirty="0"/>
              <a:t> (Anlage 12 Abschnitt I):</a:t>
            </a:r>
            <a:br>
              <a:rPr lang="de-DE" sz="1600" dirty="0"/>
            </a:br>
            <a:r>
              <a:rPr lang="de-DE" sz="1600" dirty="0">
                <a:solidFill>
                  <a:schemeClr val="tx2"/>
                </a:solidFill>
              </a:rPr>
              <a:t>Enthält die Abrechnungsziffern, -regeln und Vergütungen</a:t>
            </a:r>
          </a:p>
        </p:txBody>
      </p:sp>
      <p:pic>
        <p:nvPicPr>
          <p:cNvPr id="10" name="Grafik 9" descr="Dokument Silhouette">
            <a:extLst>
              <a:ext uri="{FF2B5EF4-FFF2-40B4-BE49-F238E27FC236}">
                <a16:creationId xmlns:a16="http://schemas.microsoft.com/office/drawing/2014/main" id="{A44B97D4-12AB-C350-1F84-2E06E5B7D631}"/>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373063" y="2552332"/>
            <a:ext cx="900000" cy="900000"/>
          </a:xfrm>
          <a:prstGeom prst="rect">
            <a:avLst/>
          </a:prstGeom>
        </p:spPr>
      </p:pic>
      <p:pic>
        <p:nvPicPr>
          <p:cNvPr id="11" name="Grafik 10" descr="Dokument Silhouette">
            <a:extLst>
              <a:ext uri="{FF2B5EF4-FFF2-40B4-BE49-F238E27FC236}">
                <a16:creationId xmlns:a16="http://schemas.microsoft.com/office/drawing/2014/main" id="{8724581D-9479-241B-CA05-2D41F87DFABE}"/>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373063" y="3624238"/>
            <a:ext cx="900000" cy="900000"/>
          </a:xfrm>
          <a:prstGeom prst="rect">
            <a:avLst/>
          </a:prstGeom>
        </p:spPr>
      </p:pic>
      <p:sp>
        <p:nvSpPr>
          <p:cNvPr id="13" name="Rechteck 12">
            <a:extLst>
              <a:ext uri="{FF2B5EF4-FFF2-40B4-BE49-F238E27FC236}">
                <a16:creationId xmlns:a16="http://schemas.microsoft.com/office/drawing/2014/main" id="{B2F70E94-CD00-73F6-7535-3C6D695A5F98}"/>
              </a:ext>
            </a:extLst>
          </p:cNvPr>
          <p:cNvSpPr/>
          <p:nvPr/>
        </p:nvSpPr>
        <p:spPr>
          <a:xfrm>
            <a:off x="2144172" y="5010902"/>
            <a:ext cx="7903656" cy="861754"/>
          </a:xfrm>
          <a:prstGeom prst="rect">
            <a:avLst/>
          </a:prstGeom>
          <a:noFill/>
          <a:ln w="28575">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lIns="72000" tIns="72000" rIns="72000" bIns="72000" rtlCol="0" anchor="ctr"/>
          <a:lstStyle/>
          <a:p>
            <a:pPr lvl="0" algn="ctr">
              <a:buClr>
                <a:srgbClr val="26B6E6"/>
              </a:buClr>
              <a:buSzPct val="130000"/>
              <a:defRPr/>
            </a:pPr>
            <a:r>
              <a:rPr lang="de-DE" altLang="de-DE" sz="1600" dirty="0">
                <a:solidFill>
                  <a:srgbClr val="00305E"/>
                </a:solidFill>
                <a:latin typeface="Arial" panose="020B0604020202020204" pitchFamily="34" charset="0"/>
                <a:cs typeface="Arial" panose="020B0604020202020204" pitchFamily="34" charset="0"/>
              </a:rPr>
              <a:t>Diese Dokumente finden Sie unter:</a:t>
            </a:r>
          </a:p>
          <a:p>
            <a:pPr lvl="0" algn="ctr">
              <a:buClr>
                <a:srgbClr val="26B6E6"/>
              </a:buClr>
              <a:buSzPct val="130000"/>
              <a:defRPr/>
            </a:pPr>
            <a:r>
              <a:rPr lang="de-DE" altLang="de-DE" sz="1400" b="1" dirty="0">
                <a:solidFill>
                  <a:srgbClr val="00305E"/>
                </a:solidFill>
                <a:latin typeface="Arial" panose="020B0604020202020204" pitchFamily="34" charset="0"/>
                <a:cs typeface="Arial" panose="020B0604020202020204" pitchFamily="34" charset="0"/>
                <a:hlinkClick r:id="rId3"/>
              </a:rPr>
              <a:t>www.medi-verbund.de</a:t>
            </a:r>
            <a:r>
              <a:rPr lang="de-DE" altLang="de-DE" sz="1400" b="1" dirty="0">
                <a:solidFill>
                  <a:srgbClr val="00305E"/>
                </a:solidFill>
                <a:latin typeface="Arial" panose="020B0604020202020204" pitchFamily="34" charset="0"/>
                <a:cs typeface="Arial" panose="020B0604020202020204" pitchFamily="34" charset="0"/>
              </a:rPr>
              <a:t> → </a:t>
            </a:r>
            <a:r>
              <a:rPr lang="de-DE" altLang="de-DE" sz="1400" dirty="0">
                <a:solidFill>
                  <a:srgbClr val="00305E"/>
                </a:solidFill>
                <a:latin typeface="Arial" panose="020B0604020202020204" pitchFamily="34" charset="0"/>
                <a:cs typeface="Arial" panose="020B0604020202020204" pitchFamily="34" charset="0"/>
              </a:rPr>
              <a:t>Leistungen → </a:t>
            </a:r>
            <a:r>
              <a:rPr lang="de-DE" altLang="de-DE" sz="1400" b="1" dirty="0">
                <a:solidFill>
                  <a:srgbClr val="00305E"/>
                </a:solidFill>
                <a:latin typeface="Arial" panose="020B0604020202020204" pitchFamily="34" charset="0"/>
                <a:cs typeface="Arial" panose="020B0604020202020204" pitchFamily="34" charset="0"/>
              </a:rPr>
              <a:t> </a:t>
            </a:r>
            <a:r>
              <a:rPr lang="de-DE" altLang="de-DE" sz="1400" dirty="0">
                <a:solidFill>
                  <a:srgbClr val="00305E"/>
                </a:solidFill>
                <a:latin typeface="Arial" panose="020B0604020202020204" pitchFamily="34" charset="0"/>
                <a:cs typeface="Arial" panose="020B0604020202020204" pitchFamily="34" charset="0"/>
              </a:rPr>
              <a:t>Verträge/Abrechnung </a:t>
            </a:r>
            <a:r>
              <a:rPr lang="de-DE" altLang="de-DE" sz="1400" b="1" dirty="0">
                <a:solidFill>
                  <a:srgbClr val="00305E"/>
                </a:solidFill>
                <a:latin typeface="Arial" panose="020B0604020202020204" pitchFamily="34" charset="0"/>
                <a:cs typeface="Arial" panose="020B0604020202020204" pitchFamily="34" charset="0"/>
              </a:rPr>
              <a:t>→ </a:t>
            </a:r>
            <a:r>
              <a:rPr lang="de-DE" altLang="de-DE" sz="1400" dirty="0">
                <a:solidFill>
                  <a:srgbClr val="00305E"/>
                </a:solidFill>
                <a:latin typeface="Arial" panose="020B0604020202020204" pitchFamily="34" charset="0"/>
                <a:cs typeface="Arial" panose="020B0604020202020204" pitchFamily="34" charset="0"/>
              </a:rPr>
              <a:t>AOK/Bosch BKK Pneumologie </a:t>
            </a:r>
          </a:p>
          <a:p>
            <a:pPr lvl="0" algn="ctr">
              <a:buClr>
                <a:srgbClr val="26B6E6"/>
              </a:buClr>
              <a:buSzPct val="130000"/>
              <a:defRPr/>
            </a:pPr>
            <a:r>
              <a:rPr lang="de-DE" altLang="de-DE" sz="1400" dirty="0">
                <a:solidFill>
                  <a:srgbClr val="00305E"/>
                </a:solidFill>
                <a:latin typeface="Arial" panose="020B0604020202020204" pitchFamily="34" charset="0"/>
                <a:cs typeface="Arial" panose="020B0604020202020204" pitchFamily="34" charset="0"/>
              </a:rPr>
              <a:t>→ Anlagen zum Vertrag</a:t>
            </a:r>
          </a:p>
        </p:txBody>
      </p:sp>
      <p:pic>
        <p:nvPicPr>
          <p:cNvPr id="14" name="Grafik 13" descr="Ordnersuche Silhouette">
            <a:extLst>
              <a:ext uri="{FF2B5EF4-FFF2-40B4-BE49-F238E27FC236}">
                <a16:creationId xmlns:a16="http://schemas.microsoft.com/office/drawing/2014/main" id="{57F0E49C-0FB0-4174-0CDF-38416114376E}"/>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0728000" y="5220000"/>
            <a:ext cx="900000" cy="900000"/>
          </a:xfrm>
          <a:prstGeom prst="rect">
            <a:avLst/>
          </a:prstGeom>
        </p:spPr>
      </p:pic>
      <p:sp>
        <p:nvSpPr>
          <p:cNvPr id="12" name="Fußzeilenplatzhalter 5">
            <a:extLst>
              <a:ext uri="{FF2B5EF4-FFF2-40B4-BE49-F238E27FC236}">
                <a16:creationId xmlns:a16="http://schemas.microsoft.com/office/drawing/2014/main" id="{E63F5CB0-CE5C-D9EE-FFB5-D0861018BF39}"/>
              </a:ext>
            </a:extLst>
          </p:cNvPr>
          <p:cNvSpPr>
            <a:spLocks noGrp="1"/>
          </p:cNvSpPr>
          <p:nvPr>
            <p:ph type="ftr" sz="quarter" idx="15"/>
          </p:nvPr>
        </p:nvSpPr>
        <p:spPr>
          <a:xfrm>
            <a:off x="5384846" y="6507057"/>
            <a:ext cx="1422307" cy="180000"/>
          </a:xfrm>
        </p:spPr>
        <p:txBody>
          <a:bodyPr/>
          <a:lstStyle/>
          <a:p>
            <a:r>
              <a:rPr lang="de-DE" dirty="0"/>
              <a:t>Vertragsschulung Pneumologie</a:t>
            </a:r>
          </a:p>
        </p:txBody>
      </p:sp>
      <p:sp>
        <p:nvSpPr>
          <p:cNvPr id="16" name="Fußzeilenplatzhalter 5">
            <a:extLst>
              <a:ext uri="{FF2B5EF4-FFF2-40B4-BE49-F238E27FC236}">
                <a16:creationId xmlns:a16="http://schemas.microsoft.com/office/drawing/2014/main" id="{BF8740A8-7574-4ED0-1DB6-D3928515182B}"/>
              </a:ext>
            </a:extLst>
          </p:cNvPr>
          <p:cNvSpPr txBox="1">
            <a:spLocks/>
          </p:cNvSpPr>
          <p:nvPr/>
        </p:nvSpPr>
        <p:spPr>
          <a:xfrm>
            <a:off x="928555" y="6507057"/>
            <a:ext cx="1422307" cy="180000"/>
          </a:xfrm>
          <a:prstGeom prst="rect">
            <a:avLst/>
          </a:prstGeom>
        </p:spPr>
        <p:txBody>
          <a:bodyPr vert="horz" lIns="0" tIns="0" rIns="0" bIns="0" rtlCol="0" anchor="t"/>
          <a:lstStyle>
            <a:defPPr>
              <a:defRPr lang="de-DE"/>
            </a:defPPr>
            <a:lvl1pPr marL="0" algn="l" defTabSz="914400" rtl="0" eaLnBrk="1" latinLnBrk="0" hangingPunct="1">
              <a:defRPr sz="800" kern="1200">
                <a:solidFill>
                  <a:schemeClr val="tx2"/>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7417286-CD27-4536-AB02-35836954B47B}" type="datetime1">
              <a:rPr lang="de-DE"/>
              <a:t>02.10.2026</a:t>
            </a:fld>
            <a:endParaRPr lang="de-DE" dirty="0"/>
          </a:p>
        </p:txBody>
      </p:sp>
    </p:spTree>
    <p:extLst>
      <p:ext uri="{BB962C8B-B14F-4D97-AF65-F5344CB8AC3E}">
        <p14:creationId xmlns:p14="http://schemas.microsoft.com/office/powerpoint/2010/main" val="264180792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796DAFE-1C34-438F-0AA2-4C922361E72A}"/>
              </a:ext>
            </a:extLst>
          </p:cNvPr>
          <p:cNvSpPr>
            <a:spLocks noGrp="1"/>
          </p:cNvSpPr>
          <p:nvPr>
            <p:ph type="title"/>
          </p:nvPr>
        </p:nvSpPr>
        <p:spPr/>
        <p:txBody>
          <a:bodyPr/>
          <a:lstStyle/>
          <a:p>
            <a:r>
              <a:rPr lang="de-DE" dirty="0"/>
              <a:t>Gesamtziffernkranz (GZK)  </a:t>
            </a:r>
            <a:r>
              <a:rPr lang="de-DE" sz="1600" b="0" dirty="0"/>
              <a:t>(Auszug)</a:t>
            </a:r>
          </a:p>
        </p:txBody>
      </p:sp>
      <p:sp>
        <p:nvSpPr>
          <p:cNvPr id="3" name="Textplatzhalter 2">
            <a:extLst>
              <a:ext uri="{FF2B5EF4-FFF2-40B4-BE49-F238E27FC236}">
                <a16:creationId xmlns:a16="http://schemas.microsoft.com/office/drawing/2014/main" id="{408D4B51-4EAE-1C85-95DC-292850ED556E}"/>
              </a:ext>
            </a:extLst>
          </p:cNvPr>
          <p:cNvSpPr>
            <a:spLocks noGrp="1"/>
          </p:cNvSpPr>
          <p:nvPr>
            <p:ph type="body" sz="quarter" idx="20"/>
          </p:nvPr>
        </p:nvSpPr>
        <p:spPr/>
        <p:txBody>
          <a:bodyPr/>
          <a:lstStyle/>
          <a:p>
            <a:endParaRPr lang="de-DE"/>
          </a:p>
        </p:txBody>
      </p:sp>
      <p:sp>
        <p:nvSpPr>
          <p:cNvPr id="4" name="Foliennummernplatzhalter 3">
            <a:extLst>
              <a:ext uri="{FF2B5EF4-FFF2-40B4-BE49-F238E27FC236}">
                <a16:creationId xmlns:a16="http://schemas.microsoft.com/office/drawing/2014/main" id="{B016E1A1-C62D-C87B-66DC-D2600B59CD16}"/>
              </a:ext>
            </a:extLst>
          </p:cNvPr>
          <p:cNvSpPr>
            <a:spLocks noGrp="1"/>
          </p:cNvSpPr>
          <p:nvPr>
            <p:ph type="sldNum" sz="quarter" idx="16"/>
          </p:nvPr>
        </p:nvSpPr>
        <p:spPr/>
        <p:txBody>
          <a:bodyPr/>
          <a:lstStyle/>
          <a:p>
            <a:fld id="{563F8326-2D3F-44D0-8A27-327B93DAAA3E}" type="slidenum">
              <a:rPr lang="de-DE" smtClean="0"/>
              <a:pPr/>
              <a:t>34</a:t>
            </a:fld>
            <a:endParaRPr lang="de-DE"/>
          </a:p>
        </p:txBody>
      </p:sp>
      <p:grpSp>
        <p:nvGrpSpPr>
          <p:cNvPr id="10" name="Gruppieren 9">
            <a:extLst>
              <a:ext uri="{FF2B5EF4-FFF2-40B4-BE49-F238E27FC236}">
                <a16:creationId xmlns:a16="http://schemas.microsoft.com/office/drawing/2014/main" id="{21A402D0-E5F9-91BC-62BD-60C6C0BEE9EC}"/>
              </a:ext>
            </a:extLst>
          </p:cNvPr>
          <p:cNvGrpSpPr>
            <a:grpSpLocks noChangeAspect="1"/>
          </p:cNvGrpSpPr>
          <p:nvPr/>
        </p:nvGrpSpPr>
        <p:grpSpPr>
          <a:xfrm>
            <a:off x="543731" y="2677299"/>
            <a:ext cx="11104537" cy="3680548"/>
            <a:chOff x="0" y="1347454"/>
            <a:chExt cx="12192000" cy="4040983"/>
          </a:xfrm>
        </p:grpSpPr>
        <p:pic>
          <p:nvPicPr>
            <p:cNvPr id="7" name="Grafik 6">
              <a:extLst>
                <a:ext uri="{FF2B5EF4-FFF2-40B4-BE49-F238E27FC236}">
                  <a16:creationId xmlns:a16="http://schemas.microsoft.com/office/drawing/2014/main" id="{A0A28EE4-A48A-E621-2798-8B2F3D83E0D2}"/>
                </a:ext>
              </a:extLst>
            </p:cNvPr>
            <p:cNvPicPr>
              <a:picLocks noChangeAspect="1"/>
            </p:cNvPicPr>
            <p:nvPr/>
          </p:nvPicPr>
          <p:blipFill>
            <a:blip r:embed="rId2"/>
            <a:stretch>
              <a:fillRect/>
            </a:stretch>
          </p:blipFill>
          <p:spPr>
            <a:xfrm>
              <a:off x="0" y="1347454"/>
              <a:ext cx="12192000" cy="717176"/>
            </a:xfrm>
            <a:prstGeom prst="rect">
              <a:avLst/>
            </a:prstGeom>
          </p:spPr>
        </p:pic>
        <p:pic>
          <p:nvPicPr>
            <p:cNvPr id="9" name="Grafik 8">
              <a:extLst>
                <a:ext uri="{FF2B5EF4-FFF2-40B4-BE49-F238E27FC236}">
                  <a16:creationId xmlns:a16="http://schemas.microsoft.com/office/drawing/2014/main" id="{80EDB6EC-CB21-86DE-CFA8-DEED0F1620AC}"/>
                </a:ext>
              </a:extLst>
            </p:cNvPr>
            <p:cNvPicPr>
              <a:picLocks noChangeAspect="1"/>
            </p:cNvPicPr>
            <p:nvPr/>
          </p:nvPicPr>
          <p:blipFill>
            <a:blip r:embed="rId3"/>
            <a:srcRect b="22193"/>
            <a:stretch>
              <a:fillRect/>
            </a:stretch>
          </p:blipFill>
          <p:spPr>
            <a:xfrm>
              <a:off x="0" y="2064630"/>
              <a:ext cx="12192000" cy="3323807"/>
            </a:xfrm>
            <a:prstGeom prst="rect">
              <a:avLst/>
            </a:prstGeom>
          </p:spPr>
        </p:pic>
      </p:grpSp>
      <p:sp>
        <p:nvSpPr>
          <p:cNvPr id="11" name="Inhaltsplatzhalter 3">
            <a:extLst>
              <a:ext uri="{FF2B5EF4-FFF2-40B4-BE49-F238E27FC236}">
                <a16:creationId xmlns:a16="http://schemas.microsoft.com/office/drawing/2014/main" id="{0275A2A4-F32E-AA66-ADE2-A4147DF44A94}"/>
              </a:ext>
            </a:extLst>
          </p:cNvPr>
          <p:cNvSpPr txBox="1">
            <a:spLocks/>
          </p:cNvSpPr>
          <p:nvPr/>
        </p:nvSpPr>
        <p:spPr>
          <a:xfrm>
            <a:off x="379185" y="1451428"/>
            <a:ext cx="11443450" cy="1291772"/>
          </a:xfrm>
          <a:prstGeom prst="rect">
            <a:avLst/>
          </a:prstGeom>
        </p:spPr>
        <p:txBody>
          <a:bodyPr/>
          <a:lstStyle>
            <a:lvl1pPr marL="0" indent="0" algn="l" defTabSz="914400" rtl="0" eaLnBrk="1" latinLnBrk="0" hangingPunct="1">
              <a:lnSpc>
                <a:spcPct val="100000"/>
              </a:lnSpc>
              <a:spcBef>
                <a:spcPts val="0"/>
              </a:spcBef>
              <a:spcAft>
                <a:spcPts val="400"/>
              </a:spcAft>
              <a:buFont typeface="Arial" panose="020B0604020202020204" pitchFamily="34" charset="0"/>
              <a:buNone/>
              <a:defRPr sz="1600" kern="1200">
                <a:solidFill>
                  <a:schemeClr val="tx2"/>
                </a:solidFill>
                <a:latin typeface="+mn-lt"/>
                <a:ea typeface="+mn-ea"/>
                <a:cs typeface="+mn-cs"/>
              </a:defRPr>
            </a:lvl1pPr>
            <a:lvl2pPr marL="216000" indent="-216000" algn="l" defTabSz="914400" rtl="0" eaLnBrk="1" latinLnBrk="0" hangingPunct="1">
              <a:lnSpc>
                <a:spcPct val="100000"/>
              </a:lnSpc>
              <a:spcBef>
                <a:spcPts val="0"/>
              </a:spcBef>
              <a:spcAft>
                <a:spcPts val="400"/>
              </a:spcAft>
              <a:buClr>
                <a:schemeClr val="tx2"/>
              </a:buClr>
              <a:buSzPct val="100000"/>
              <a:buFont typeface="Wingdings" panose="05000000000000000000" pitchFamily="2" charset="2"/>
              <a:buChar char="§"/>
              <a:defRPr sz="1600" kern="1200">
                <a:solidFill>
                  <a:schemeClr val="tx2"/>
                </a:solidFill>
                <a:latin typeface="+mn-lt"/>
                <a:ea typeface="+mn-ea"/>
                <a:cs typeface="+mn-cs"/>
              </a:defRPr>
            </a:lvl2pPr>
            <a:lvl3pPr marL="432000" indent="-216000" algn="l" defTabSz="914400" rtl="0" eaLnBrk="1" latinLnBrk="0" hangingPunct="1">
              <a:lnSpc>
                <a:spcPct val="100000"/>
              </a:lnSpc>
              <a:spcBef>
                <a:spcPts val="0"/>
              </a:spcBef>
              <a:spcAft>
                <a:spcPts val="400"/>
              </a:spcAft>
              <a:buClr>
                <a:schemeClr val="tx2"/>
              </a:buClr>
              <a:buSzPct val="120000"/>
              <a:buFont typeface="Symbol" panose="05050102010706020507" pitchFamily="18" charset="2"/>
              <a:buChar char="-"/>
              <a:defRPr sz="1600" kern="1200">
                <a:solidFill>
                  <a:schemeClr val="tx2"/>
                </a:solidFill>
                <a:latin typeface="+mn-lt"/>
                <a:ea typeface="+mn-ea"/>
                <a:cs typeface="+mn-cs"/>
              </a:defRPr>
            </a:lvl3pPr>
            <a:lvl4pPr marL="216000" indent="-216000" algn="l" defTabSz="914400" rtl="0" eaLnBrk="1" latinLnBrk="0" hangingPunct="1">
              <a:lnSpc>
                <a:spcPct val="100000"/>
              </a:lnSpc>
              <a:spcBef>
                <a:spcPts val="0"/>
              </a:spcBef>
              <a:spcAft>
                <a:spcPts val="400"/>
              </a:spcAft>
              <a:buClr>
                <a:schemeClr val="accent2"/>
              </a:buClr>
              <a:buSzPct val="175000"/>
              <a:buFont typeface="Arial" panose="020B0604020202020204" pitchFamily="34" charset="0"/>
              <a:buChar char="*"/>
              <a:defRPr sz="1600" kern="1200">
                <a:solidFill>
                  <a:schemeClr val="tx2"/>
                </a:solidFill>
                <a:latin typeface="+mn-lt"/>
                <a:ea typeface="+mn-ea"/>
                <a:cs typeface="+mn-cs"/>
              </a:defRPr>
            </a:lvl4pPr>
            <a:lvl5pPr marL="216000" indent="-216000" algn="l" defTabSz="914400" rtl="0" eaLnBrk="1" latinLnBrk="0" hangingPunct="1">
              <a:lnSpc>
                <a:spcPct val="100000"/>
              </a:lnSpc>
              <a:spcBef>
                <a:spcPts val="400"/>
              </a:spcBef>
              <a:spcAft>
                <a:spcPts val="400"/>
              </a:spcAft>
              <a:buClr>
                <a:schemeClr val="accent5"/>
              </a:buClr>
              <a:buSzPct val="140000"/>
              <a:buFont typeface="Wingdings" panose="05000000000000000000" pitchFamily="2" charset="2"/>
              <a:buChar char="ü"/>
              <a:defRPr sz="1600" b="0" kern="1200">
                <a:solidFill>
                  <a:schemeClr val="tx2"/>
                </a:solidFill>
                <a:latin typeface="+mn-lt"/>
                <a:ea typeface="+mn-ea"/>
                <a:cs typeface="+mn-cs"/>
              </a:defRPr>
            </a:lvl5pPr>
            <a:lvl6pPr marL="0" indent="0" algn="l" defTabSz="914400" rtl="0" eaLnBrk="1" latinLnBrk="0" hangingPunct="1">
              <a:lnSpc>
                <a:spcPct val="90000"/>
              </a:lnSpc>
              <a:spcBef>
                <a:spcPts val="500"/>
              </a:spcBef>
              <a:buFontTx/>
              <a:buNone/>
              <a:defRPr sz="1600" b="1" kern="1200">
                <a:solidFill>
                  <a:schemeClr val="tx2"/>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a:buFont typeface="Wingdings" panose="05000000000000000000" pitchFamily="2" charset="2"/>
              <a:buChar char="§"/>
            </a:pPr>
            <a:r>
              <a:rPr lang="de-DE" dirty="0"/>
              <a:t>Abgrenzung KV- und Vertragsabrechnung</a:t>
            </a:r>
          </a:p>
          <a:p>
            <a:pPr marL="285750" indent="-285750">
              <a:buFont typeface="Wingdings" panose="05000000000000000000" pitchFamily="2" charset="2"/>
              <a:buChar char="§"/>
            </a:pPr>
            <a:r>
              <a:rPr lang="de-DE" b="1" dirty="0"/>
              <a:t>aufgelistete EBM-Ziffern </a:t>
            </a:r>
            <a:r>
              <a:rPr lang="de-DE" dirty="0"/>
              <a:t>aus allen 140a-Verträgen sowie HZV: für teilnehmende Versicherte </a:t>
            </a:r>
            <a:r>
              <a:rPr lang="de-DE" b="1" dirty="0"/>
              <a:t>nicht über KV abrechenbar</a:t>
            </a:r>
          </a:p>
          <a:p>
            <a:pPr marL="285750" indent="-285750">
              <a:buFont typeface="Wingdings" panose="05000000000000000000" pitchFamily="2" charset="2"/>
              <a:buChar char="§"/>
            </a:pPr>
            <a:r>
              <a:rPr lang="de-DE" dirty="0"/>
              <a:t>nicht aufgelistete EBM-Ziffern: für teilnehmende Versicherte weiterhin über KV abrechenbar</a:t>
            </a:r>
          </a:p>
          <a:p>
            <a:endParaRPr lang="de-DE" dirty="0"/>
          </a:p>
        </p:txBody>
      </p:sp>
      <p:sp>
        <p:nvSpPr>
          <p:cNvPr id="12" name="Abgerundetes Rechteck 10">
            <a:extLst>
              <a:ext uri="{FF2B5EF4-FFF2-40B4-BE49-F238E27FC236}">
                <a16:creationId xmlns:a16="http://schemas.microsoft.com/office/drawing/2014/main" id="{DFBBF4B1-E4B3-3E66-F9C2-3DCA683949B0}"/>
              </a:ext>
            </a:extLst>
          </p:cNvPr>
          <p:cNvSpPr/>
          <p:nvPr/>
        </p:nvSpPr>
        <p:spPr>
          <a:xfrm>
            <a:off x="10933073" y="2576908"/>
            <a:ext cx="651164" cy="3780939"/>
          </a:xfrm>
          <a:prstGeom prst="roundRect">
            <a:avLst/>
          </a:prstGeom>
          <a:noFill/>
          <a:ln w="190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3" name="Abgerundetes Rechteck 10">
            <a:extLst>
              <a:ext uri="{FF2B5EF4-FFF2-40B4-BE49-F238E27FC236}">
                <a16:creationId xmlns:a16="http://schemas.microsoft.com/office/drawing/2014/main" id="{3376355B-D52E-596B-EB43-B084AA7B20D5}"/>
              </a:ext>
            </a:extLst>
          </p:cNvPr>
          <p:cNvSpPr/>
          <p:nvPr/>
        </p:nvSpPr>
        <p:spPr>
          <a:xfrm>
            <a:off x="496547" y="2576908"/>
            <a:ext cx="500980" cy="3780939"/>
          </a:xfrm>
          <a:prstGeom prst="roundRect">
            <a:avLst/>
          </a:prstGeom>
          <a:noFill/>
          <a:ln w="190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6" name="Fußzeilenplatzhalter 5">
            <a:extLst>
              <a:ext uri="{FF2B5EF4-FFF2-40B4-BE49-F238E27FC236}">
                <a16:creationId xmlns:a16="http://schemas.microsoft.com/office/drawing/2014/main" id="{3B7F8126-FC25-FCC6-E9E4-3056E5B7741A}"/>
              </a:ext>
            </a:extLst>
          </p:cNvPr>
          <p:cNvSpPr>
            <a:spLocks noGrp="1"/>
          </p:cNvSpPr>
          <p:nvPr>
            <p:ph type="ftr" sz="quarter" idx="15"/>
          </p:nvPr>
        </p:nvSpPr>
        <p:spPr>
          <a:xfrm>
            <a:off x="5384846" y="6507057"/>
            <a:ext cx="1422307" cy="180000"/>
          </a:xfrm>
        </p:spPr>
        <p:txBody>
          <a:bodyPr/>
          <a:lstStyle/>
          <a:p>
            <a:r>
              <a:rPr lang="de-DE" dirty="0"/>
              <a:t>Vertragsschulung Pneumologie</a:t>
            </a:r>
          </a:p>
        </p:txBody>
      </p:sp>
      <p:sp>
        <p:nvSpPr>
          <p:cNvPr id="8" name="Fußzeilenplatzhalter 5">
            <a:extLst>
              <a:ext uri="{FF2B5EF4-FFF2-40B4-BE49-F238E27FC236}">
                <a16:creationId xmlns:a16="http://schemas.microsoft.com/office/drawing/2014/main" id="{3400F681-211A-2666-6B7F-566F238E90D7}"/>
              </a:ext>
            </a:extLst>
          </p:cNvPr>
          <p:cNvSpPr txBox="1">
            <a:spLocks/>
          </p:cNvSpPr>
          <p:nvPr/>
        </p:nvSpPr>
        <p:spPr>
          <a:xfrm>
            <a:off x="928555" y="6507057"/>
            <a:ext cx="1422307" cy="180000"/>
          </a:xfrm>
          <a:prstGeom prst="rect">
            <a:avLst/>
          </a:prstGeom>
        </p:spPr>
        <p:txBody>
          <a:bodyPr vert="horz" lIns="0" tIns="0" rIns="0" bIns="0" rtlCol="0" anchor="t"/>
          <a:lstStyle>
            <a:defPPr>
              <a:defRPr lang="de-DE"/>
            </a:defPPr>
            <a:lvl1pPr marL="0" algn="l" defTabSz="914400" rtl="0" eaLnBrk="1" latinLnBrk="0" hangingPunct="1">
              <a:defRPr sz="800" kern="1200">
                <a:solidFill>
                  <a:schemeClr val="tx2"/>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7417286-CD27-4536-AB02-35836954B47B}" type="datetime1">
              <a:rPr lang="de-DE"/>
              <a:t>02.10.2026</a:t>
            </a:fld>
            <a:endParaRPr lang="de-DE" dirty="0"/>
          </a:p>
        </p:txBody>
      </p:sp>
    </p:spTree>
    <p:extLst>
      <p:ext uri="{BB962C8B-B14F-4D97-AF65-F5344CB8AC3E}">
        <p14:creationId xmlns:p14="http://schemas.microsoft.com/office/powerpoint/2010/main" val="104179912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C44A35E-EC36-67B9-F91F-6C27A0129B7B}"/>
              </a:ext>
            </a:extLst>
          </p:cNvPr>
          <p:cNvSpPr>
            <a:spLocks noGrp="1"/>
          </p:cNvSpPr>
          <p:nvPr>
            <p:ph type="title"/>
          </p:nvPr>
        </p:nvSpPr>
        <p:spPr/>
        <p:txBody>
          <a:bodyPr/>
          <a:lstStyle/>
          <a:p>
            <a:r>
              <a:rPr lang="de-DE" dirty="0"/>
              <a:t>Laborleistungen und GZK</a:t>
            </a:r>
          </a:p>
        </p:txBody>
      </p:sp>
      <p:sp>
        <p:nvSpPr>
          <p:cNvPr id="3" name="Textplatzhalter 2">
            <a:extLst>
              <a:ext uri="{FF2B5EF4-FFF2-40B4-BE49-F238E27FC236}">
                <a16:creationId xmlns:a16="http://schemas.microsoft.com/office/drawing/2014/main" id="{4E489CBA-E082-82FF-385F-52DCF1BBAC42}"/>
              </a:ext>
            </a:extLst>
          </p:cNvPr>
          <p:cNvSpPr>
            <a:spLocks noGrp="1"/>
          </p:cNvSpPr>
          <p:nvPr>
            <p:ph type="body" sz="quarter" idx="20"/>
          </p:nvPr>
        </p:nvSpPr>
        <p:spPr/>
        <p:txBody>
          <a:bodyPr/>
          <a:lstStyle/>
          <a:p>
            <a:endParaRPr lang="de-DE"/>
          </a:p>
        </p:txBody>
      </p:sp>
      <p:sp>
        <p:nvSpPr>
          <p:cNvPr id="4" name="Inhaltsplatzhalter 3">
            <a:extLst>
              <a:ext uri="{FF2B5EF4-FFF2-40B4-BE49-F238E27FC236}">
                <a16:creationId xmlns:a16="http://schemas.microsoft.com/office/drawing/2014/main" id="{96192B20-6EC2-E69B-DC86-8F7FCE37A0A5}"/>
              </a:ext>
            </a:extLst>
          </p:cNvPr>
          <p:cNvSpPr>
            <a:spLocks noGrp="1"/>
          </p:cNvSpPr>
          <p:nvPr>
            <p:ph sz="quarter" idx="17"/>
          </p:nvPr>
        </p:nvSpPr>
        <p:spPr>
          <a:xfrm>
            <a:off x="379185" y="1451428"/>
            <a:ext cx="11443450" cy="3588572"/>
          </a:xfrm>
        </p:spPr>
        <p:txBody>
          <a:bodyPr/>
          <a:lstStyle/>
          <a:p>
            <a:pPr marL="285750" indent="-285750">
              <a:buFont typeface="Wingdings" panose="05000000000000000000" pitchFamily="2" charset="2"/>
              <a:buChar char="§"/>
            </a:pPr>
            <a:r>
              <a:rPr lang="de-DE" dirty="0"/>
              <a:t>Umgang mit Laborleistungen, die im </a:t>
            </a:r>
            <a:r>
              <a:rPr lang="de-DE" b="1" dirty="0"/>
              <a:t>Gesamtziffernkranz (GZK) </a:t>
            </a:r>
            <a:r>
              <a:rPr lang="de-DE" dirty="0"/>
              <a:t>abgebildet sind:</a:t>
            </a:r>
          </a:p>
          <a:p>
            <a:pPr marL="501750" lvl="1" indent="-285750"/>
            <a:r>
              <a:rPr lang="de-DE" dirty="0"/>
              <a:t>In den Pauschalen enthalten</a:t>
            </a:r>
          </a:p>
          <a:p>
            <a:pPr marL="501750" lvl="1" indent="-285750"/>
            <a:r>
              <a:rPr lang="de-DE" dirty="0"/>
              <a:t>Anforderung erfolgt über ein mit dem Labor geregeltes Verfahren (anstatt mittels Laborüberweisung Muster 10/10A)</a:t>
            </a:r>
          </a:p>
          <a:p>
            <a:pPr marL="501750" lvl="1" indent="-285750"/>
            <a:r>
              <a:rPr lang="de-DE" dirty="0"/>
              <a:t>Verrechnung erfolgt direkt zwischen Arzt und Labor</a:t>
            </a:r>
          </a:p>
          <a:p>
            <a:pPr marL="501750" lvl="1" indent="-285750"/>
            <a:endParaRPr lang="de-DE" dirty="0"/>
          </a:p>
          <a:p>
            <a:pPr marL="285750" indent="-285750">
              <a:buFont typeface="Wingdings" panose="05000000000000000000" pitchFamily="2" charset="2"/>
              <a:buChar char="§"/>
            </a:pPr>
            <a:r>
              <a:rPr lang="de-DE" dirty="0"/>
              <a:t>Umgang mit Laborleistungen, die im Vertrag als </a:t>
            </a:r>
            <a:r>
              <a:rPr lang="de-DE" b="1" dirty="0"/>
              <a:t>Einzelleistung</a:t>
            </a:r>
            <a:r>
              <a:rPr lang="de-DE" dirty="0"/>
              <a:t> abgebildet sind:</a:t>
            </a:r>
          </a:p>
          <a:p>
            <a:pPr marL="501750" lvl="1" indent="-285750"/>
            <a:r>
              <a:rPr lang="de-DE" dirty="0"/>
              <a:t>Als Einzelleistung im Vertrag abrechenbar (32097 BNP, 32150 Troponin, 32212 Fibrinmonomere) </a:t>
            </a:r>
          </a:p>
          <a:p>
            <a:pPr marL="501750" lvl="1" indent="-285750"/>
            <a:r>
              <a:rPr lang="de-DE" dirty="0"/>
              <a:t>Anforderung erfolgt über ein mit dem Labor geregeltes Verfahren (anstatt mittels Laborüberweisung Muster 10/10A)</a:t>
            </a:r>
          </a:p>
          <a:p>
            <a:pPr marL="501750" lvl="1" indent="-285750"/>
            <a:r>
              <a:rPr lang="de-DE" dirty="0"/>
              <a:t>Verrechnung erfolgt direkt zwischen Arzt und Labor</a:t>
            </a:r>
          </a:p>
          <a:p>
            <a:pPr marL="501750" lvl="1" indent="-285750"/>
            <a:endParaRPr lang="de-DE" dirty="0"/>
          </a:p>
          <a:p>
            <a:pPr marL="285750" indent="-285750">
              <a:buFont typeface="Wingdings" panose="05000000000000000000" pitchFamily="2" charset="2"/>
              <a:buChar char="§"/>
            </a:pPr>
            <a:r>
              <a:rPr lang="de-DE" dirty="0"/>
              <a:t>Umgang mit Speziallaborleistungen, die </a:t>
            </a:r>
            <a:r>
              <a:rPr lang="de-DE" b="1" dirty="0"/>
              <a:t>nicht im GZK</a:t>
            </a:r>
            <a:r>
              <a:rPr lang="de-DE" dirty="0"/>
              <a:t> abgebildet sind (eher selten):</a:t>
            </a:r>
          </a:p>
          <a:p>
            <a:pPr marL="501750" lvl="1" indent="-285750"/>
            <a:r>
              <a:rPr lang="de-DE" dirty="0"/>
              <a:t>Werden weiterhin über Muster 10 beim Labor angefordert und dem Labor vergütet</a:t>
            </a:r>
          </a:p>
          <a:p>
            <a:pPr marL="501750" lvl="1" indent="-285750"/>
            <a:endParaRPr lang="de-DE" dirty="0"/>
          </a:p>
        </p:txBody>
      </p:sp>
      <p:sp>
        <p:nvSpPr>
          <p:cNvPr id="5" name="Foliennummernplatzhalter 4">
            <a:extLst>
              <a:ext uri="{FF2B5EF4-FFF2-40B4-BE49-F238E27FC236}">
                <a16:creationId xmlns:a16="http://schemas.microsoft.com/office/drawing/2014/main" id="{4D630E95-2C3E-45EC-9F1A-DE58AFF3A9D1}"/>
              </a:ext>
            </a:extLst>
          </p:cNvPr>
          <p:cNvSpPr>
            <a:spLocks noGrp="1"/>
          </p:cNvSpPr>
          <p:nvPr>
            <p:ph type="sldNum" sz="quarter" idx="16"/>
          </p:nvPr>
        </p:nvSpPr>
        <p:spPr/>
        <p:txBody>
          <a:bodyPr/>
          <a:lstStyle/>
          <a:p>
            <a:fld id="{563F8326-2D3F-44D0-8A27-327B93DAAA3E}" type="slidenum">
              <a:rPr lang="de-DE" smtClean="0"/>
              <a:pPr/>
              <a:t>35</a:t>
            </a:fld>
            <a:endParaRPr lang="de-DE"/>
          </a:p>
        </p:txBody>
      </p:sp>
      <p:sp>
        <p:nvSpPr>
          <p:cNvPr id="7" name="Rechteck 6">
            <a:extLst>
              <a:ext uri="{FF2B5EF4-FFF2-40B4-BE49-F238E27FC236}">
                <a16:creationId xmlns:a16="http://schemas.microsoft.com/office/drawing/2014/main" id="{3D603884-8973-6402-C729-F07BAB290B90}"/>
              </a:ext>
            </a:extLst>
          </p:cNvPr>
          <p:cNvSpPr/>
          <p:nvPr/>
        </p:nvSpPr>
        <p:spPr>
          <a:xfrm>
            <a:off x="2343785" y="5211451"/>
            <a:ext cx="7499339" cy="794452"/>
          </a:xfrm>
          <a:prstGeom prst="rect">
            <a:avLst/>
          </a:prstGeom>
          <a:noFill/>
          <a:ln w="28575">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lIns="72000" tIns="72000" rIns="72000" bIns="72000" rtlCol="0" anchor="ctr"/>
          <a:lstStyle/>
          <a:p>
            <a:pPr>
              <a:spcAft>
                <a:spcPts val="600"/>
              </a:spcAft>
            </a:pPr>
            <a:r>
              <a:rPr lang="de-DE" sz="1600" b="1" dirty="0">
                <a:solidFill>
                  <a:schemeClr val="tx2"/>
                </a:solidFill>
              </a:rPr>
              <a:t>Tipps:	</a:t>
            </a:r>
            <a:r>
              <a:rPr lang="de-DE" sz="1600" dirty="0">
                <a:solidFill>
                  <a:schemeClr val="tx2"/>
                </a:solidFill>
              </a:rPr>
              <a:t>Fragen Sie beim Labor nach, wie Anforderungen für in Selektivverträge 	eingeschriebene Patienten gekennzeichnet werden sollten.</a:t>
            </a:r>
          </a:p>
          <a:p>
            <a:pPr>
              <a:spcAft>
                <a:spcPts val="600"/>
              </a:spcAft>
            </a:pPr>
            <a:r>
              <a:rPr lang="de-DE" sz="1600" dirty="0">
                <a:solidFill>
                  <a:schemeClr val="tx2"/>
                </a:solidFill>
              </a:rPr>
              <a:t>	Bei Unsicherheit, prüfen Sie den GZK auf die jeweilige Laborziffer.</a:t>
            </a:r>
          </a:p>
        </p:txBody>
      </p:sp>
      <p:sp>
        <p:nvSpPr>
          <p:cNvPr id="9" name="Ellipse 8">
            <a:extLst>
              <a:ext uri="{FF2B5EF4-FFF2-40B4-BE49-F238E27FC236}">
                <a16:creationId xmlns:a16="http://schemas.microsoft.com/office/drawing/2014/main" id="{04ACE691-C01C-02CD-2B11-7EF42322B85F}"/>
              </a:ext>
            </a:extLst>
          </p:cNvPr>
          <p:cNvSpPr/>
          <p:nvPr/>
        </p:nvSpPr>
        <p:spPr>
          <a:xfrm>
            <a:off x="10548000" y="5040000"/>
            <a:ext cx="1260000" cy="1260000"/>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lIns="54000" tIns="10800" rIns="54000" bIns="10800" rtlCol="0" anchor="ctr"/>
          <a:lstStyle/>
          <a:p>
            <a:pPr algn="ctr">
              <a:spcAft>
                <a:spcPts val="600"/>
              </a:spcAft>
            </a:pPr>
            <a:endParaRPr lang="de-DE" sz="1600" b="1" cap="all" dirty="0"/>
          </a:p>
        </p:txBody>
      </p:sp>
      <p:pic>
        <p:nvPicPr>
          <p:cNvPr id="8" name="Grafik 7" descr="Mikroskop Silhouette">
            <a:extLst>
              <a:ext uri="{FF2B5EF4-FFF2-40B4-BE49-F238E27FC236}">
                <a16:creationId xmlns:a16="http://schemas.microsoft.com/office/drawing/2014/main" id="{A233E494-2962-B201-3EF1-42F1D96E7E3F}"/>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0720800" y="5212800"/>
            <a:ext cx="914400" cy="914400"/>
          </a:xfrm>
          <a:prstGeom prst="rect">
            <a:avLst/>
          </a:prstGeom>
        </p:spPr>
      </p:pic>
      <p:sp>
        <p:nvSpPr>
          <p:cNvPr id="10" name="Fußzeilenplatzhalter 5">
            <a:extLst>
              <a:ext uri="{FF2B5EF4-FFF2-40B4-BE49-F238E27FC236}">
                <a16:creationId xmlns:a16="http://schemas.microsoft.com/office/drawing/2014/main" id="{349F9D4F-C64D-FA94-E5DD-D4602EE8F3E4}"/>
              </a:ext>
            </a:extLst>
          </p:cNvPr>
          <p:cNvSpPr>
            <a:spLocks noGrp="1"/>
          </p:cNvSpPr>
          <p:nvPr>
            <p:ph type="ftr" sz="quarter" idx="15"/>
          </p:nvPr>
        </p:nvSpPr>
        <p:spPr>
          <a:xfrm>
            <a:off x="5384846" y="6507057"/>
            <a:ext cx="1422307" cy="180000"/>
          </a:xfrm>
        </p:spPr>
        <p:txBody>
          <a:bodyPr/>
          <a:lstStyle/>
          <a:p>
            <a:r>
              <a:rPr lang="de-DE" dirty="0"/>
              <a:t>Vertragsschulung Pneumologie</a:t>
            </a:r>
          </a:p>
        </p:txBody>
      </p:sp>
      <p:sp>
        <p:nvSpPr>
          <p:cNvPr id="11" name="Fußzeilenplatzhalter 5">
            <a:extLst>
              <a:ext uri="{FF2B5EF4-FFF2-40B4-BE49-F238E27FC236}">
                <a16:creationId xmlns:a16="http://schemas.microsoft.com/office/drawing/2014/main" id="{1C1E02DC-02B7-4F76-A33A-BC42A8440594}"/>
              </a:ext>
            </a:extLst>
          </p:cNvPr>
          <p:cNvSpPr txBox="1">
            <a:spLocks/>
          </p:cNvSpPr>
          <p:nvPr/>
        </p:nvSpPr>
        <p:spPr>
          <a:xfrm>
            <a:off x="928555" y="6507057"/>
            <a:ext cx="1422307" cy="180000"/>
          </a:xfrm>
          <a:prstGeom prst="rect">
            <a:avLst/>
          </a:prstGeom>
        </p:spPr>
        <p:txBody>
          <a:bodyPr vert="horz" lIns="0" tIns="0" rIns="0" bIns="0" rtlCol="0" anchor="t"/>
          <a:lstStyle>
            <a:defPPr>
              <a:defRPr lang="de-DE"/>
            </a:defPPr>
            <a:lvl1pPr marL="0" algn="l" defTabSz="914400" rtl="0" eaLnBrk="1" latinLnBrk="0" hangingPunct="1">
              <a:defRPr sz="800" kern="1200">
                <a:solidFill>
                  <a:schemeClr val="tx2"/>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7417286-CD27-4536-AB02-35836954B47B}" type="datetime1">
              <a:rPr lang="de-DE"/>
              <a:t>02.10.2026</a:t>
            </a:fld>
            <a:endParaRPr lang="de-DE" dirty="0"/>
          </a:p>
        </p:txBody>
      </p:sp>
    </p:spTree>
    <p:extLst>
      <p:ext uri="{BB962C8B-B14F-4D97-AF65-F5344CB8AC3E}">
        <p14:creationId xmlns:p14="http://schemas.microsoft.com/office/powerpoint/2010/main" val="345648221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0C84924-699C-D78C-ED44-C722408FE279}"/>
              </a:ext>
            </a:extLst>
          </p:cNvPr>
          <p:cNvSpPr>
            <a:spLocks noGrp="1"/>
          </p:cNvSpPr>
          <p:nvPr>
            <p:ph type="title"/>
          </p:nvPr>
        </p:nvSpPr>
        <p:spPr/>
        <p:txBody>
          <a:bodyPr/>
          <a:lstStyle/>
          <a:p>
            <a:r>
              <a:rPr lang="de-DE" dirty="0"/>
              <a:t>Hinweise zum Wirtschaftlichkeitsbonus</a:t>
            </a:r>
          </a:p>
        </p:txBody>
      </p:sp>
      <p:sp>
        <p:nvSpPr>
          <p:cNvPr id="3" name="Textplatzhalter 2">
            <a:extLst>
              <a:ext uri="{FF2B5EF4-FFF2-40B4-BE49-F238E27FC236}">
                <a16:creationId xmlns:a16="http://schemas.microsoft.com/office/drawing/2014/main" id="{EBB54185-B6AA-4E14-FE45-F12A9C95E1F8}"/>
              </a:ext>
            </a:extLst>
          </p:cNvPr>
          <p:cNvSpPr>
            <a:spLocks noGrp="1"/>
          </p:cNvSpPr>
          <p:nvPr>
            <p:ph type="body" sz="quarter" idx="20"/>
          </p:nvPr>
        </p:nvSpPr>
        <p:spPr/>
        <p:txBody>
          <a:bodyPr/>
          <a:lstStyle/>
          <a:p>
            <a:endParaRPr lang="de-DE"/>
          </a:p>
        </p:txBody>
      </p:sp>
      <p:sp>
        <p:nvSpPr>
          <p:cNvPr id="4" name="Inhaltsplatzhalter 3">
            <a:extLst>
              <a:ext uri="{FF2B5EF4-FFF2-40B4-BE49-F238E27FC236}">
                <a16:creationId xmlns:a16="http://schemas.microsoft.com/office/drawing/2014/main" id="{2B098BB2-BC8D-8751-D86F-0E10FCF415AF}"/>
              </a:ext>
            </a:extLst>
          </p:cNvPr>
          <p:cNvSpPr>
            <a:spLocks noGrp="1"/>
          </p:cNvSpPr>
          <p:nvPr>
            <p:ph sz="quarter" idx="17"/>
          </p:nvPr>
        </p:nvSpPr>
        <p:spPr/>
        <p:txBody>
          <a:bodyPr/>
          <a:lstStyle/>
          <a:p>
            <a:r>
              <a:rPr lang="de-DE" dirty="0"/>
              <a:t>Ärzte können bei wirtschaftlicher Veranlassung und Erbringung von Laborleistungen einen Wirtschaftlichkeitsbonus </a:t>
            </a:r>
            <a:br>
              <a:rPr lang="de-DE" dirty="0"/>
            </a:br>
            <a:r>
              <a:rPr lang="de-DE" dirty="0"/>
              <a:t>(GOP 32001 EBM) erhalten.</a:t>
            </a:r>
          </a:p>
          <a:p>
            <a:r>
              <a:rPr lang="de-DE" dirty="0"/>
              <a:t>Bei der Berechnung werden auch </a:t>
            </a:r>
            <a:r>
              <a:rPr lang="de-DE" b="1" dirty="0"/>
              <a:t>selektivvertragliche Fälle</a:t>
            </a:r>
            <a:r>
              <a:rPr lang="de-DE" dirty="0"/>
              <a:t> berücksichtigt. Voraussetzung hierfür ist, dass diese Fälle als Pseudofall in Ihrer KV-Abrechnung erscheinen.</a:t>
            </a:r>
          </a:p>
          <a:p>
            <a:pPr marL="216000" lvl="2" indent="0">
              <a:buNone/>
            </a:pPr>
            <a:r>
              <a:rPr lang="de-DE" dirty="0">
                <a:sym typeface="Wingdings" panose="05000000000000000000" pitchFamily="2" charset="2"/>
              </a:rPr>
              <a:t> </a:t>
            </a:r>
            <a:r>
              <a:rPr lang="de-DE" dirty="0"/>
              <a:t>Für jeden Selektiv-Patienten sollten Sie daher einen sogenannten Pseudofall im KV-System anlegen und mit der </a:t>
            </a:r>
            <a:r>
              <a:rPr lang="de-DE" b="1" dirty="0"/>
              <a:t>Kennziffer 88192</a:t>
            </a:r>
            <a:r>
              <a:rPr lang="de-DE" dirty="0"/>
              <a:t> versehen</a:t>
            </a:r>
          </a:p>
          <a:p>
            <a:endParaRPr lang="de-DE" dirty="0"/>
          </a:p>
        </p:txBody>
      </p:sp>
      <p:sp>
        <p:nvSpPr>
          <p:cNvPr id="5" name="Foliennummernplatzhalter 4">
            <a:extLst>
              <a:ext uri="{FF2B5EF4-FFF2-40B4-BE49-F238E27FC236}">
                <a16:creationId xmlns:a16="http://schemas.microsoft.com/office/drawing/2014/main" id="{E0F36F23-0F3D-2F3F-D63D-7E6FEB2F8054}"/>
              </a:ext>
            </a:extLst>
          </p:cNvPr>
          <p:cNvSpPr>
            <a:spLocks noGrp="1"/>
          </p:cNvSpPr>
          <p:nvPr>
            <p:ph type="sldNum" sz="quarter" idx="16"/>
          </p:nvPr>
        </p:nvSpPr>
        <p:spPr/>
        <p:txBody>
          <a:bodyPr/>
          <a:lstStyle/>
          <a:p>
            <a:fld id="{563F8326-2D3F-44D0-8A27-327B93DAAA3E}" type="slidenum">
              <a:rPr lang="de-DE" smtClean="0"/>
              <a:pPr/>
              <a:t>36</a:t>
            </a:fld>
            <a:endParaRPr lang="de-DE"/>
          </a:p>
        </p:txBody>
      </p:sp>
      <p:sp>
        <p:nvSpPr>
          <p:cNvPr id="7" name="Ellipse 6">
            <a:extLst>
              <a:ext uri="{FF2B5EF4-FFF2-40B4-BE49-F238E27FC236}">
                <a16:creationId xmlns:a16="http://schemas.microsoft.com/office/drawing/2014/main" id="{5795BFD0-6646-900C-BC3D-388369E50F88}"/>
              </a:ext>
            </a:extLst>
          </p:cNvPr>
          <p:cNvSpPr/>
          <p:nvPr/>
        </p:nvSpPr>
        <p:spPr>
          <a:xfrm>
            <a:off x="10548000" y="5040000"/>
            <a:ext cx="1260000" cy="1260000"/>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lIns="54000" tIns="10800" rIns="54000" bIns="10800" rtlCol="0" anchor="ctr"/>
          <a:lstStyle/>
          <a:p>
            <a:pPr algn="ctr">
              <a:spcAft>
                <a:spcPts val="600"/>
              </a:spcAft>
            </a:pPr>
            <a:endParaRPr lang="de-DE" sz="1600" b="1" cap="all" dirty="0"/>
          </a:p>
        </p:txBody>
      </p:sp>
      <p:pic>
        <p:nvPicPr>
          <p:cNvPr id="8" name="Grafik 7" descr="Mikroskop Silhouette">
            <a:extLst>
              <a:ext uri="{FF2B5EF4-FFF2-40B4-BE49-F238E27FC236}">
                <a16:creationId xmlns:a16="http://schemas.microsoft.com/office/drawing/2014/main" id="{02A7D2BC-FA76-6EB7-7126-15E0D713D67A}"/>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0720800" y="5212800"/>
            <a:ext cx="914400" cy="914400"/>
          </a:xfrm>
          <a:prstGeom prst="rect">
            <a:avLst/>
          </a:prstGeom>
        </p:spPr>
      </p:pic>
      <p:sp>
        <p:nvSpPr>
          <p:cNvPr id="9" name="Fußzeilenplatzhalter 5">
            <a:extLst>
              <a:ext uri="{FF2B5EF4-FFF2-40B4-BE49-F238E27FC236}">
                <a16:creationId xmlns:a16="http://schemas.microsoft.com/office/drawing/2014/main" id="{0BDD3D02-F2B7-A171-DC1C-706A2DCB48A7}"/>
              </a:ext>
            </a:extLst>
          </p:cNvPr>
          <p:cNvSpPr>
            <a:spLocks noGrp="1"/>
          </p:cNvSpPr>
          <p:nvPr>
            <p:ph type="ftr" sz="quarter" idx="15"/>
          </p:nvPr>
        </p:nvSpPr>
        <p:spPr>
          <a:xfrm>
            <a:off x="5384846" y="6507057"/>
            <a:ext cx="1422307" cy="180000"/>
          </a:xfrm>
        </p:spPr>
        <p:txBody>
          <a:bodyPr/>
          <a:lstStyle/>
          <a:p>
            <a:r>
              <a:rPr lang="de-DE" dirty="0"/>
              <a:t>Vertragsschulung Pneumologie</a:t>
            </a:r>
          </a:p>
        </p:txBody>
      </p:sp>
      <p:sp>
        <p:nvSpPr>
          <p:cNvPr id="10" name="Fußzeilenplatzhalter 5">
            <a:extLst>
              <a:ext uri="{FF2B5EF4-FFF2-40B4-BE49-F238E27FC236}">
                <a16:creationId xmlns:a16="http://schemas.microsoft.com/office/drawing/2014/main" id="{C1DDFF53-95AB-321B-A42E-86FD1E5398CC}"/>
              </a:ext>
            </a:extLst>
          </p:cNvPr>
          <p:cNvSpPr txBox="1">
            <a:spLocks/>
          </p:cNvSpPr>
          <p:nvPr/>
        </p:nvSpPr>
        <p:spPr>
          <a:xfrm>
            <a:off x="928555" y="6507057"/>
            <a:ext cx="1422307" cy="180000"/>
          </a:xfrm>
          <a:prstGeom prst="rect">
            <a:avLst/>
          </a:prstGeom>
        </p:spPr>
        <p:txBody>
          <a:bodyPr vert="horz" lIns="0" tIns="0" rIns="0" bIns="0" rtlCol="0" anchor="t"/>
          <a:lstStyle>
            <a:defPPr>
              <a:defRPr lang="de-DE"/>
            </a:defPPr>
            <a:lvl1pPr marL="0" algn="l" defTabSz="914400" rtl="0" eaLnBrk="1" latinLnBrk="0" hangingPunct="1">
              <a:defRPr sz="800" kern="1200">
                <a:solidFill>
                  <a:schemeClr val="tx2"/>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7417286-CD27-4536-AB02-35836954B47B}" type="datetime1">
              <a:rPr lang="de-DE"/>
              <a:t>02.10.2026</a:t>
            </a:fld>
            <a:endParaRPr lang="de-DE" dirty="0"/>
          </a:p>
        </p:txBody>
      </p:sp>
    </p:spTree>
    <p:extLst>
      <p:ext uri="{BB962C8B-B14F-4D97-AF65-F5344CB8AC3E}">
        <p14:creationId xmlns:p14="http://schemas.microsoft.com/office/powerpoint/2010/main" val="95764897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2FD855C-4FCB-4CD5-5DC6-03459C244BB5}"/>
              </a:ext>
            </a:extLst>
          </p:cNvPr>
          <p:cNvSpPr>
            <a:spLocks noGrp="1"/>
          </p:cNvSpPr>
          <p:nvPr>
            <p:ph type="title"/>
          </p:nvPr>
        </p:nvSpPr>
        <p:spPr/>
        <p:txBody>
          <a:bodyPr/>
          <a:lstStyle/>
          <a:p>
            <a:r>
              <a:rPr lang="de-DE" dirty="0"/>
              <a:t>DMP und Sachkosten</a:t>
            </a:r>
          </a:p>
        </p:txBody>
      </p:sp>
      <p:sp>
        <p:nvSpPr>
          <p:cNvPr id="3" name="Textplatzhalter 2">
            <a:extLst>
              <a:ext uri="{FF2B5EF4-FFF2-40B4-BE49-F238E27FC236}">
                <a16:creationId xmlns:a16="http://schemas.microsoft.com/office/drawing/2014/main" id="{BF9B612A-EA04-239F-FA97-75EC9A4F74A3}"/>
              </a:ext>
            </a:extLst>
          </p:cNvPr>
          <p:cNvSpPr>
            <a:spLocks noGrp="1"/>
          </p:cNvSpPr>
          <p:nvPr>
            <p:ph type="body" sz="quarter" idx="20"/>
          </p:nvPr>
        </p:nvSpPr>
        <p:spPr/>
        <p:txBody>
          <a:bodyPr/>
          <a:lstStyle/>
          <a:p>
            <a:endParaRPr lang="de-DE"/>
          </a:p>
        </p:txBody>
      </p:sp>
      <p:sp>
        <p:nvSpPr>
          <p:cNvPr id="4" name="Inhaltsplatzhalter 3">
            <a:extLst>
              <a:ext uri="{FF2B5EF4-FFF2-40B4-BE49-F238E27FC236}">
                <a16:creationId xmlns:a16="http://schemas.microsoft.com/office/drawing/2014/main" id="{4147CC3D-550B-7C4C-E3A0-DF2EDC6B13CD}"/>
              </a:ext>
            </a:extLst>
          </p:cNvPr>
          <p:cNvSpPr>
            <a:spLocks noGrp="1"/>
          </p:cNvSpPr>
          <p:nvPr>
            <p:ph sz="quarter" idx="17"/>
          </p:nvPr>
        </p:nvSpPr>
        <p:spPr>
          <a:xfrm>
            <a:off x="364274" y="2064973"/>
            <a:ext cx="11443450" cy="1629572"/>
          </a:xfrm>
        </p:spPr>
        <p:txBody>
          <a:bodyPr/>
          <a:lstStyle/>
          <a:p>
            <a:r>
              <a:rPr lang="de-DE" dirty="0"/>
              <a:t>Sind im GZK enthalten, trotzdem gilt:</a:t>
            </a:r>
          </a:p>
          <a:p>
            <a:pPr marL="285750" indent="-285750">
              <a:buFont typeface="Wingdings" panose="05000000000000000000" pitchFamily="2" charset="2"/>
              <a:buChar char="§"/>
            </a:pPr>
            <a:r>
              <a:rPr lang="de-DE" u="sng" dirty="0"/>
              <a:t>AOK BW:</a:t>
            </a:r>
            <a:r>
              <a:rPr lang="de-DE" dirty="0"/>
              <a:t> DMP-Asthma/COPD-Leistungen sind wahlweise im Vertrag oder über die KV BW abrechenbar. Ausnahme: DMP-Schulungen sind nur über KV abrechenbar.</a:t>
            </a:r>
          </a:p>
          <a:p>
            <a:pPr marL="285750" indent="-285750">
              <a:buFont typeface="Wingdings" panose="05000000000000000000" pitchFamily="2" charset="2"/>
              <a:buChar char="§"/>
            </a:pPr>
            <a:r>
              <a:rPr lang="de-DE" u="sng" dirty="0"/>
              <a:t>Bosch BKK:</a:t>
            </a:r>
            <a:r>
              <a:rPr lang="de-DE" dirty="0"/>
              <a:t> alle DMP-Asthma/COPD-Leistungen werden über die KV BW abgerechnet.</a:t>
            </a:r>
          </a:p>
        </p:txBody>
      </p:sp>
      <p:sp>
        <p:nvSpPr>
          <p:cNvPr id="5" name="Foliennummernplatzhalter 4">
            <a:extLst>
              <a:ext uri="{FF2B5EF4-FFF2-40B4-BE49-F238E27FC236}">
                <a16:creationId xmlns:a16="http://schemas.microsoft.com/office/drawing/2014/main" id="{2D8BDFA7-58A2-C916-079C-4310DF52E639}"/>
              </a:ext>
            </a:extLst>
          </p:cNvPr>
          <p:cNvSpPr>
            <a:spLocks noGrp="1"/>
          </p:cNvSpPr>
          <p:nvPr>
            <p:ph type="sldNum" sz="quarter" idx="16"/>
          </p:nvPr>
        </p:nvSpPr>
        <p:spPr/>
        <p:txBody>
          <a:bodyPr/>
          <a:lstStyle/>
          <a:p>
            <a:fld id="{563F8326-2D3F-44D0-8A27-327B93DAAA3E}" type="slidenum">
              <a:rPr lang="de-DE" smtClean="0"/>
              <a:pPr/>
              <a:t>37</a:t>
            </a:fld>
            <a:endParaRPr lang="de-DE"/>
          </a:p>
        </p:txBody>
      </p:sp>
      <p:sp>
        <p:nvSpPr>
          <p:cNvPr id="7" name="Textplatzhalter 3">
            <a:extLst>
              <a:ext uri="{FF2B5EF4-FFF2-40B4-BE49-F238E27FC236}">
                <a16:creationId xmlns:a16="http://schemas.microsoft.com/office/drawing/2014/main" id="{9516BF23-49F0-7EB6-09B0-39DA594CB356}"/>
              </a:ext>
            </a:extLst>
          </p:cNvPr>
          <p:cNvSpPr txBox="1">
            <a:spLocks/>
          </p:cNvSpPr>
          <p:nvPr/>
        </p:nvSpPr>
        <p:spPr>
          <a:xfrm>
            <a:off x="371475" y="1447256"/>
            <a:ext cx="11448000" cy="468630"/>
          </a:xfrm>
          <a:prstGeom prst="rect">
            <a:avLst/>
          </a:prstGeom>
          <a:solidFill>
            <a:schemeClr val="accent3"/>
          </a:solidFill>
        </p:spPr>
        <p:txBody>
          <a:bodyPr/>
          <a:lstStyle>
            <a:lvl1pPr marL="0" indent="0" algn="l" defTabSz="914400" rtl="0" eaLnBrk="1" latinLnBrk="0" hangingPunct="1">
              <a:lnSpc>
                <a:spcPct val="100000"/>
              </a:lnSpc>
              <a:spcBef>
                <a:spcPts val="0"/>
              </a:spcBef>
              <a:spcAft>
                <a:spcPts val="400"/>
              </a:spcAft>
              <a:buFont typeface="Arial" panose="020B0604020202020204" pitchFamily="34" charset="0"/>
              <a:buNone/>
              <a:defRPr sz="1600" kern="1200">
                <a:solidFill>
                  <a:schemeClr val="tx2"/>
                </a:solidFill>
                <a:latin typeface="+mn-lt"/>
                <a:ea typeface="+mn-ea"/>
                <a:cs typeface="+mn-cs"/>
              </a:defRPr>
            </a:lvl1pPr>
            <a:lvl2pPr marL="216000" indent="-216000" algn="l" defTabSz="914400" rtl="0" eaLnBrk="1" latinLnBrk="0" hangingPunct="1">
              <a:lnSpc>
                <a:spcPct val="100000"/>
              </a:lnSpc>
              <a:spcBef>
                <a:spcPts val="0"/>
              </a:spcBef>
              <a:spcAft>
                <a:spcPts val="400"/>
              </a:spcAft>
              <a:buClr>
                <a:schemeClr val="tx2"/>
              </a:buClr>
              <a:buSzPct val="100000"/>
              <a:buFont typeface="Wingdings" panose="05000000000000000000" pitchFamily="2" charset="2"/>
              <a:buChar char="§"/>
              <a:defRPr sz="1600" kern="1200">
                <a:solidFill>
                  <a:schemeClr val="tx2"/>
                </a:solidFill>
                <a:latin typeface="+mn-lt"/>
                <a:ea typeface="+mn-ea"/>
                <a:cs typeface="+mn-cs"/>
              </a:defRPr>
            </a:lvl2pPr>
            <a:lvl3pPr marL="432000" indent="-216000" algn="l" defTabSz="914400" rtl="0" eaLnBrk="1" latinLnBrk="0" hangingPunct="1">
              <a:lnSpc>
                <a:spcPct val="100000"/>
              </a:lnSpc>
              <a:spcBef>
                <a:spcPts val="0"/>
              </a:spcBef>
              <a:spcAft>
                <a:spcPts val="400"/>
              </a:spcAft>
              <a:buClr>
                <a:schemeClr val="tx2"/>
              </a:buClr>
              <a:buSzPct val="120000"/>
              <a:buFont typeface="Symbol" panose="05050102010706020507" pitchFamily="18" charset="2"/>
              <a:buChar char="-"/>
              <a:defRPr sz="1600" kern="1200">
                <a:solidFill>
                  <a:schemeClr val="tx2"/>
                </a:solidFill>
                <a:latin typeface="+mn-lt"/>
                <a:ea typeface="+mn-ea"/>
                <a:cs typeface="+mn-cs"/>
              </a:defRPr>
            </a:lvl3pPr>
            <a:lvl4pPr marL="216000" indent="-216000" algn="l" defTabSz="914400" rtl="0" eaLnBrk="1" latinLnBrk="0" hangingPunct="1">
              <a:lnSpc>
                <a:spcPct val="100000"/>
              </a:lnSpc>
              <a:spcBef>
                <a:spcPts val="0"/>
              </a:spcBef>
              <a:spcAft>
                <a:spcPts val="400"/>
              </a:spcAft>
              <a:buClr>
                <a:schemeClr val="accent2"/>
              </a:buClr>
              <a:buSzPct val="175000"/>
              <a:buFont typeface="Arial" panose="020B0604020202020204" pitchFamily="34" charset="0"/>
              <a:buChar char="*"/>
              <a:defRPr sz="1600" kern="1200">
                <a:solidFill>
                  <a:schemeClr val="tx2"/>
                </a:solidFill>
                <a:latin typeface="+mn-lt"/>
                <a:ea typeface="+mn-ea"/>
                <a:cs typeface="+mn-cs"/>
              </a:defRPr>
            </a:lvl4pPr>
            <a:lvl5pPr marL="216000" indent="-216000" algn="l" defTabSz="914400" rtl="0" eaLnBrk="1" latinLnBrk="0" hangingPunct="1">
              <a:lnSpc>
                <a:spcPct val="100000"/>
              </a:lnSpc>
              <a:spcBef>
                <a:spcPts val="400"/>
              </a:spcBef>
              <a:spcAft>
                <a:spcPts val="400"/>
              </a:spcAft>
              <a:buClr>
                <a:schemeClr val="accent5"/>
              </a:buClr>
              <a:buSzPct val="140000"/>
              <a:buFont typeface="Wingdings" panose="05000000000000000000" pitchFamily="2" charset="2"/>
              <a:buChar char="ü"/>
              <a:defRPr sz="1600" b="0" kern="1200">
                <a:solidFill>
                  <a:schemeClr val="tx2"/>
                </a:solidFill>
                <a:latin typeface="+mn-lt"/>
                <a:ea typeface="+mn-ea"/>
                <a:cs typeface="+mn-cs"/>
              </a:defRPr>
            </a:lvl5pPr>
            <a:lvl6pPr marL="0" indent="0" algn="l" defTabSz="914400" rtl="0" eaLnBrk="1" latinLnBrk="0" hangingPunct="1">
              <a:lnSpc>
                <a:spcPct val="90000"/>
              </a:lnSpc>
              <a:spcBef>
                <a:spcPts val="500"/>
              </a:spcBef>
              <a:buFontTx/>
              <a:buNone/>
              <a:defRPr sz="1600" b="1" kern="1200">
                <a:solidFill>
                  <a:schemeClr val="tx2"/>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de-DE" b="1" dirty="0">
                <a:solidFill>
                  <a:schemeClr val="bg1"/>
                </a:solidFill>
              </a:rPr>
              <a:t>DMP-Ziffern</a:t>
            </a:r>
          </a:p>
        </p:txBody>
      </p:sp>
      <p:sp>
        <p:nvSpPr>
          <p:cNvPr id="8" name="Textplatzhalter 3">
            <a:extLst>
              <a:ext uri="{FF2B5EF4-FFF2-40B4-BE49-F238E27FC236}">
                <a16:creationId xmlns:a16="http://schemas.microsoft.com/office/drawing/2014/main" id="{8394793E-44F7-5E23-95B4-779C1A951387}"/>
              </a:ext>
            </a:extLst>
          </p:cNvPr>
          <p:cNvSpPr txBox="1">
            <a:spLocks/>
          </p:cNvSpPr>
          <p:nvPr/>
        </p:nvSpPr>
        <p:spPr>
          <a:xfrm>
            <a:off x="379186" y="3876605"/>
            <a:ext cx="11448000" cy="468630"/>
          </a:xfrm>
          <a:prstGeom prst="rect">
            <a:avLst/>
          </a:prstGeom>
          <a:solidFill>
            <a:schemeClr val="accent3"/>
          </a:solidFill>
        </p:spPr>
        <p:txBody>
          <a:bodyPr/>
          <a:lstStyle>
            <a:lvl1pPr marL="0" indent="0" algn="l" defTabSz="914400" rtl="0" eaLnBrk="1" latinLnBrk="0" hangingPunct="1">
              <a:lnSpc>
                <a:spcPct val="100000"/>
              </a:lnSpc>
              <a:spcBef>
                <a:spcPts val="0"/>
              </a:spcBef>
              <a:spcAft>
                <a:spcPts val="400"/>
              </a:spcAft>
              <a:buFont typeface="Arial" panose="020B0604020202020204" pitchFamily="34" charset="0"/>
              <a:buNone/>
              <a:defRPr sz="1600" kern="1200">
                <a:solidFill>
                  <a:schemeClr val="tx2"/>
                </a:solidFill>
                <a:latin typeface="+mn-lt"/>
                <a:ea typeface="+mn-ea"/>
                <a:cs typeface="+mn-cs"/>
              </a:defRPr>
            </a:lvl1pPr>
            <a:lvl2pPr marL="216000" indent="-216000" algn="l" defTabSz="914400" rtl="0" eaLnBrk="1" latinLnBrk="0" hangingPunct="1">
              <a:lnSpc>
                <a:spcPct val="100000"/>
              </a:lnSpc>
              <a:spcBef>
                <a:spcPts val="0"/>
              </a:spcBef>
              <a:spcAft>
                <a:spcPts val="400"/>
              </a:spcAft>
              <a:buClr>
                <a:schemeClr val="tx2"/>
              </a:buClr>
              <a:buSzPct val="100000"/>
              <a:buFont typeface="Wingdings" panose="05000000000000000000" pitchFamily="2" charset="2"/>
              <a:buChar char="§"/>
              <a:defRPr sz="1600" kern="1200">
                <a:solidFill>
                  <a:schemeClr val="tx2"/>
                </a:solidFill>
                <a:latin typeface="+mn-lt"/>
                <a:ea typeface="+mn-ea"/>
                <a:cs typeface="+mn-cs"/>
              </a:defRPr>
            </a:lvl2pPr>
            <a:lvl3pPr marL="432000" indent="-216000" algn="l" defTabSz="914400" rtl="0" eaLnBrk="1" latinLnBrk="0" hangingPunct="1">
              <a:lnSpc>
                <a:spcPct val="100000"/>
              </a:lnSpc>
              <a:spcBef>
                <a:spcPts val="0"/>
              </a:spcBef>
              <a:spcAft>
                <a:spcPts val="400"/>
              </a:spcAft>
              <a:buClr>
                <a:schemeClr val="tx2"/>
              </a:buClr>
              <a:buSzPct val="120000"/>
              <a:buFont typeface="Symbol" panose="05050102010706020507" pitchFamily="18" charset="2"/>
              <a:buChar char="-"/>
              <a:defRPr sz="1600" kern="1200">
                <a:solidFill>
                  <a:schemeClr val="tx2"/>
                </a:solidFill>
                <a:latin typeface="+mn-lt"/>
                <a:ea typeface="+mn-ea"/>
                <a:cs typeface="+mn-cs"/>
              </a:defRPr>
            </a:lvl3pPr>
            <a:lvl4pPr marL="216000" indent="-216000" algn="l" defTabSz="914400" rtl="0" eaLnBrk="1" latinLnBrk="0" hangingPunct="1">
              <a:lnSpc>
                <a:spcPct val="100000"/>
              </a:lnSpc>
              <a:spcBef>
                <a:spcPts val="0"/>
              </a:spcBef>
              <a:spcAft>
                <a:spcPts val="400"/>
              </a:spcAft>
              <a:buClr>
                <a:schemeClr val="accent2"/>
              </a:buClr>
              <a:buSzPct val="175000"/>
              <a:buFont typeface="Arial" panose="020B0604020202020204" pitchFamily="34" charset="0"/>
              <a:buChar char="*"/>
              <a:defRPr sz="1600" kern="1200">
                <a:solidFill>
                  <a:schemeClr val="tx2"/>
                </a:solidFill>
                <a:latin typeface="+mn-lt"/>
                <a:ea typeface="+mn-ea"/>
                <a:cs typeface="+mn-cs"/>
              </a:defRPr>
            </a:lvl4pPr>
            <a:lvl5pPr marL="216000" indent="-216000" algn="l" defTabSz="914400" rtl="0" eaLnBrk="1" latinLnBrk="0" hangingPunct="1">
              <a:lnSpc>
                <a:spcPct val="100000"/>
              </a:lnSpc>
              <a:spcBef>
                <a:spcPts val="400"/>
              </a:spcBef>
              <a:spcAft>
                <a:spcPts val="400"/>
              </a:spcAft>
              <a:buClr>
                <a:schemeClr val="accent5"/>
              </a:buClr>
              <a:buSzPct val="140000"/>
              <a:buFont typeface="Wingdings" panose="05000000000000000000" pitchFamily="2" charset="2"/>
              <a:buChar char="ü"/>
              <a:defRPr sz="1600" b="0" kern="1200">
                <a:solidFill>
                  <a:schemeClr val="tx2"/>
                </a:solidFill>
                <a:latin typeface="+mn-lt"/>
                <a:ea typeface="+mn-ea"/>
                <a:cs typeface="+mn-cs"/>
              </a:defRPr>
            </a:lvl5pPr>
            <a:lvl6pPr marL="0" indent="0" algn="l" defTabSz="914400" rtl="0" eaLnBrk="1" latinLnBrk="0" hangingPunct="1">
              <a:lnSpc>
                <a:spcPct val="90000"/>
              </a:lnSpc>
              <a:spcBef>
                <a:spcPts val="500"/>
              </a:spcBef>
              <a:buFontTx/>
              <a:buNone/>
              <a:defRPr sz="1600" b="1" kern="1200">
                <a:solidFill>
                  <a:schemeClr val="tx2"/>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de-DE" b="1" dirty="0">
                <a:solidFill>
                  <a:schemeClr val="bg1"/>
                </a:solidFill>
              </a:rPr>
              <a:t>Sachkosten</a:t>
            </a:r>
          </a:p>
        </p:txBody>
      </p:sp>
      <p:sp>
        <p:nvSpPr>
          <p:cNvPr id="9" name="Textfeld 8">
            <a:extLst>
              <a:ext uri="{FF2B5EF4-FFF2-40B4-BE49-F238E27FC236}">
                <a16:creationId xmlns:a16="http://schemas.microsoft.com/office/drawing/2014/main" id="{410CF669-D316-F864-8469-0560EB84705E}"/>
              </a:ext>
            </a:extLst>
          </p:cNvPr>
          <p:cNvSpPr txBox="1"/>
          <p:nvPr/>
        </p:nvSpPr>
        <p:spPr>
          <a:xfrm>
            <a:off x="364274" y="4527295"/>
            <a:ext cx="11455201" cy="738664"/>
          </a:xfrm>
          <a:prstGeom prst="rect">
            <a:avLst/>
          </a:prstGeom>
          <a:noFill/>
        </p:spPr>
        <p:txBody>
          <a:bodyPr wrap="square" lIns="0" tIns="0" rIns="0" bIns="0" rtlCol="0">
            <a:spAutoFit/>
          </a:bodyPr>
          <a:lstStyle/>
          <a:p>
            <a:pPr marL="285750" indent="-285750" algn="l">
              <a:buClr>
                <a:schemeClr val="tx2"/>
              </a:buClr>
              <a:buSzPct val="100000"/>
              <a:buFont typeface="Wingdings" panose="05000000000000000000" pitchFamily="2" charset="2"/>
              <a:buChar char="§"/>
            </a:pPr>
            <a:r>
              <a:rPr lang="de-DE" sz="1600" dirty="0">
                <a:solidFill>
                  <a:schemeClr val="tx2"/>
                </a:solidFill>
                <a:latin typeface="Arial" panose="020B0604020202020204" pitchFamily="34" charset="0"/>
                <a:cs typeface="Arial" panose="020B0604020202020204" pitchFamily="34" charset="0"/>
              </a:rPr>
              <a:t>Sachkosten auf Schein (Produktgruppe 205) sowie weitere Produktgruppen können für eingeschriebene Versicherte nicht mit der KV abgerechnet werden.</a:t>
            </a:r>
          </a:p>
          <a:p>
            <a:pPr marL="285750" indent="-285750" algn="l">
              <a:buClr>
                <a:schemeClr val="tx2"/>
              </a:buClr>
              <a:buSzPct val="100000"/>
              <a:buFont typeface="Wingdings" panose="05000000000000000000" pitchFamily="2" charset="2"/>
              <a:buChar char="§"/>
            </a:pPr>
            <a:r>
              <a:rPr lang="de-DE" sz="1600" dirty="0">
                <a:solidFill>
                  <a:schemeClr val="tx2"/>
                </a:solidFill>
                <a:latin typeface="Arial" panose="020B0604020202020204" pitchFamily="34" charset="0"/>
                <a:cs typeface="Arial" panose="020B0604020202020204" pitchFamily="34" charset="0"/>
              </a:rPr>
              <a:t>Die Abrechnung über Sprechstundenbedarf bleibt unberührt.</a:t>
            </a:r>
          </a:p>
        </p:txBody>
      </p:sp>
      <p:sp>
        <p:nvSpPr>
          <p:cNvPr id="10" name="Ellipse 9">
            <a:extLst>
              <a:ext uri="{FF2B5EF4-FFF2-40B4-BE49-F238E27FC236}">
                <a16:creationId xmlns:a16="http://schemas.microsoft.com/office/drawing/2014/main" id="{C0AEC0C2-3EFC-DC3A-3BC9-3F1639DEC44D}"/>
              </a:ext>
            </a:extLst>
          </p:cNvPr>
          <p:cNvSpPr/>
          <p:nvPr/>
        </p:nvSpPr>
        <p:spPr>
          <a:xfrm>
            <a:off x="10548000" y="5040000"/>
            <a:ext cx="1260000" cy="1260000"/>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lIns="54000" tIns="10800" rIns="54000" bIns="10800" rtlCol="0" anchor="ctr"/>
          <a:lstStyle/>
          <a:p>
            <a:pPr algn="ctr">
              <a:spcAft>
                <a:spcPts val="600"/>
              </a:spcAft>
            </a:pPr>
            <a:endParaRPr lang="de-DE" sz="1600" b="1" cap="all" dirty="0"/>
          </a:p>
        </p:txBody>
      </p:sp>
      <p:pic>
        <p:nvPicPr>
          <p:cNvPr id="11" name="Grafik 10" descr="Zahnräder Silhouette">
            <a:extLst>
              <a:ext uri="{FF2B5EF4-FFF2-40B4-BE49-F238E27FC236}">
                <a16:creationId xmlns:a16="http://schemas.microsoft.com/office/drawing/2014/main" id="{D56CD3F8-B394-74ED-D23E-9BE604DF0C78}"/>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0728000" y="5220000"/>
            <a:ext cx="900000" cy="900000"/>
          </a:xfrm>
          <a:prstGeom prst="rect">
            <a:avLst/>
          </a:prstGeom>
        </p:spPr>
      </p:pic>
      <p:sp>
        <p:nvSpPr>
          <p:cNvPr id="12" name="Fußzeilenplatzhalter 5">
            <a:extLst>
              <a:ext uri="{FF2B5EF4-FFF2-40B4-BE49-F238E27FC236}">
                <a16:creationId xmlns:a16="http://schemas.microsoft.com/office/drawing/2014/main" id="{EBFCF22A-70E3-8072-E4BD-332A807D24D8}"/>
              </a:ext>
            </a:extLst>
          </p:cNvPr>
          <p:cNvSpPr>
            <a:spLocks noGrp="1"/>
          </p:cNvSpPr>
          <p:nvPr>
            <p:ph type="ftr" sz="quarter" idx="15"/>
          </p:nvPr>
        </p:nvSpPr>
        <p:spPr>
          <a:xfrm>
            <a:off x="5384846" y="6507057"/>
            <a:ext cx="1422307" cy="180000"/>
          </a:xfrm>
        </p:spPr>
        <p:txBody>
          <a:bodyPr/>
          <a:lstStyle/>
          <a:p>
            <a:r>
              <a:rPr lang="de-DE" dirty="0"/>
              <a:t>Vertragsschulung Pneumologie</a:t>
            </a:r>
          </a:p>
        </p:txBody>
      </p:sp>
      <p:sp>
        <p:nvSpPr>
          <p:cNvPr id="13" name="Fußzeilenplatzhalter 5">
            <a:extLst>
              <a:ext uri="{FF2B5EF4-FFF2-40B4-BE49-F238E27FC236}">
                <a16:creationId xmlns:a16="http://schemas.microsoft.com/office/drawing/2014/main" id="{98E2370F-1FAD-7CFA-4790-A7BACA70DD81}"/>
              </a:ext>
            </a:extLst>
          </p:cNvPr>
          <p:cNvSpPr txBox="1">
            <a:spLocks/>
          </p:cNvSpPr>
          <p:nvPr/>
        </p:nvSpPr>
        <p:spPr>
          <a:xfrm>
            <a:off x="928555" y="6507057"/>
            <a:ext cx="1422307" cy="180000"/>
          </a:xfrm>
          <a:prstGeom prst="rect">
            <a:avLst/>
          </a:prstGeom>
        </p:spPr>
        <p:txBody>
          <a:bodyPr vert="horz" lIns="0" tIns="0" rIns="0" bIns="0" rtlCol="0" anchor="t"/>
          <a:lstStyle>
            <a:defPPr>
              <a:defRPr lang="de-DE"/>
            </a:defPPr>
            <a:lvl1pPr marL="0" algn="l" defTabSz="914400" rtl="0" eaLnBrk="1" latinLnBrk="0" hangingPunct="1">
              <a:defRPr sz="800" kern="1200">
                <a:solidFill>
                  <a:schemeClr val="tx2"/>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7417286-CD27-4536-AB02-35836954B47B}" type="datetime1">
              <a:rPr lang="de-DE"/>
              <a:t>02.10.2026</a:t>
            </a:fld>
            <a:endParaRPr lang="de-DE" dirty="0"/>
          </a:p>
        </p:txBody>
      </p:sp>
    </p:spTree>
    <p:extLst>
      <p:ext uri="{BB962C8B-B14F-4D97-AF65-F5344CB8AC3E}">
        <p14:creationId xmlns:p14="http://schemas.microsoft.com/office/powerpoint/2010/main" val="228164507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Grafik 10">
            <a:extLst>
              <a:ext uri="{FF2B5EF4-FFF2-40B4-BE49-F238E27FC236}">
                <a16:creationId xmlns:a16="http://schemas.microsoft.com/office/drawing/2014/main" id="{49FABFF0-7B1E-F39C-887A-0ED52544945F}"/>
              </a:ext>
            </a:extLst>
          </p:cNvPr>
          <p:cNvPicPr>
            <a:picLocks noChangeAspect="1"/>
          </p:cNvPicPr>
          <p:nvPr/>
        </p:nvPicPr>
        <p:blipFill>
          <a:blip r:embed="rId2"/>
          <a:stretch>
            <a:fillRect/>
          </a:stretch>
        </p:blipFill>
        <p:spPr>
          <a:xfrm>
            <a:off x="928156" y="1518344"/>
            <a:ext cx="10330597" cy="4305972"/>
          </a:xfrm>
          <a:prstGeom prst="rect">
            <a:avLst/>
          </a:prstGeom>
        </p:spPr>
      </p:pic>
      <p:sp>
        <p:nvSpPr>
          <p:cNvPr id="2" name="Titel 1">
            <a:extLst>
              <a:ext uri="{FF2B5EF4-FFF2-40B4-BE49-F238E27FC236}">
                <a16:creationId xmlns:a16="http://schemas.microsoft.com/office/drawing/2014/main" id="{703B11D0-0D6A-773F-4326-5A4883DE5CDE}"/>
              </a:ext>
            </a:extLst>
          </p:cNvPr>
          <p:cNvSpPr>
            <a:spLocks noGrp="1"/>
          </p:cNvSpPr>
          <p:nvPr>
            <p:ph type="title"/>
          </p:nvPr>
        </p:nvSpPr>
        <p:spPr/>
        <p:txBody>
          <a:bodyPr/>
          <a:lstStyle/>
          <a:p>
            <a:r>
              <a:rPr lang="de-DE" dirty="0"/>
              <a:t>ICD-Liste </a:t>
            </a:r>
            <a:r>
              <a:rPr lang="de-DE" sz="1600" b="0" dirty="0"/>
              <a:t>(Auszug)</a:t>
            </a:r>
          </a:p>
        </p:txBody>
      </p:sp>
      <p:sp>
        <p:nvSpPr>
          <p:cNvPr id="3" name="Textplatzhalter 2">
            <a:extLst>
              <a:ext uri="{FF2B5EF4-FFF2-40B4-BE49-F238E27FC236}">
                <a16:creationId xmlns:a16="http://schemas.microsoft.com/office/drawing/2014/main" id="{B5BDEACF-1B18-8D8F-6D16-4BB6E8C3E480}"/>
              </a:ext>
            </a:extLst>
          </p:cNvPr>
          <p:cNvSpPr>
            <a:spLocks noGrp="1"/>
          </p:cNvSpPr>
          <p:nvPr>
            <p:ph type="body" sz="quarter" idx="20"/>
          </p:nvPr>
        </p:nvSpPr>
        <p:spPr/>
        <p:txBody>
          <a:bodyPr/>
          <a:lstStyle/>
          <a:p>
            <a:endParaRPr lang="de-DE"/>
          </a:p>
        </p:txBody>
      </p:sp>
      <p:sp>
        <p:nvSpPr>
          <p:cNvPr id="5" name="Foliennummernplatzhalter 4">
            <a:extLst>
              <a:ext uri="{FF2B5EF4-FFF2-40B4-BE49-F238E27FC236}">
                <a16:creationId xmlns:a16="http://schemas.microsoft.com/office/drawing/2014/main" id="{B11F910B-2E94-BABE-7F0F-63B12310661D}"/>
              </a:ext>
            </a:extLst>
          </p:cNvPr>
          <p:cNvSpPr>
            <a:spLocks noGrp="1"/>
          </p:cNvSpPr>
          <p:nvPr>
            <p:ph type="sldNum" sz="quarter" idx="16"/>
          </p:nvPr>
        </p:nvSpPr>
        <p:spPr/>
        <p:txBody>
          <a:bodyPr/>
          <a:lstStyle/>
          <a:p>
            <a:fld id="{563F8326-2D3F-44D0-8A27-327B93DAAA3E}" type="slidenum">
              <a:rPr lang="de-DE" smtClean="0"/>
              <a:pPr/>
              <a:t>38</a:t>
            </a:fld>
            <a:endParaRPr lang="de-DE"/>
          </a:p>
        </p:txBody>
      </p:sp>
      <p:sp>
        <p:nvSpPr>
          <p:cNvPr id="9" name="Abgerundetes Rechteck 10">
            <a:extLst>
              <a:ext uri="{FF2B5EF4-FFF2-40B4-BE49-F238E27FC236}">
                <a16:creationId xmlns:a16="http://schemas.microsoft.com/office/drawing/2014/main" id="{E27DC7D4-A64A-20F3-C71A-BC4800B42C0E}"/>
              </a:ext>
            </a:extLst>
          </p:cNvPr>
          <p:cNvSpPr/>
          <p:nvPr/>
        </p:nvSpPr>
        <p:spPr>
          <a:xfrm>
            <a:off x="7663965" y="1371889"/>
            <a:ext cx="500980" cy="3301711"/>
          </a:xfrm>
          <a:prstGeom prst="roundRect">
            <a:avLst/>
          </a:prstGeom>
          <a:noFill/>
          <a:ln w="190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0" name="Abgerundetes Rechteck 10">
            <a:extLst>
              <a:ext uri="{FF2B5EF4-FFF2-40B4-BE49-F238E27FC236}">
                <a16:creationId xmlns:a16="http://schemas.microsoft.com/office/drawing/2014/main" id="{DDA5FC70-FB14-27A6-9005-05922344CF6F}"/>
              </a:ext>
            </a:extLst>
          </p:cNvPr>
          <p:cNvSpPr/>
          <p:nvPr/>
        </p:nvSpPr>
        <p:spPr>
          <a:xfrm>
            <a:off x="854015" y="4368801"/>
            <a:ext cx="7375585" cy="304799"/>
          </a:xfrm>
          <a:prstGeom prst="roundRect">
            <a:avLst/>
          </a:prstGeom>
          <a:noFill/>
          <a:ln w="190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4" name="Fußzeilenplatzhalter 5">
            <a:extLst>
              <a:ext uri="{FF2B5EF4-FFF2-40B4-BE49-F238E27FC236}">
                <a16:creationId xmlns:a16="http://schemas.microsoft.com/office/drawing/2014/main" id="{AF658F4A-EF1F-71C7-F2E1-AEAF97877A5B}"/>
              </a:ext>
            </a:extLst>
          </p:cNvPr>
          <p:cNvSpPr>
            <a:spLocks noGrp="1"/>
          </p:cNvSpPr>
          <p:nvPr>
            <p:ph type="ftr" sz="quarter" idx="15"/>
          </p:nvPr>
        </p:nvSpPr>
        <p:spPr>
          <a:xfrm>
            <a:off x="5384846" y="6507057"/>
            <a:ext cx="1422307" cy="180000"/>
          </a:xfrm>
        </p:spPr>
        <p:txBody>
          <a:bodyPr/>
          <a:lstStyle/>
          <a:p>
            <a:r>
              <a:rPr lang="de-DE" dirty="0"/>
              <a:t>Vertragsschulung Pneumologie</a:t>
            </a:r>
          </a:p>
        </p:txBody>
      </p:sp>
      <p:sp>
        <p:nvSpPr>
          <p:cNvPr id="7" name="Fußzeilenplatzhalter 5">
            <a:extLst>
              <a:ext uri="{FF2B5EF4-FFF2-40B4-BE49-F238E27FC236}">
                <a16:creationId xmlns:a16="http://schemas.microsoft.com/office/drawing/2014/main" id="{6B20BEEE-2EEA-D6A3-1D64-8C1A165199E6}"/>
              </a:ext>
            </a:extLst>
          </p:cNvPr>
          <p:cNvSpPr txBox="1">
            <a:spLocks/>
          </p:cNvSpPr>
          <p:nvPr/>
        </p:nvSpPr>
        <p:spPr>
          <a:xfrm>
            <a:off x="928555" y="6507057"/>
            <a:ext cx="1422307" cy="180000"/>
          </a:xfrm>
          <a:prstGeom prst="rect">
            <a:avLst/>
          </a:prstGeom>
        </p:spPr>
        <p:txBody>
          <a:bodyPr vert="horz" lIns="0" tIns="0" rIns="0" bIns="0" rtlCol="0" anchor="t"/>
          <a:lstStyle>
            <a:defPPr>
              <a:defRPr lang="de-DE"/>
            </a:defPPr>
            <a:lvl1pPr marL="0" algn="l" defTabSz="914400" rtl="0" eaLnBrk="1" latinLnBrk="0" hangingPunct="1">
              <a:defRPr sz="800" kern="1200">
                <a:solidFill>
                  <a:schemeClr val="tx2"/>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7417286-CD27-4536-AB02-35836954B47B}" type="datetime1">
              <a:rPr lang="de-DE"/>
              <a:t>02.10.2026</a:t>
            </a:fld>
            <a:endParaRPr lang="de-DE" dirty="0"/>
          </a:p>
        </p:txBody>
      </p:sp>
      <p:sp>
        <p:nvSpPr>
          <p:cNvPr id="12" name="Textfeld 11">
            <a:extLst>
              <a:ext uri="{FF2B5EF4-FFF2-40B4-BE49-F238E27FC236}">
                <a16:creationId xmlns:a16="http://schemas.microsoft.com/office/drawing/2014/main" id="{1C411EEB-E921-219F-26E7-B9CDD1A13D37}"/>
              </a:ext>
            </a:extLst>
          </p:cNvPr>
          <p:cNvSpPr txBox="1"/>
          <p:nvPr/>
        </p:nvSpPr>
        <p:spPr>
          <a:xfrm>
            <a:off x="7850038" y="2725947"/>
            <a:ext cx="0" cy="0"/>
          </a:xfrm>
          <a:prstGeom prst="rect">
            <a:avLst/>
          </a:prstGeom>
          <a:noFill/>
        </p:spPr>
        <p:txBody>
          <a:bodyPr wrap="none" lIns="0" tIns="0" rIns="0" bIns="0" rtlCol="0">
            <a:noAutofit/>
          </a:bodyPr>
          <a:lstStyle/>
          <a:p>
            <a:pPr algn="l">
              <a:buClr>
                <a:schemeClr val="tx2"/>
              </a:buClr>
              <a:buSzPct val="100000"/>
            </a:pPr>
            <a:endParaRPr lang="de-DE" sz="1600" dirty="0">
              <a:solidFill>
                <a:schemeClr val="tx2"/>
              </a:solidFill>
              <a:latin typeface="Arial" panose="020B0604020202020204" pitchFamily="34" charset="0"/>
              <a:cs typeface="Arial" panose="020B0604020202020204" pitchFamily="34" charset="0"/>
            </a:endParaRPr>
          </a:p>
        </p:txBody>
      </p:sp>
      <p:sp>
        <p:nvSpPr>
          <p:cNvPr id="13" name="Textfeld 12">
            <a:extLst>
              <a:ext uri="{FF2B5EF4-FFF2-40B4-BE49-F238E27FC236}">
                <a16:creationId xmlns:a16="http://schemas.microsoft.com/office/drawing/2014/main" id="{39D755B1-7A47-E609-3FB4-88E322957AB4}"/>
              </a:ext>
            </a:extLst>
          </p:cNvPr>
          <p:cNvSpPr txBox="1"/>
          <p:nvPr/>
        </p:nvSpPr>
        <p:spPr>
          <a:xfrm rot="6068088">
            <a:off x="7988060" y="1656272"/>
            <a:ext cx="0" cy="0"/>
          </a:xfrm>
          <a:prstGeom prst="rect">
            <a:avLst/>
          </a:prstGeom>
          <a:noFill/>
        </p:spPr>
        <p:txBody>
          <a:bodyPr wrap="none" lIns="0" tIns="0" rIns="0" bIns="0" rtlCol="0">
            <a:noAutofit/>
          </a:bodyPr>
          <a:lstStyle/>
          <a:p>
            <a:pPr algn="l">
              <a:buClr>
                <a:schemeClr val="tx2"/>
              </a:buClr>
              <a:buSzPct val="100000"/>
            </a:pPr>
            <a:endParaRPr lang="de-DE" sz="1600" dirty="0">
              <a:solidFill>
                <a:schemeClr val="tx2"/>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16908098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4964C26-33D4-AD3D-6EC0-9F84B038DBDF}"/>
              </a:ext>
            </a:extLst>
          </p:cNvPr>
          <p:cNvSpPr>
            <a:spLocks noGrp="1"/>
          </p:cNvSpPr>
          <p:nvPr>
            <p:ph type="title"/>
          </p:nvPr>
        </p:nvSpPr>
        <p:spPr/>
        <p:txBody>
          <a:bodyPr/>
          <a:lstStyle/>
          <a:p>
            <a:r>
              <a:rPr lang="de-DE" dirty="0"/>
              <a:t>Honoraranlage </a:t>
            </a:r>
            <a:r>
              <a:rPr lang="de-DE" sz="1600" b="0" dirty="0"/>
              <a:t>(Auszug)</a:t>
            </a:r>
            <a:endParaRPr lang="de-DE" dirty="0"/>
          </a:p>
        </p:txBody>
      </p:sp>
      <p:sp>
        <p:nvSpPr>
          <p:cNvPr id="3" name="Textplatzhalter 2">
            <a:extLst>
              <a:ext uri="{FF2B5EF4-FFF2-40B4-BE49-F238E27FC236}">
                <a16:creationId xmlns:a16="http://schemas.microsoft.com/office/drawing/2014/main" id="{2B05D17F-F186-278E-15A8-0B573C539717}"/>
              </a:ext>
            </a:extLst>
          </p:cNvPr>
          <p:cNvSpPr>
            <a:spLocks noGrp="1"/>
          </p:cNvSpPr>
          <p:nvPr>
            <p:ph type="body" sz="quarter" idx="20"/>
          </p:nvPr>
        </p:nvSpPr>
        <p:spPr/>
        <p:txBody>
          <a:bodyPr/>
          <a:lstStyle/>
          <a:p>
            <a:endParaRPr lang="de-DE"/>
          </a:p>
        </p:txBody>
      </p:sp>
      <p:sp>
        <p:nvSpPr>
          <p:cNvPr id="5" name="Foliennummernplatzhalter 4">
            <a:extLst>
              <a:ext uri="{FF2B5EF4-FFF2-40B4-BE49-F238E27FC236}">
                <a16:creationId xmlns:a16="http://schemas.microsoft.com/office/drawing/2014/main" id="{0E80D242-25B8-5A2B-8EF1-A52F0DBD261C}"/>
              </a:ext>
            </a:extLst>
          </p:cNvPr>
          <p:cNvSpPr>
            <a:spLocks noGrp="1"/>
          </p:cNvSpPr>
          <p:nvPr>
            <p:ph type="sldNum" sz="quarter" idx="16"/>
          </p:nvPr>
        </p:nvSpPr>
        <p:spPr/>
        <p:txBody>
          <a:bodyPr/>
          <a:lstStyle/>
          <a:p>
            <a:fld id="{563F8326-2D3F-44D0-8A27-327B93DAAA3E}" type="slidenum">
              <a:rPr lang="de-DE" smtClean="0"/>
              <a:pPr/>
              <a:t>39</a:t>
            </a:fld>
            <a:endParaRPr lang="de-DE"/>
          </a:p>
        </p:txBody>
      </p:sp>
      <p:pic>
        <p:nvPicPr>
          <p:cNvPr id="8" name="Grafik 7">
            <a:extLst>
              <a:ext uri="{FF2B5EF4-FFF2-40B4-BE49-F238E27FC236}">
                <a16:creationId xmlns:a16="http://schemas.microsoft.com/office/drawing/2014/main" id="{23B19D45-9C27-6B98-21F2-638F2C48982C}"/>
              </a:ext>
            </a:extLst>
          </p:cNvPr>
          <p:cNvPicPr>
            <a:picLocks noChangeAspect="1"/>
          </p:cNvPicPr>
          <p:nvPr/>
        </p:nvPicPr>
        <p:blipFill>
          <a:blip r:embed="rId2"/>
          <a:stretch>
            <a:fillRect/>
          </a:stretch>
        </p:blipFill>
        <p:spPr>
          <a:xfrm>
            <a:off x="379186" y="1284107"/>
            <a:ext cx="7684159" cy="5079126"/>
          </a:xfrm>
          <a:prstGeom prst="rect">
            <a:avLst/>
          </a:prstGeom>
        </p:spPr>
      </p:pic>
      <p:sp>
        <p:nvSpPr>
          <p:cNvPr id="9" name="Textfeld 8">
            <a:extLst>
              <a:ext uri="{FF2B5EF4-FFF2-40B4-BE49-F238E27FC236}">
                <a16:creationId xmlns:a16="http://schemas.microsoft.com/office/drawing/2014/main" id="{3729C1FC-EBF8-FFF9-307C-4773119828A8}"/>
              </a:ext>
            </a:extLst>
          </p:cNvPr>
          <p:cNvSpPr txBox="1"/>
          <p:nvPr/>
        </p:nvSpPr>
        <p:spPr>
          <a:xfrm>
            <a:off x="8063345" y="3823670"/>
            <a:ext cx="3744379" cy="984885"/>
          </a:xfrm>
          <a:prstGeom prst="rect">
            <a:avLst/>
          </a:prstGeom>
          <a:noFill/>
        </p:spPr>
        <p:txBody>
          <a:bodyPr wrap="square" lIns="0" tIns="0" rIns="0" bIns="0" rtlCol="0">
            <a:spAutoFit/>
          </a:bodyPr>
          <a:lstStyle/>
          <a:p>
            <a:pPr algn="l">
              <a:buClr>
                <a:schemeClr val="tx2"/>
              </a:buClr>
              <a:buSzPct val="100000"/>
            </a:pPr>
            <a:r>
              <a:rPr lang="de-DE" sz="1600" dirty="0">
                <a:solidFill>
                  <a:schemeClr val="tx2"/>
                </a:solidFill>
                <a:latin typeface="Arial" panose="020B0604020202020204" pitchFamily="34" charset="0"/>
                <a:cs typeface="Arial" panose="020B0604020202020204" pitchFamily="34" charset="0"/>
                <a:sym typeface="Wingdings" panose="05000000000000000000" pitchFamily="2" charset="2"/>
              </a:rPr>
              <a:t> </a:t>
            </a:r>
            <a:r>
              <a:rPr lang="de-DE" sz="1600" dirty="0">
                <a:solidFill>
                  <a:schemeClr val="tx2"/>
                </a:solidFill>
                <a:latin typeface="Arial" panose="020B0604020202020204" pitchFamily="34" charset="0"/>
                <a:cs typeface="Arial" panose="020B0604020202020204" pitchFamily="34" charset="0"/>
              </a:rPr>
              <a:t>Bestimmte Ziffern können nur abgerechnet werden, wenn der Nachweis über das Gerät oder die Qualifikation vorliegt</a:t>
            </a:r>
          </a:p>
        </p:txBody>
      </p:sp>
      <p:sp>
        <p:nvSpPr>
          <p:cNvPr id="10" name="Ellipse 9">
            <a:extLst>
              <a:ext uri="{FF2B5EF4-FFF2-40B4-BE49-F238E27FC236}">
                <a16:creationId xmlns:a16="http://schemas.microsoft.com/office/drawing/2014/main" id="{6267A1C3-D95D-604F-7A0B-829EBDF292FD}"/>
              </a:ext>
            </a:extLst>
          </p:cNvPr>
          <p:cNvSpPr/>
          <p:nvPr/>
        </p:nvSpPr>
        <p:spPr>
          <a:xfrm>
            <a:off x="10548000" y="5040000"/>
            <a:ext cx="1260000" cy="1260000"/>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lIns="54000" tIns="10800" rIns="54000" bIns="10800" rtlCol="0" anchor="ctr"/>
          <a:lstStyle/>
          <a:p>
            <a:pPr algn="ctr">
              <a:spcAft>
                <a:spcPts val="600"/>
              </a:spcAft>
            </a:pPr>
            <a:endParaRPr lang="de-DE" sz="1600" b="1" cap="all" dirty="0"/>
          </a:p>
        </p:txBody>
      </p:sp>
      <p:pic>
        <p:nvPicPr>
          <p:cNvPr id="11" name="Grafik 10" descr="Zahnräder Silhouette">
            <a:extLst>
              <a:ext uri="{FF2B5EF4-FFF2-40B4-BE49-F238E27FC236}">
                <a16:creationId xmlns:a16="http://schemas.microsoft.com/office/drawing/2014/main" id="{7EF41F4D-77F8-FB91-9E76-481494E24070}"/>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728000" y="5220000"/>
            <a:ext cx="900000" cy="900000"/>
          </a:xfrm>
          <a:prstGeom prst="rect">
            <a:avLst/>
          </a:prstGeom>
        </p:spPr>
      </p:pic>
      <p:sp>
        <p:nvSpPr>
          <p:cNvPr id="4" name="Fußzeilenplatzhalter 5">
            <a:extLst>
              <a:ext uri="{FF2B5EF4-FFF2-40B4-BE49-F238E27FC236}">
                <a16:creationId xmlns:a16="http://schemas.microsoft.com/office/drawing/2014/main" id="{C3D01DA0-916D-B5B7-5AD2-A3E79F02A5DA}"/>
              </a:ext>
            </a:extLst>
          </p:cNvPr>
          <p:cNvSpPr>
            <a:spLocks noGrp="1"/>
          </p:cNvSpPr>
          <p:nvPr>
            <p:ph type="ftr" sz="quarter" idx="15"/>
          </p:nvPr>
        </p:nvSpPr>
        <p:spPr>
          <a:xfrm>
            <a:off x="5384846" y="6507057"/>
            <a:ext cx="1422307" cy="180000"/>
          </a:xfrm>
        </p:spPr>
        <p:txBody>
          <a:bodyPr/>
          <a:lstStyle/>
          <a:p>
            <a:r>
              <a:rPr lang="de-DE" dirty="0"/>
              <a:t>Vertragsschulung Pneumologie</a:t>
            </a:r>
          </a:p>
        </p:txBody>
      </p:sp>
      <p:sp>
        <p:nvSpPr>
          <p:cNvPr id="7" name="Fußzeilenplatzhalter 5">
            <a:extLst>
              <a:ext uri="{FF2B5EF4-FFF2-40B4-BE49-F238E27FC236}">
                <a16:creationId xmlns:a16="http://schemas.microsoft.com/office/drawing/2014/main" id="{34D356F8-6071-37F5-FC83-BB755C9DD146}"/>
              </a:ext>
            </a:extLst>
          </p:cNvPr>
          <p:cNvSpPr txBox="1">
            <a:spLocks/>
          </p:cNvSpPr>
          <p:nvPr/>
        </p:nvSpPr>
        <p:spPr>
          <a:xfrm>
            <a:off x="928555" y="6507057"/>
            <a:ext cx="1422307" cy="180000"/>
          </a:xfrm>
          <a:prstGeom prst="rect">
            <a:avLst/>
          </a:prstGeom>
        </p:spPr>
        <p:txBody>
          <a:bodyPr vert="horz" lIns="0" tIns="0" rIns="0" bIns="0" rtlCol="0" anchor="t"/>
          <a:lstStyle>
            <a:defPPr>
              <a:defRPr lang="de-DE"/>
            </a:defPPr>
            <a:lvl1pPr marL="0" algn="l" defTabSz="914400" rtl="0" eaLnBrk="1" latinLnBrk="0" hangingPunct="1">
              <a:defRPr sz="800" kern="1200">
                <a:solidFill>
                  <a:schemeClr val="tx2"/>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7417286-CD27-4536-AB02-35836954B47B}" type="datetime1">
              <a:rPr lang="de-DE"/>
              <a:t>02.10.2026</a:t>
            </a:fld>
            <a:endParaRPr lang="de-DE" dirty="0"/>
          </a:p>
        </p:txBody>
      </p:sp>
    </p:spTree>
    <p:extLst>
      <p:ext uri="{BB962C8B-B14F-4D97-AF65-F5344CB8AC3E}">
        <p14:creationId xmlns:p14="http://schemas.microsoft.com/office/powerpoint/2010/main" val="123501062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hteck 6">
            <a:extLst>
              <a:ext uri="{FF2B5EF4-FFF2-40B4-BE49-F238E27FC236}">
                <a16:creationId xmlns:a16="http://schemas.microsoft.com/office/drawing/2014/main" id="{0256055E-4126-2851-0E8F-D2178C242724}"/>
              </a:ext>
            </a:extLst>
          </p:cNvPr>
          <p:cNvSpPr/>
          <p:nvPr/>
        </p:nvSpPr>
        <p:spPr>
          <a:xfrm>
            <a:off x="373062" y="1403927"/>
            <a:ext cx="11445876" cy="4886037"/>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72000" tIns="72000" rIns="72000" bIns="72000" rtlCol="0" anchor="t" anchorCtr="0"/>
          <a:lstStyle/>
          <a:p>
            <a:pPr>
              <a:spcAft>
                <a:spcPts val="600"/>
              </a:spcAft>
            </a:pPr>
            <a:endParaRPr lang="de-DE" sz="1600" dirty="0"/>
          </a:p>
          <a:p>
            <a:pPr marL="285750" indent="-285750">
              <a:spcAft>
                <a:spcPts val="600"/>
              </a:spcAft>
              <a:buFont typeface="Wingdings" panose="05000000000000000000" pitchFamily="2" charset="2"/>
              <a:buChar char="§"/>
            </a:pPr>
            <a:r>
              <a:rPr lang="de-DE" sz="1600" dirty="0">
                <a:solidFill>
                  <a:schemeClr val="tx2"/>
                </a:solidFill>
              </a:rPr>
              <a:t>Vollversorgungsvertrag mit eigener Vergütungsstruktur</a:t>
            </a:r>
          </a:p>
          <a:p>
            <a:pPr marL="285750" indent="-285750">
              <a:spcAft>
                <a:spcPts val="600"/>
              </a:spcAft>
              <a:buFont typeface="Wingdings" panose="05000000000000000000" pitchFamily="2" charset="2"/>
              <a:buChar char="§"/>
            </a:pPr>
            <a:r>
              <a:rPr lang="de-DE" sz="1600" dirty="0">
                <a:solidFill>
                  <a:schemeClr val="tx2"/>
                </a:solidFill>
              </a:rPr>
              <a:t>Vergütungsinhalte sind krankheitsbezogen und ein sinnvoller Mix aus Pauschalen- und Einzelleistungsvergütung</a:t>
            </a:r>
          </a:p>
          <a:p>
            <a:pPr marL="285750" indent="-285750">
              <a:spcAft>
                <a:spcPts val="600"/>
              </a:spcAft>
              <a:buFont typeface="Wingdings" panose="05000000000000000000" pitchFamily="2" charset="2"/>
              <a:buChar char="§"/>
            </a:pPr>
            <a:r>
              <a:rPr lang="de-DE" sz="1600" dirty="0">
                <a:solidFill>
                  <a:schemeClr val="tx2"/>
                </a:solidFill>
              </a:rPr>
              <a:t>Für die umfassende Behandlung schwerer Krankheitsbilder werden Anreize gesetzt</a:t>
            </a:r>
          </a:p>
          <a:p>
            <a:pPr marL="285750" indent="-285750">
              <a:spcAft>
                <a:spcPts val="600"/>
              </a:spcAft>
              <a:buFont typeface="Wingdings" panose="05000000000000000000" pitchFamily="2" charset="2"/>
              <a:buChar char="§"/>
            </a:pPr>
            <a:endParaRPr lang="de-DE" sz="1600" dirty="0" err="1"/>
          </a:p>
        </p:txBody>
      </p:sp>
      <p:sp>
        <p:nvSpPr>
          <p:cNvPr id="2" name="Titel 1">
            <a:extLst>
              <a:ext uri="{FF2B5EF4-FFF2-40B4-BE49-F238E27FC236}">
                <a16:creationId xmlns:a16="http://schemas.microsoft.com/office/drawing/2014/main" id="{19E9EC96-8364-972B-4649-1DB30CD92D0B}"/>
              </a:ext>
            </a:extLst>
          </p:cNvPr>
          <p:cNvSpPr>
            <a:spLocks noGrp="1"/>
          </p:cNvSpPr>
          <p:nvPr>
            <p:ph type="title"/>
          </p:nvPr>
        </p:nvSpPr>
        <p:spPr/>
        <p:txBody>
          <a:bodyPr/>
          <a:lstStyle/>
          <a:p>
            <a:r>
              <a:rPr lang="de-DE" dirty="0"/>
              <a:t>Strategie und Vergütungslogik</a:t>
            </a:r>
          </a:p>
        </p:txBody>
      </p:sp>
      <p:sp>
        <p:nvSpPr>
          <p:cNvPr id="3" name="Textplatzhalter 2">
            <a:extLst>
              <a:ext uri="{FF2B5EF4-FFF2-40B4-BE49-F238E27FC236}">
                <a16:creationId xmlns:a16="http://schemas.microsoft.com/office/drawing/2014/main" id="{786BC36E-A3DA-2406-444E-C910535AAA41}"/>
              </a:ext>
            </a:extLst>
          </p:cNvPr>
          <p:cNvSpPr>
            <a:spLocks noGrp="1"/>
          </p:cNvSpPr>
          <p:nvPr>
            <p:ph type="body" sz="quarter" idx="20"/>
          </p:nvPr>
        </p:nvSpPr>
        <p:spPr/>
        <p:txBody>
          <a:bodyPr/>
          <a:lstStyle/>
          <a:p>
            <a:endParaRPr lang="de-DE"/>
          </a:p>
        </p:txBody>
      </p:sp>
      <p:sp>
        <p:nvSpPr>
          <p:cNvPr id="4" name="Foliennummernplatzhalter 3">
            <a:extLst>
              <a:ext uri="{FF2B5EF4-FFF2-40B4-BE49-F238E27FC236}">
                <a16:creationId xmlns:a16="http://schemas.microsoft.com/office/drawing/2014/main" id="{C6D51AB8-7AED-FBF4-AFC1-3D39A93EDED0}"/>
              </a:ext>
            </a:extLst>
          </p:cNvPr>
          <p:cNvSpPr>
            <a:spLocks noGrp="1"/>
          </p:cNvSpPr>
          <p:nvPr>
            <p:ph type="sldNum" sz="quarter" idx="16"/>
          </p:nvPr>
        </p:nvSpPr>
        <p:spPr/>
        <p:txBody>
          <a:bodyPr/>
          <a:lstStyle/>
          <a:p>
            <a:fld id="{563F8326-2D3F-44D0-8A27-327B93DAAA3E}" type="slidenum">
              <a:rPr lang="de-DE" smtClean="0"/>
              <a:pPr/>
              <a:t>40</a:t>
            </a:fld>
            <a:endParaRPr lang="de-DE"/>
          </a:p>
        </p:txBody>
      </p:sp>
      <p:sp>
        <p:nvSpPr>
          <p:cNvPr id="6" name="Rechteck 5">
            <a:extLst>
              <a:ext uri="{FF2B5EF4-FFF2-40B4-BE49-F238E27FC236}">
                <a16:creationId xmlns:a16="http://schemas.microsoft.com/office/drawing/2014/main" id="{A53C7F7D-8178-B9D8-FB6D-082C5FFCF1B3}"/>
              </a:ext>
            </a:extLst>
          </p:cNvPr>
          <p:cNvSpPr/>
          <p:nvPr/>
        </p:nvSpPr>
        <p:spPr>
          <a:xfrm>
            <a:off x="373062" y="1403927"/>
            <a:ext cx="11447999" cy="360001"/>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lIns="72000" tIns="72000" rIns="72000" bIns="72000" rtlCol="0" anchor="ctr"/>
          <a:lstStyle/>
          <a:p>
            <a:pPr algn="ctr">
              <a:spcAft>
                <a:spcPts val="600"/>
              </a:spcAft>
            </a:pPr>
            <a:r>
              <a:rPr lang="de-DE" sz="1600" b="1" i="1" dirty="0" err="1"/>
              <a:t>Pneumologievertrag</a:t>
            </a:r>
            <a:endParaRPr lang="de-DE" sz="1600" b="1" i="1" dirty="0"/>
          </a:p>
        </p:txBody>
      </p:sp>
      <p:sp>
        <p:nvSpPr>
          <p:cNvPr id="8" name="Text Box 7">
            <a:extLst>
              <a:ext uri="{FF2B5EF4-FFF2-40B4-BE49-F238E27FC236}">
                <a16:creationId xmlns:a16="http://schemas.microsoft.com/office/drawing/2014/main" id="{299F2506-A374-37C0-8771-FD1BB35B7F73}"/>
              </a:ext>
            </a:extLst>
          </p:cNvPr>
          <p:cNvSpPr txBox="1">
            <a:spLocks noChangeArrowheads="1"/>
          </p:cNvSpPr>
          <p:nvPr/>
        </p:nvSpPr>
        <p:spPr bwMode="auto">
          <a:xfrm>
            <a:off x="2411771" y="2785792"/>
            <a:ext cx="7368457" cy="337380"/>
          </a:xfrm>
          <a:prstGeom prst="rect">
            <a:avLst/>
          </a:prstGeom>
          <a:solidFill>
            <a:srgbClr val="00305E"/>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altLang="de-DE" sz="1700" b="0" i="0" u="none" strike="noStrike" kern="1200" cap="none" spc="0" normalizeH="0" baseline="0" noProof="0" dirty="0">
                <a:ln>
                  <a:noFill/>
                </a:ln>
                <a:solidFill>
                  <a:prstClr val="white"/>
                </a:solidFill>
                <a:effectLst/>
                <a:uLnTx/>
                <a:uFillTx/>
                <a:latin typeface="Arial" panose="020B0604020202020204" pitchFamily="34" charset="0"/>
                <a:ea typeface="ＭＳ Ｐゴシック" panose="020B0600070205080204" pitchFamily="34" charset="-128"/>
                <a:cs typeface="Arial" panose="020B0604020202020204" pitchFamily="34" charset="0"/>
              </a:rPr>
              <a:t>kontaktabhängige Grundpauschale</a:t>
            </a:r>
          </a:p>
        </p:txBody>
      </p:sp>
      <p:sp>
        <p:nvSpPr>
          <p:cNvPr id="9" name="Text Box 7">
            <a:extLst>
              <a:ext uri="{FF2B5EF4-FFF2-40B4-BE49-F238E27FC236}">
                <a16:creationId xmlns:a16="http://schemas.microsoft.com/office/drawing/2014/main" id="{C4121C53-4178-BFA7-6C81-60BB1243F967}"/>
              </a:ext>
            </a:extLst>
          </p:cNvPr>
          <p:cNvSpPr txBox="1">
            <a:spLocks noChangeArrowheads="1"/>
          </p:cNvSpPr>
          <p:nvPr/>
        </p:nvSpPr>
        <p:spPr bwMode="auto">
          <a:xfrm>
            <a:off x="2411768" y="3368773"/>
            <a:ext cx="7368457" cy="337380"/>
          </a:xfrm>
          <a:prstGeom prst="rect">
            <a:avLst/>
          </a:prstGeom>
          <a:solidFill>
            <a:srgbClr val="00305E"/>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altLang="de-DE" sz="1700" b="0" i="0" u="none" strike="noStrike" kern="1200" cap="none" spc="0" normalizeH="0" baseline="0" noProof="0" dirty="0">
                <a:ln>
                  <a:noFill/>
                </a:ln>
                <a:solidFill>
                  <a:prstClr val="white"/>
                </a:solidFill>
                <a:effectLst/>
                <a:uLnTx/>
                <a:uFillTx/>
                <a:latin typeface="Arial" panose="020B0604020202020204" pitchFamily="34" charset="0"/>
                <a:ea typeface="ＭＳ Ｐゴシック" panose="020B0600070205080204" pitchFamily="34" charset="-128"/>
                <a:cs typeface="Arial" panose="020B0604020202020204" pitchFamily="34" charset="0"/>
              </a:rPr>
              <a:t>Zuschläge (qualifikations- oder zielerreichungsabhängig)</a:t>
            </a:r>
          </a:p>
        </p:txBody>
      </p:sp>
      <p:sp>
        <p:nvSpPr>
          <p:cNvPr id="10" name="Text Box 7">
            <a:extLst>
              <a:ext uri="{FF2B5EF4-FFF2-40B4-BE49-F238E27FC236}">
                <a16:creationId xmlns:a16="http://schemas.microsoft.com/office/drawing/2014/main" id="{9653FBD0-FAEA-0091-5D53-FAB47A56EE3A}"/>
              </a:ext>
            </a:extLst>
          </p:cNvPr>
          <p:cNvSpPr txBox="1">
            <a:spLocks noChangeArrowheads="1"/>
          </p:cNvSpPr>
          <p:nvPr/>
        </p:nvSpPr>
        <p:spPr bwMode="auto">
          <a:xfrm>
            <a:off x="2411768" y="3951754"/>
            <a:ext cx="7368457" cy="337380"/>
          </a:xfrm>
          <a:prstGeom prst="rect">
            <a:avLst/>
          </a:prstGeom>
          <a:solidFill>
            <a:srgbClr val="00305E"/>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altLang="de-DE" sz="1700" b="0" i="0" u="none" strike="noStrike" kern="1200" cap="none" spc="0" normalizeH="0" baseline="0" noProof="0" dirty="0">
                <a:ln>
                  <a:noFill/>
                </a:ln>
                <a:solidFill>
                  <a:prstClr val="white"/>
                </a:solidFill>
                <a:effectLst/>
                <a:uLnTx/>
                <a:uFillTx/>
                <a:latin typeface="Arial" panose="020B0604020202020204" pitchFamily="34" charset="0"/>
                <a:ea typeface="ＭＳ Ｐゴシック" panose="020B0600070205080204" pitchFamily="34" charset="-128"/>
                <a:cs typeface="Arial" panose="020B0604020202020204" pitchFamily="34" charset="0"/>
              </a:rPr>
              <a:t>Vorhaltezuschläge für apparative Ausstattung</a:t>
            </a:r>
          </a:p>
        </p:txBody>
      </p:sp>
      <p:sp>
        <p:nvSpPr>
          <p:cNvPr id="11" name="Text Box 7">
            <a:extLst>
              <a:ext uri="{FF2B5EF4-FFF2-40B4-BE49-F238E27FC236}">
                <a16:creationId xmlns:a16="http://schemas.microsoft.com/office/drawing/2014/main" id="{69F1DCDB-135A-4B5F-7DDB-846EE88D64E2}"/>
              </a:ext>
            </a:extLst>
          </p:cNvPr>
          <p:cNvSpPr txBox="1">
            <a:spLocks noChangeArrowheads="1"/>
          </p:cNvSpPr>
          <p:nvPr/>
        </p:nvSpPr>
        <p:spPr bwMode="auto">
          <a:xfrm>
            <a:off x="2411768" y="4535067"/>
            <a:ext cx="7368457" cy="337380"/>
          </a:xfrm>
          <a:prstGeom prst="rect">
            <a:avLst/>
          </a:prstGeom>
          <a:solidFill>
            <a:srgbClr val="00305E"/>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altLang="de-DE" sz="1700" b="0" i="0" u="none" strike="noStrike" kern="1200" cap="none" spc="0" normalizeH="0" baseline="0" noProof="0" dirty="0">
                <a:ln>
                  <a:noFill/>
                </a:ln>
                <a:solidFill>
                  <a:prstClr val="white"/>
                </a:solidFill>
                <a:effectLst/>
                <a:uLnTx/>
                <a:uFillTx/>
                <a:latin typeface="Arial" panose="020B0604020202020204" pitchFamily="34" charset="0"/>
                <a:ea typeface="ＭＳ Ｐゴシック" panose="020B0600070205080204" pitchFamily="34" charset="-128"/>
                <a:cs typeface="Arial" panose="020B0604020202020204" pitchFamily="34" charset="0"/>
              </a:rPr>
              <a:t>krankheitsbezogene Zusatzpauschalen und Beratungsgespräche</a:t>
            </a:r>
          </a:p>
        </p:txBody>
      </p:sp>
      <p:sp>
        <p:nvSpPr>
          <p:cNvPr id="12" name="Text Box 7">
            <a:extLst>
              <a:ext uri="{FF2B5EF4-FFF2-40B4-BE49-F238E27FC236}">
                <a16:creationId xmlns:a16="http://schemas.microsoft.com/office/drawing/2014/main" id="{D51F72BA-C29E-C37D-BDB7-9F9A84C57275}"/>
              </a:ext>
            </a:extLst>
          </p:cNvPr>
          <p:cNvSpPr txBox="1">
            <a:spLocks noChangeArrowheads="1"/>
          </p:cNvSpPr>
          <p:nvPr/>
        </p:nvSpPr>
        <p:spPr bwMode="auto">
          <a:xfrm>
            <a:off x="2411768" y="5116409"/>
            <a:ext cx="7368457" cy="337380"/>
          </a:xfrm>
          <a:prstGeom prst="rect">
            <a:avLst/>
          </a:prstGeom>
          <a:solidFill>
            <a:srgbClr val="00305E"/>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altLang="de-DE" sz="1700" b="0" i="0" u="none" strike="noStrike" kern="1200" cap="none" spc="0" normalizeH="0" baseline="0" noProof="0" dirty="0">
                <a:ln>
                  <a:noFill/>
                </a:ln>
                <a:solidFill>
                  <a:prstClr val="white"/>
                </a:solidFill>
                <a:effectLst/>
                <a:uLnTx/>
                <a:uFillTx/>
                <a:latin typeface="Arial" panose="020B0604020202020204" pitchFamily="34" charset="0"/>
                <a:ea typeface="ＭＳ Ｐゴシック" panose="020B0600070205080204" pitchFamily="34" charset="-128"/>
                <a:cs typeface="Arial" panose="020B0604020202020204" pitchFamily="34" charset="0"/>
              </a:rPr>
              <a:t>Einzelleistungen</a:t>
            </a:r>
          </a:p>
        </p:txBody>
      </p:sp>
      <p:sp>
        <p:nvSpPr>
          <p:cNvPr id="13" name="Rechteck 12">
            <a:extLst>
              <a:ext uri="{FF2B5EF4-FFF2-40B4-BE49-F238E27FC236}">
                <a16:creationId xmlns:a16="http://schemas.microsoft.com/office/drawing/2014/main" id="{E1F1E99A-DBAE-D872-28E0-78BEE688C301}"/>
              </a:ext>
            </a:extLst>
          </p:cNvPr>
          <p:cNvSpPr/>
          <p:nvPr/>
        </p:nvSpPr>
        <p:spPr>
          <a:xfrm>
            <a:off x="1510882" y="5753617"/>
            <a:ext cx="9170225" cy="360001"/>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lIns="72000" tIns="72000" rIns="72000" bIns="72000" rtlCol="0" anchor="ctr"/>
          <a:lstStyle/>
          <a:p>
            <a:pPr algn="ctr">
              <a:spcAft>
                <a:spcPts val="600"/>
              </a:spcAft>
            </a:pPr>
            <a:r>
              <a:rPr lang="de-DE" sz="1600" b="1" i="1" dirty="0"/>
              <a:t>leistungsadäquate Vergütung</a:t>
            </a:r>
          </a:p>
        </p:txBody>
      </p:sp>
      <p:sp>
        <p:nvSpPr>
          <p:cNvPr id="14" name="Rechteck 13">
            <a:extLst>
              <a:ext uri="{FF2B5EF4-FFF2-40B4-BE49-F238E27FC236}">
                <a16:creationId xmlns:a16="http://schemas.microsoft.com/office/drawing/2014/main" id="{205FFAE5-EA30-25F9-7301-A36F840F0923}"/>
              </a:ext>
            </a:extLst>
          </p:cNvPr>
          <p:cNvSpPr/>
          <p:nvPr/>
        </p:nvSpPr>
        <p:spPr>
          <a:xfrm>
            <a:off x="5984394" y="3133162"/>
            <a:ext cx="223200" cy="223982"/>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72000" tIns="72000" rIns="72000" bIns="72000" rtlCol="0" anchor="ctr"/>
          <a:lstStyle/>
          <a:p>
            <a:pPr algn="ctr">
              <a:spcAft>
                <a:spcPts val="600"/>
              </a:spcAft>
            </a:pPr>
            <a:r>
              <a:rPr lang="de-DE" dirty="0">
                <a:solidFill>
                  <a:schemeClr val="accent1"/>
                </a:solidFill>
              </a:rPr>
              <a:t>+</a:t>
            </a:r>
          </a:p>
        </p:txBody>
      </p:sp>
      <p:sp>
        <p:nvSpPr>
          <p:cNvPr id="16" name="Rechteck 15">
            <a:extLst>
              <a:ext uri="{FF2B5EF4-FFF2-40B4-BE49-F238E27FC236}">
                <a16:creationId xmlns:a16="http://schemas.microsoft.com/office/drawing/2014/main" id="{8AC3BAED-604B-6B6D-476D-FC035C3087AA}"/>
              </a:ext>
            </a:extLst>
          </p:cNvPr>
          <p:cNvSpPr/>
          <p:nvPr/>
        </p:nvSpPr>
        <p:spPr>
          <a:xfrm>
            <a:off x="5984394" y="3727313"/>
            <a:ext cx="223200" cy="223982"/>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72000" tIns="72000" rIns="72000" bIns="72000" rtlCol="0" anchor="ctr"/>
          <a:lstStyle/>
          <a:p>
            <a:pPr algn="ctr">
              <a:spcAft>
                <a:spcPts val="600"/>
              </a:spcAft>
            </a:pPr>
            <a:r>
              <a:rPr lang="de-DE" dirty="0">
                <a:solidFill>
                  <a:schemeClr val="accent1"/>
                </a:solidFill>
              </a:rPr>
              <a:t>+</a:t>
            </a:r>
          </a:p>
        </p:txBody>
      </p:sp>
      <p:sp>
        <p:nvSpPr>
          <p:cNvPr id="17" name="Rechteck 16">
            <a:extLst>
              <a:ext uri="{FF2B5EF4-FFF2-40B4-BE49-F238E27FC236}">
                <a16:creationId xmlns:a16="http://schemas.microsoft.com/office/drawing/2014/main" id="{82356F51-1451-F260-A87C-147EAEC7857C}"/>
              </a:ext>
            </a:extLst>
          </p:cNvPr>
          <p:cNvSpPr/>
          <p:nvPr/>
        </p:nvSpPr>
        <p:spPr>
          <a:xfrm>
            <a:off x="5984394" y="4298287"/>
            <a:ext cx="223200" cy="223982"/>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72000" tIns="72000" rIns="72000" bIns="72000" rtlCol="0" anchor="ctr"/>
          <a:lstStyle/>
          <a:p>
            <a:pPr algn="ctr">
              <a:spcAft>
                <a:spcPts val="600"/>
              </a:spcAft>
            </a:pPr>
            <a:r>
              <a:rPr lang="de-DE" dirty="0">
                <a:solidFill>
                  <a:schemeClr val="accent1"/>
                </a:solidFill>
              </a:rPr>
              <a:t>+</a:t>
            </a:r>
          </a:p>
        </p:txBody>
      </p:sp>
      <p:sp>
        <p:nvSpPr>
          <p:cNvPr id="18" name="Rechteck 17">
            <a:extLst>
              <a:ext uri="{FF2B5EF4-FFF2-40B4-BE49-F238E27FC236}">
                <a16:creationId xmlns:a16="http://schemas.microsoft.com/office/drawing/2014/main" id="{EF889BFF-9AC8-E35D-885B-CD0DCB078ADB}"/>
              </a:ext>
            </a:extLst>
          </p:cNvPr>
          <p:cNvSpPr/>
          <p:nvPr/>
        </p:nvSpPr>
        <p:spPr>
          <a:xfrm>
            <a:off x="5984394" y="4892427"/>
            <a:ext cx="223200" cy="223982"/>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72000" tIns="72000" rIns="72000" bIns="72000" rtlCol="0" anchor="ctr"/>
          <a:lstStyle/>
          <a:p>
            <a:pPr algn="ctr">
              <a:spcAft>
                <a:spcPts val="600"/>
              </a:spcAft>
            </a:pPr>
            <a:r>
              <a:rPr lang="de-DE" dirty="0">
                <a:solidFill>
                  <a:schemeClr val="accent1"/>
                </a:solidFill>
              </a:rPr>
              <a:t>+</a:t>
            </a:r>
          </a:p>
        </p:txBody>
      </p:sp>
      <p:sp>
        <p:nvSpPr>
          <p:cNvPr id="19" name="Rechteck 18">
            <a:extLst>
              <a:ext uri="{FF2B5EF4-FFF2-40B4-BE49-F238E27FC236}">
                <a16:creationId xmlns:a16="http://schemas.microsoft.com/office/drawing/2014/main" id="{7A86DC97-8A1B-633E-5871-B852CA97D2DA}"/>
              </a:ext>
            </a:extLst>
          </p:cNvPr>
          <p:cNvSpPr/>
          <p:nvPr/>
        </p:nvSpPr>
        <p:spPr>
          <a:xfrm>
            <a:off x="5984394" y="5506164"/>
            <a:ext cx="223200" cy="223982"/>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72000" tIns="72000" rIns="72000" bIns="72000" rtlCol="0" anchor="ctr"/>
          <a:lstStyle/>
          <a:p>
            <a:pPr algn="ctr">
              <a:spcAft>
                <a:spcPts val="600"/>
              </a:spcAft>
            </a:pPr>
            <a:r>
              <a:rPr lang="de-DE" dirty="0">
                <a:solidFill>
                  <a:schemeClr val="accent1"/>
                </a:solidFill>
              </a:rPr>
              <a:t>=</a:t>
            </a:r>
          </a:p>
        </p:txBody>
      </p:sp>
      <p:sp>
        <p:nvSpPr>
          <p:cNvPr id="15" name="Fußzeilenplatzhalter 5">
            <a:extLst>
              <a:ext uri="{FF2B5EF4-FFF2-40B4-BE49-F238E27FC236}">
                <a16:creationId xmlns:a16="http://schemas.microsoft.com/office/drawing/2014/main" id="{806C97C7-791B-9899-7B53-39BF0DDB7E9D}"/>
              </a:ext>
            </a:extLst>
          </p:cNvPr>
          <p:cNvSpPr>
            <a:spLocks noGrp="1"/>
          </p:cNvSpPr>
          <p:nvPr>
            <p:ph type="ftr" sz="quarter" idx="15"/>
          </p:nvPr>
        </p:nvSpPr>
        <p:spPr>
          <a:xfrm>
            <a:off x="5384846" y="6507057"/>
            <a:ext cx="1422307" cy="180000"/>
          </a:xfrm>
        </p:spPr>
        <p:txBody>
          <a:bodyPr/>
          <a:lstStyle/>
          <a:p>
            <a:r>
              <a:rPr lang="de-DE" dirty="0"/>
              <a:t>Vertragsschulung Pneumologie</a:t>
            </a:r>
          </a:p>
        </p:txBody>
      </p:sp>
      <p:sp>
        <p:nvSpPr>
          <p:cNvPr id="20" name="Fußzeilenplatzhalter 5">
            <a:extLst>
              <a:ext uri="{FF2B5EF4-FFF2-40B4-BE49-F238E27FC236}">
                <a16:creationId xmlns:a16="http://schemas.microsoft.com/office/drawing/2014/main" id="{F6EDC387-BA76-EDD6-211D-081A80D47E25}"/>
              </a:ext>
            </a:extLst>
          </p:cNvPr>
          <p:cNvSpPr txBox="1">
            <a:spLocks/>
          </p:cNvSpPr>
          <p:nvPr/>
        </p:nvSpPr>
        <p:spPr>
          <a:xfrm>
            <a:off x="928555" y="6507057"/>
            <a:ext cx="1422307" cy="180000"/>
          </a:xfrm>
          <a:prstGeom prst="rect">
            <a:avLst/>
          </a:prstGeom>
        </p:spPr>
        <p:txBody>
          <a:bodyPr vert="horz" lIns="0" tIns="0" rIns="0" bIns="0" rtlCol="0" anchor="t"/>
          <a:lstStyle>
            <a:defPPr>
              <a:defRPr lang="de-DE"/>
            </a:defPPr>
            <a:lvl1pPr marL="0" algn="l" defTabSz="914400" rtl="0" eaLnBrk="1" latinLnBrk="0" hangingPunct="1">
              <a:defRPr sz="800" kern="1200">
                <a:solidFill>
                  <a:schemeClr val="tx2"/>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7417286-CD27-4536-AB02-35836954B47B}" type="datetime1">
              <a:rPr lang="de-DE"/>
              <a:t>02.10.2026</a:t>
            </a:fld>
            <a:endParaRPr lang="de-DE" dirty="0"/>
          </a:p>
        </p:txBody>
      </p:sp>
    </p:spTree>
    <p:extLst>
      <p:ext uri="{BB962C8B-B14F-4D97-AF65-F5344CB8AC3E}">
        <p14:creationId xmlns:p14="http://schemas.microsoft.com/office/powerpoint/2010/main" val="84613977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E531614-E129-D61C-1C03-7F6C76EB9CC0}"/>
              </a:ext>
            </a:extLst>
          </p:cNvPr>
          <p:cNvSpPr>
            <a:spLocks noGrp="1"/>
          </p:cNvSpPr>
          <p:nvPr>
            <p:ph type="title"/>
          </p:nvPr>
        </p:nvSpPr>
        <p:spPr/>
        <p:txBody>
          <a:bodyPr/>
          <a:lstStyle/>
          <a:p>
            <a:r>
              <a:rPr lang="de-DE" dirty="0"/>
              <a:t>Definition Arzt-Patienten-Kontakt (APK)</a:t>
            </a:r>
          </a:p>
        </p:txBody>
      </p:sp>
      <p:sp>
        <p:nvSpPr>
          <p:cNvPr id="3" name="Textplatzhalter 2">
            <a:extLst>
              <a:ext uri="{FF2B5EF4-FFF2-40B4-BE49-F238E27FC236}">
                <a16:creationId xmlns:a16="http://schemas.microsoft.com/office/drawing/2014/main" id="{F354CA78-2E40-1E2A-9950-F922EE205824}"/>
              </a:ext>
            </a:extLst>
          </p:cNvPr>
          <p:cNvSpPr>
            <a:spLocks noGrp="1"/>
          </p:cNvSpPr>
          <p:nvPr>
            <p:ph type="body" sz="quarter" idx="20"/>
          </p:nvPr>
        </p:nvSpPr>
        <p:spPr/>
        <p:txBody>
          <a:bodyPr/>
          <a:lstStyle/>
          <a:p>
            <a:endParaRPr lang="de-DE"/>
          </a:p>
        </p:txBody>
      </p:sp>
      <p:sp>
        <p:nvSpPr>
          <p:cNvPr id="4" name="Inhaltsplatzhalter 3">
            <a:extLst>
              <a:ext uri="{FF2B5EF4-FFF2-40B4-BE49-F238E27FC236}">
                <a16:creationId xmlns:a16="http://schemas.microsoft.com/office/drawing/2014/main" id="{C4BCD9CD-E391-6B23-5FE2-F5B0F046705E}"/>
              </a:ext>
            </a:extLst>
          </p:cNvPr>
          <p:cNvSpPr>
            <a:spLocks noGrp="1"/>
          </p:cNvSpPr>
          <p:nvPr>
            <p:ph sz="quarter" idx="17"/>
          </p:nvPr>
        </p:nvSpPr>
        <p:spPr/>
        <p:txBody>
          <a:bodyPr/>
          <a:lstStyle/>
          <a:p>
            <a:r>
              <a:rPr lang="de-DE" b="1" dirty="0"/>
              <a:t>APK=</a:t>
            </a:r>
          </a:p>
          <a:p>
            <a:pPr marL="285750" indent="-285750">
              <a:buFont typeface="Wingdings" panose="05000000000000000000" pitchFamily="2" charset="2"/>
              <a:buChar char="§"/>
            </a:pPr>
            <a:r>
              <a:rPr lang="de-DE" dirty="0"/>
              <a:t>die Interaktion eines Facharztes und/oder eines medizinisch qualifizierten Praxismitarbeiters und dem Patienten und/oder dessen Bezugsperson</a:t>
            </a:r>
          </a:p>
          <a:p>
            <a:r>
              <a:rPr lang="de-DE" u="sng" dirty="0"/>
              <a:t>und</a:t>
            </a:r>
          </a:p>
          <a:p>
            <a:pPr marL="285750" indent="-285750">
              <a:buFont typeface="Wingdings" panose="05000000000000000000" pitchFamily="2" charset="2"/>
              <a:buChar char="§"/>
            </a:pPr>
            <a:r>
              <a:rPr lang="de-DE" dirty="0"/>
              <a:t>beinhaltet einen konkreten Bezug zur fachärztlichen bzw. psychotherapeutischen Versorgung des Patienten</a:t>
            </a:r>
          </a:p>
          <a:p>
            <a:pPr marL="285750" indent="-285750">
              <a:buFont typeface="Wingdings" panose="05000000000000000000" pitchFamily="2" charset="2"/>
              <a:buChar char="§"/>
            </a:pPr>
            <a:endParaRPr lang="de-DE" dirty="0"/>
          </a:p>
          <a:p>
            <a:pPr marL="285750" indent="-285750">
              <a:buFont typeface="Wingdings" panose="05000000000000000000" pitchFamily="2" charset="2"/>
              <a:buChar char="§"/>
            </a:pPr>
            <a:endParaRPr lang="de-DE" dirty="0"/>
          </a:p>
          <a:p>
            <a:r>
              <a:rPr lang="de-DE" b="1" dirty="0"/>
              <a:t>Persönlicher APK: </a:t>
            </a:r>
            <a:r>
              <a:rPr lang="de-DE" dirty="0">
                <a:solidFill>
                  <a:srgbClr val="00305E"/>
                </a:solidFill>
                <a:latin typeface="Arial" panose="020B0604020202020204" pitchFamily="34" charset="0"/>
                <a:ea typeface="Arial" panose="020B0604020202020204" pitchFamily="34" charset="0"/>
                <a:cs typeface="Arial" panose="020B0604020202020204" pitchFamily="34" charset="0"/>
              </a:rPr>
              <a:t>Eine Leistung wird zur gleichen Zeit am gleichen Ort (z.B. in der Praxis) erbracht.</a:t>
            </a:r>
            <a:endParaRPr lang="de-DE" dirty="0"/>
          </a:p>
          <a:p>
            <a:endParaRPr lang="de-DE" dirty="0"/>
          </a:p>
          <a:p>
            <a:r>
              <a:rPr lang="de-DE" b="1" dirty="0"/>
              <a:t>Telemedizinischer APK: </a:t>
            </a:r>
            <a:r>
              <a:rPr lang="de-DE" dirty="0">
                <a:solidFill>
                  <a:srgbClr val="00305E"/>
                </a:solidFill>
                <a:latin typeface="Arial" panose="020B0604020202020204" pitchFamily="34" charset="0"/>
                <a:ea typeface="Arial" panose="020B0604020202020204" pitchFamily="34" charset="0"/>
                <a:cs typeface="Arial" panose="020B0604020202020204" pitchFamily="34" charset="0"/>
              </a:rPr>
              <a:t>Die Leistung wird ausschließlich z.B. via zertifiziertem Videosystem, Telefon,</a:t>
            </a:r>
            <a:br>
              <a:rPr lang="de-DE" dirty="0">
                <a:solidFill>
                  <a:srgbClr val="00305E"/>
                </a:solidFill>
                <a:latin typeface="Arial" panose="020B0604020202020204" pitchFamily="34" charset="0"/>
                <a:ea typeface="Arial" panose="020B0604020202020204" pitchFamily="34" charset="0"/>
                <a:cs typeface="Arial" panose="020B0604020202020204" pitchFamily="34" charset="0"/>
              </a:rPr>
            </a:br>
            <a:r>
              <a:rPr lang="de-DE" dirty="0">
                <a:solidFill>
                  <a:srgbClr val="00305E"/>
                </a:solidFill>
                <a:latin typeface="Arial" panose="020B0604020202020204" pitchFamily="34" charset="0"/>
                <a:ea typeface="Arial" panose="020B0604020202020204" pitchFamily="34" charset="0"/>
                <a:cs typeface="Arial" panose="020B0604020202020204" pitchFamily="34" charset="0"/>
              </a:rPr>
              <a:t>Messenger erbracht, also nicht am gleichen Ort und/ oder nicht zur gleichen Zeit. </a:t>
            </a:r>
            <a:endParaRPr lang="de-DE" dirty="0"/>
          </a:p>
          <a:p>
            <a:pPr marL="285750" indent="-285750">
              <a:buFont typeface="Wingdings" panose="05000000000000000000" pitchFamily="2" charset="2"/>
              <a:buChar char="§"/>
            </a:pPr>
            <a:endParaRPr lang="de-DE" dirty="0"/>
          </a:p>
        </p:txBody>
      </p:sp>
      <p:sp>
        <p:nvSpPr>
          <p:cNvPr id="5" name="Foliennummernplatzhalter 4">
            <a:extLst>
              <a:ext uri="{FF2B5EF4-FFF2-40B4-BE49-F238E27FC236}">
                <a16:creationId xmlns:a16="http://schemas.microsoft.com/office/drawing/2014/main" id="{1B642B8E-FE61-D981-987E-E21DF6922B35}"/>
              </a:ext>
            </a:extLst>
          </p:cNvPr>
          <p:cNvSpPr>
            <a:spLocks noGrp="1"/>
          </p:cNvSpPr>
          <p:nvPr>
            <p:ph type="sldNum" sz="quarter" idx="16"/>
          </p:nvPr>
        </p:nvSpPr>
        <p:spPr/>
        <p:txBody>
          <a:bodyPr/>
          <a:lstStyle/>
          <a:p>
            <a:fld id="{563F8326-2D3F-44D0-8A27-327B93DAAA3E}" type="slidenum">
              <a:rPr lang="de-DE" smtClean="0"/>
              <a:pPr/>
              <a:t>41</a:t>
            </a:fld>
            <a:endParaRPr lang="de-DE"/>
          </a:p>
        </p:txBody>
      </p:sp>
      <p:sp>
        <p:nvSpPr>
          <p:cNvPr id="7" name="Rechteck 6">
            <a:extLst>
              <a:ext uri="{FF2B5EF4-FFF2-40B4-BE49-F238E27FC236}">
                <a16:creationId xmlns:a16="http://schemas.microsoft.com/office/drawing/2014/main" id="{EE401267-1337-2298-8E4A-EA1B201E2526}"/>
              </a:ext>
            </a:extLst>
          </p:cNvPr>
          <p:cNvSpPr/>
          <p:nvPr/>
        </p:nvSpPr>
        <p:spPr>
          <a:xfrm>
            <a:off x="2343785" y="5097081"/>
            <a:ext cx="7499339" cy="618981"/>
          </a:xfrm>
          <a:prstGeom prst="rect">
            <a:avLst/>
          </a:prstGeom>
          <a:noFill/>
          <a:ln w="28575">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lIns="72000" tIns="72000" rIns="72000" bIns="72000" rtlCol="0" anchor="ctr"/>
          <a:lstStyle/>
          <a:p>
            <a:pPr>
              <a:spcAft>
                <a:spcPts val="600"/>
              </a:spcAft>
            </a:pPr>
            <a:r>
              <a:rPr lang="de-DE" sz="1600" b="1" dirty="0">
                <a:solidFill>
                  <a:schemeClr val="tx2"/>
                </a:solidFill>
              </a:rPr>
              <a:t>Bitte beachten: </a:t>
            </a:r>
            <a:r>
              <a:rPr lang="de-DE" sz="1600" dirty="0">
                <a:solidFill>
                  <a:schemeClr val="tx2"/>
                </a:solidFill>
              </a:rPr>
              <a:t>Falls in einem Quartal ausschließlich telemedizinische Kontakte stattfinden, bitte den Fall mit der Ziffer </a:t>
            </a:r>
            <a:r>
              <a:rPr lang="de-DE" sz="1600" b="1" dirty="0">
                <a:solidFill>
                  <a:schemeClr val="tx2"/>
                </a:solidFill>
              </a:rPr>
              <a:t>FBE</a:t>
            </a:r>
            <a:r>
              <a:rPr lang="de-DE" sz="1600" dirty="0">
                <a:solidFill>
                  <a:schemeClr val="tx2"/>
                </a:solidFill>
              </a:rPr>
              <a:t> (Fernbehandlung) kennzeichnen.</a:t>
            </a:r>
          </a:p>
        </p:txBody>
      </p:sp>
      <p:pic>
        <p:nvPicPr>
          <p:cNvPr id="9" name="Grafik 8" descr="Ethernet Silhouette">
            <a:extLst>
              <a:ext uri="{FF2B5EF4-FFF2-40B4-BE49-F238E27FC236}">
                <a16:creationId xmlns:a16="http://schemas.microsoft.com/office/drawing/2014/main" id="{14BC142F-B786-C240-0DC1-ACAE31240C5C}"/>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0476264" y="4045943"/>
            <a:ext cx="468000" cy="468000"/>
          </a:xfrm>
          <a:prstGeom prst="rect">
            <a:avLst/>
          </a:prstGeom>
        </p:spPr>
      </p:pic>
      <p:pic>
        <p:nvPicPr>
          <p:cNvPr id="11" name="Grafik 10" descr="Laptop Silhouette">
            <a:extLst>
              <a:ext uri="{FF2B5EF4-FFF2-40B4-BE49-F238E27FC236}">
                <a16:creationId xmlns:a16="http://schemas.microsoft.com/office/drawing/2014/main" id="{DD4A3833-A947-36E7-4BD2-65D8A440692C}"/>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008264" y="4045943"/>
            <a:ext cx="468000" cy="468000"/>
          </a:xfrm>
          <a:prstGeom prst="rect">
            <a:avLst/>
          </a:prstGeom>
        </p:spPr>
      </p:pic>
      <p:pic>
        <p:nvPicPr>
          <p:cNvPr id="13" name="Grafik 12" descr="Männliches Profil Silhouette">
            <a:extLst>
              <a:ext uri="{FF2B5EF4-FFF2-40B4-BE49-F238E27FC236}">
                <a16:creationId xmlns:a16="http://schemas.microsoft.com/office/drawing/2014/main" id="{8A2B9A86-C787-09EF-862D-92168A7E9B3A}"/>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0905845" y="3341771"/>
            <a:ext cx="468000" cy="468000"/>
          </a:xfrm>
          <a:prstGeom prst="rect">
            <a:avLst/>
          </a:prstGeom>
        </p:spPr>
      </p:pic>
      <p:pic>
        <p:nvPicPr>
          <p:cNvPr id="15" name="Grafik 14" descr="Weibliches Profil Silhouette">
            <a:extLst>
              <a:ext uri="{FF2B5EF4-FFF2-40B4-BE49-F238E27FC236}">
                <a16:creationId xmlns:a16="http://schemas.microsoft.com/office/drawing/2014/main" id="{950E33A1-9D8F-617D-214C-64B050D78E9F}"/>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1354635" y="4040616"/>
            <a:ext cx="468000" cy="468000"/>
          </a:xfrm>
          <a:prstGeom prst="rect">
            <a:avLst/>
          </a:prstGeom>
        </p:spPr>
      </p:pic>
      <p:pic>
        <p:nvPicPr>
          <p:cNvPr id="17" name="Grafik 16" descr="Ärztin Silhouette">
            <a:extLst>
              <a:ext uri="{FF2B5EF4-FFF2-40B4-BE49-F238E27FC236}">
                <a16:creationId xmlns:a16="http://schemas.microsoft.com/office/drawing/2014/main" id="{6304FAE9-856F-C622-8EF4-C4E21696E12F}"/>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9578683" y="4045069"/>
            <a:ext cx="468000" cy="468000"/>
          </a:xfrm>
          <a:prstGeom prst="rect">
            <a:avLst/>
          </a:prstGeom>
        </p:spPr>
      </p:pic>
      <p:pic>
        <p:nvPicPr>
          <p:cNvPr id="19" name="Grafik 18" descr="Arzt Silhouette">
            <a:extLst>
              <a:ext uri="{FF2B5EF4-FFF2-40B4-BE49-F238E27FC236}">
                <a16:creationId xmlns:a16="http://schemas.microsoft.com/office/drawing/2014/main" id="{029D49BF-8B7B-0253-02C6-01FC4F6CA1A3}"/>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10046683" y="3341771"/>
            <a:ext cx="468000" cy="468000"/>
          </a:xfrm>
          <a:prstGeom prst="rect">
            <a:avLst/>
          </a:prstGeom>
        </p:spPr>
      </p:pic>
      <p:pic>
        <p:nvPicPr>
          <p:cNvPr id="21" name="Grafik 20" descr="Schreibtisch Silhouette">
            <a:extLst>
              <a:ext uri="{FF2B5EF4-FFF2-40B4-BE49-F238E27FC236}">
                <a16:creationId xmlns:a16="http://schemas.microsoft.com/office/drawing/2014/main" id="{A2F56B20-9A9C-B6BD-80E3-5EF62B68FF21}"/>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10476264" y="3341771"/>
            <a:ext cx="468000" cy="468000"/>
          </a:xfrm>
          <a:prstGeom prst="rect">
            <a:avLst/>
          </a:prstGeom>
        </p:spPr>
      </p:pic>
      <p:pic>
        <p:nvPicPr>
          <p:cNvPr id="22" name="Grafik 21" descr="Laptop Silhouette">
            <a:extLst>
              <a:ext uri="{FF2B5EF4-FFF2-40B4-BE49-F238E27FC236}">
                <a16:creationId xmlns:a16="http://schemas.microsoft.com/office/drawing/2014/main" id="{5254630C-3966-6A46-6312-857FAEE93896}"/>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944264" y="4045943"/>
            <a:ext cx="468000" cy="468000"/>
          </a:xfrm>
          <a:prstGeom prst="rect">
            <a:avLst/>
          </a:prstGeom>
        </p:spPr>
      </p:pic>
      <p:sp>
        <p:nvSpPr>
          <p:cNvPr id="8" name="Fußzeilenplatzhalter 5">
            <a:extLst>
              <a:ext uri="{FF2B5EF4-FFF2-40B4-BE49-F238E27FC236}">
                <a16:creationId xmlns:a16="http://schemas.microsoft.com/office/drawing/2014/main" id="{26E24698-5683-A397-AC85-DBA2D453F248}"/>
              </a:ext>
            </a:extLst>
          </p:cNvPr>
          <p:cNvSpPr>
            <a:spLocks noGrp="1"/>
          </p:cNvSpPr>
          <p:nvPr>
            <p:ph type="ftr" sz="quarter" idx="15"/>
          </p:nvPr>
        </p:nvSpPr>
        <p:spPr>
          <a:xfrm>
            <a:off x="5384846" y="6507057"/>
            <a:ext cx="1422307" cy="180000"/>
          </a:xfrm>
        </p:spPr>
        <p:txBody>
          <a:bodyPr/>
          <a:lstStyle/>
          <a:p>
            <a:r>
              <a:rPr lang="de-DE" dirty="0"/>
              <a:t>Vertragsschulung Pneumologie</a:t>
            </a:r>
          </a:p>
        </p:txBody>
      </p:sp>
      <p:sp>
        <p:nvSpPr>
          <p:cNvPr id="10" name="Fußzeilenplatzhalter 5">
            <a:extLst>
              <a:ext uri="{FF2B5EF4-FFF2-40B4-BE49-F238E27FC236}">
                <a16:creationId xmlns:a16="http://schemas.microsoft.com/office/drawing/2014/main" id="{3573BB11-2BA9-F571-BAEE-D9C3EC0D4657}"/>
              </a:ext>
            </a:extLst>
          </p:cNvPr>
          <p:cNvSpPr txBox="1">
            <a:spLocks/>
          </p:cNvSpPr>
          <p:nvPr/>
        </p:nvSpPr>
        <p:spPr>
          <a:xfrm>
            <a:off x="928555" y="6507057"/>
            <a:ext cx="1422307" cy="180000"/>
          </a:xfrm>
          <a:prstGeom prst="rect">
            <a:avLst/>
          </a:prstGeom>
        </p:spPr>
        <p:txBody>
          <a:bodyPr vert="horz" lIns="0" tIns="0" rIns="0" bIns="0" rtlCol="0" anchor="t"/>
          <a:lstStyle>
            <a:defPPr>
              <a:defRPr lang="de-DE"/>
            </a:defPPr>
            <a:lvl1pPr marL="0" algn="l" defTabSz="914400" rtl="0" eaLnBrk="1" latinLnBrk="0" hangingPunct="1">
              <a:defRPr sz="800" kern="1200">
                <a:solidFill>
                  <a:schemeClr val="tx2"/>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7417286-CD27-4536-AB02-35836954B47B}" type="datetime1">
              <a:rPr lang="de-DE"/>
              <a:t>02.10.2026</a:t>
            </a:fld>
            <a:endParaRPr lang="de-DE" dirty="0"/>
          </a:p>
        </p:txBody>
      </p:sp>
    </p:spTree>
    <p:extLst>
      <p:ext uri="{BB962C8B-B14F-4D97-AF65-F5344CB8AC3E}">
        <p14:creationId xmlns:p14="http://schemas.microsoft.com/office/powerpoint/2010/main" val="56528779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95298E3-9295-2668-CF6C-D578875FCE36}"/>
              </a:ext>
            </a:extLst>
          </p:cNvPr>
          <p:cNvSpPr>
            <a:spLocks noGrp="1"/>
          </p:cNvSpPr>
          <p:nvPr>
            <p:ph type="title"/>
          </p:nvPr>
        </p:nvSpPr>
        <p:spPr/>
        <p:txBody>
          <a:bodyPr/>
          <a:lstStyle/>
          <a:p>
            <a:r>
              <a:rPr lang="de-DE" dirty="0"/>
              <a:t>Vergütungslogik</a:t>
            </a:r>
          </a:p>
        </p:txBody>
      </p:sp>
      <p:sp>
        <p:nvSpPr>
          <p:cNvPr id="3" name="Textplatzhalter 2">
            <a:extLst>
              <a:ext uri="{FF2B5EF4-FFF2-40B4-BE49-F238E27FC236}">
                <a16:creationId xmlns:a16="http://schemas.microsoft.com/office/drawing/2014/main" id="{E3EE7DCC-0836-189A-E9FF-C2206EC375D1}"/>
              </a:ext>
            </a:extLst>
          </p:cNvPr>
          <p:cNvSpPr>
            <a:spLocks noGrp="1"/>
          </p:cNvSpPr>
          <p:nvPr>
            <p:ph type="body" sz="quarter" idx="20"/>
          </p:nvPr>
        </p:nvSpPr>
        <p:spPr/>
        <p:txBody>
          <a:bodyPr/>
          <a:lstStyle/>
          <a:p>
            <a:r>
              <a:rPr lang="de-DE" dirty="0"/>
              <a:t>Legende</a:t>
            </a:r>
          </a:p>
        </p:txBody>
      </p:sp>
      <p:sp>
        <p:nvSpPr>
          <p:cNvPr id="4" name="Inhaltsplatzhalter 3">
            <a:extLst>
              <a:ext uri="{FF2B5EF4-FFF2-40B4-BE49-F238E27FC236}">
                <a16:creationId xmlns:a16="http://schemas.microsoft.com/office/drawing/2014/main" id="{9B4881A1-7708-14E2-B713-54255727A606}"/>
              </a:ext>
            </a:extLst>
          </p:cNvPr>
          <p:cNvSpPr>
            <a:spLocks noGrp="1"/>
          </p:cNvSpPr>
          <p:nvPr>
            <p:ph sz="quarter" idx="17"/>
          </p:nvPr>
        </p:nvSpPr>
        <p:spPr/>
        <p:txBody>
          <a:bodyPr/>
          <a:lstStyle/>
          <a:p>
            <a:r>
              <a:rPr lang="de-DE" b="1" dirty="0"/>
              <a:t>Symbole</a:t>
            </a:r>
          </a:p>
          <a:p>
            <a:pPr>
              <a:lnSpc>
                <a:spcPct val="150000"/>
              </a:lnSpc>
            </a:pPr>
            <a:r>
              <a:rPr lang="de-DE" dirty="0"/>
              <a:t>	Fernbehandlung möglich</a:t>
            </a:r>
          </a:p>
          <a:p>
            <a:pPr>
              <a:lnSpc>
                <a:spcPct val="150000"/>
              </a:lnSpc>
            </a:pPr>
            <a:r>
              <a:rPr lang="de-DE" dirty="0"/>
              <a:t>	Ausschluss Delegation an nichtärztliche Mitarbeiter</a:t>
            </a:r>
          </a:p>
          <a:p>
            <a:pPr>
              <a:lnSpc>
                <a:spcPct val="150000"/>
              </a:lnSpc>
            </a:pPr>
            <a:r>
              <a:rPr lang="de-DE" dirty="0"/>
              <a:t>	nur abrechenbar bei Vorliegen gesicherter Diagnosen gem. ICD-Liste</a:t>
            </a:r>
          </a:p>
          <a:p>
            <a:pPr>
              <a:lnSpc>
                <a:spcPct val="150000"/>
              </a:lnSpc>
            </a:pPr>
            <a:r>
              <a:rPr lang="de-DE" dirty="0"/>
              <a:t>	wird bei Vorliegen der Voraussetzungen automatisch erzeugt</a:t>
            </a:r>
          </a:p>
          <a:p>
            <a:pPr>
              <a:lnSpc>
                <a:spcPct val="150000"/>
              </a:lnSpc>
            </a:pPr>
            <a:r>
              <a:rPr lang="de-DE" dirty="0"/>
              <a:t>	zur Abrechenbarkeit muss ein entsprechender Nachweis vorliegen </a:t>
            </a:r>
            <a:r>
              <a:rPr lang="de-DE" sz="1200" dirty="0"/>
              <a:t>(siehe Abrechnungsvoraussetzungen)</a:t>
            </a:r>
          </a:p>
          <a:p>
            <a:pPr>
              <a:lnSpc>
                <a:spcPct val="150000"/>
              </a:lnSpc>
            </a:pPr>
            <a:endParaRPr lang="de-DE" sz="1200" dirty="0"/>
          </a:p>
          <a:p>
            <a:pPr>
              <a:lnSpc>
                <a:spcPct val="150000"/>
              </a:lnSpc>
            </a:pPr>
            <a:r>
              <a:rPr lang="de-DE" b="1" dirty="0"/>
              <a:t>Abrechnungshäufigkeit</a:t>
            </a:r>
          </a:p>
          <a:p>
            <a:pPr>
              <a:lnSpc>
                <a:spcPct val="150000"/>
              </a:lnSpc>
            </a:pPr>
            <a:r>
              <a:rPr lang="de-DE" dirty="0"/>
              <a:t>x / Q	x mal pro Behandlungsfall (1 Patient, 1 Quartal)</a:t>
            </a:r>
          </a:p>
          <a:p>
            <a:pPr>
              <a:lnSpc>
                <a:spcPct val="150000"/>
              </a:lnSpc>
            </a:pPr>
            <a:r>
              <a:rPr lang="de-DE" dirty="0"/>
              <a:t>x / 4Q	x mal pro Krankheitsfall (1 Patient, 4 Quartale)</a:t>
            </a:r>
          </a:p>
          <a:p>
            <a:pPr>
              <a:lnSpc>
                <a:spcPct val="150000"/>
              </a:lnSpc>
            </a:pPr>
            <a:r>
              <a:rPr lang="de-DE" dirty="0"/>
              <a:t>x / T	x mal pro Behandlungstag</a:t>
            </a:r>
          </a:p>
        </p:txBody>
      </p:sp>
      <p:sp>
        <p:nvSpPr>
          <p:cNvPr id="5" name="Foliennummernplatzhalter 4">
            <a:extLst>
              <a:ext uri="{FF2B5EF4-FFF2-40B4-BE49-F238E27FC236}">
                <a16:creationId xmlns:a16="http://schemas.microsoft.com/office/drawing/2014/main" id="{71F13E5C-39DE-04BA-5949-DF18A5E7CF86}"/>
              </a:ext>
            </a:extLst>
          </p:cNvPr>
          <p:cNvSpPr>
            <a:spLocks noGrp="1"/>
          </p:cNvSpPr>
          <p:nvPr>
            <p:ph type="sldNum" sz="quarter" idx="16"/>
          </p:nvPr>
        </p:nvSpPr>
        <p:spPr/>
        <p:txBody>
          <a:bodyPr/>
          <a:lstStyle/>
          <a:p>
            <a:fld id="{563F8326-2D3F-44D0-8A27-327B93DAAA3E}" type="slidenum">
              <a:rPr lang="de-DE" smtClean="0"/>
              <a:pPr/>
              <a:t>42</a:t>
            </a:fld>
            <a:endParaRPr lang="de-DE"/>
          </a:p>
        </p:txBody>
      </p:sp>
      <p:pic>
        <p:nvPicPr>
          <p:cNvPr id="7" name="Grafik 6" descr="Onlinebesprechung mit einfarbiger Füllung">
            <a:extLst>
              <a:ext uri="{FF2B5EF4-FFF2-40B4-BE49-F238E27FC236}">
                <a16:creationId xmlns:a16="http://schemas.microsoft.com/office/drawing/2014/main" id="{C00BF818-15AB-A411-613B-E0C77B5C7B16}"/>
              </a:ext>
            </a:extLst>
          </p:cNvPr>
          <p:cNvPicPr>
            <a:picLocks noChangeAspect="1"/>
          </p:cNvPicPr>
          <p:nvPr/>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415186" y="1807405"/>
            <a:ext cx="324000" cy="324000"/>
          </a:xfrm>
          <a:prstGeom prst="rect">
            <a:avLst/>
          </a:prstGeom>
        </p:spPr>
      </p:pic>
      <p:pic>
        <p:nvPicPr>
          <p:cNvPr id="8" name="Grafik 7">
            <a:extLst>
              <a:ext uri="{FF2B5EF4-FFF2-40B4-BE49-F238E27FC236}">
                <a16:creationId xmlns:a16="http://schemas.microsoft.com/office/drawing/2014/main" id="{653DFF18-8341-D8CD-E88D-2D469A95454C}"/>
              </a:ext>
            </a:extLst>
          </p:cNvPr>
          <p:cNvPicPr>
            <a:picLocks noChangeAspect="1"/>
          </p:cNvPicPr>
          <p:nvPr/>
        </p:nvPicPr>
        <p:blipFill>
          <a:blip r:embed="rId3"/>
          <a:stretch>
            <a:fillRect/>
          </a:stretch>
        </p:blipFill>
        <p:spPr>
          <a:xfrm>
            <a:off x="415186" y="2186703"/>
            <a:ext cx="330612" cy="360000"/>
          </a:xfrm>
          <a:prstGeom prst="rect">
            <a:avLst/>
          </a:prstGeom>
        </p:spPr>
      </p:pic>
      <p:pic>
        <p:nvPicPr>
          <p:cNvPr id="9" name="Grafik 8">
            <a:extLst>
              <a:ext uri="{FF2B5EF4-FFF2-40B4-BE49-F238E27FC236}">
                <a16:creationId xmlns:a16="http://schemas.microsoft.com/office/drawing/2014/main" id="{DAB28CE6-1234-A3CB-8455-4530BBF14273}"/>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15186" y="3429000"/>
            <a:ext cx="321414" cy="28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Grafik 9">
            <a:extLst>
              <a:ext uri="{FF2B5EF4-FFF2-40B4-BE49-F238E27FC236}">
                <a16:creationId xmlns:a16="http://schemas.microsoft.com/office/drawing/2014/main" id="{D3F99C59-D85C-BF1F-1914-9FBF440D7587}"/>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49893" y="3073072"/>
            <a:ext cx="252000" cy="252000"/>
          </a:xfrm>
          <a:prstGeom prst="rect">
            <a:avLst/>
          </a:prstGeom>
        </p:spPr>
      </p:pic>
      <p:pic>
        <p:nvPicPr>
          <p:cNvPr id="11" name="Grafik 10">
            <a:extLst>
              <a:ext uri="{FF2B5EF4-FFF2-40B4-BE49-F238E27FC236}">
                <a16:creationId xmlns:a16="http://schemas.microsoft.com/office/drawing/2014/main" id="{5B730A93-898F-BB6B-A99C-DA7AE9072746}"/>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49893" y="2650631"/>
            <a:ext cx="255921" cy="252000"/>
          </a:xfrm>
          <a:prstGeom prst="rect">
            <a:avLst/>
          </a:prstGeom>
        </p:spPr>
      </p:pic>
      <p:sp>
        <p:nvSpPr>
          <p:cNvPr id="12" name="Fußzeilenplatzhalter 5">
            <a:extLst>
              <a:ext uri="{FF2B5EF4-FFF2-40B4-BE49-F238E27FC236}">
                <a16:creationId xmlns:a16="http://schemas.microsoft.com/office/drawing/2014/main" id="{B48E7BE0-B665-A207-D337-43C1C62C608E}"/>
              </a:ext>
            </a:extLst>
          </p:cNvPr>
          <p:cNvSpPr>
            <a:spLocks noGrp="1"/>
          </p:cNvSpPr>
          <p:nvPr>
            <p:ph type="ftr" sz="quarter" idx="15"/>
          </p:nvPr>
        </p:nvSpPr>
        <p:spPr>
          <a:xfrm>
            <a:off x="5384846" y="6507057"/>
            <a:ext cx="1422307" cy="180000"/>
          </a:xfrm>
        </p:spPr>
        <p:txBody>
          <a:bodyPr/>
          <a:lstStyle/>
          <a:p>
            <a:r>
              <a:rPr lang="de-DE" dirty="0"/>
              <a:t>Vertragsschulung Pneumologie</a:t>
            </a:r>
          </a:p>
        </p:txBody>
      </p:sp>
      <p:sp>
        <p:nvSpPr>
          <p:cNvPr id="13" name="Fußzeilenplatzhalter 5">
            <a:extLst>
              <a:ext uri="{FF2B5EF4-FFF2-40B4-BE49-F238E27FC236}">
                <a16:creationId xmlns:a16="http://schemas.microsoft.com/office/drawing/2014/main" id="{EA599BC5-5A20-9414-CBFE-9F3F2C57F285}"/>
              </a:ext>
            </a:extLst>
          </p:cNvPr>
          <p:cNvSpPr txBox="1">
            <a:spLocks/>
          </p:cNvSpPr>
          <p:nvPr/>
        </p:nvSpPr>
        <p:spPr>
          <a:xfrm>
            <a:off x="928555" y="6507057"/>
            <a:ext cx="1422307" cy="180000"/>
          </a:xfrm>
          <a:prstGeom prst="rect">
            <a:avLst/>
          </a:prstGeom>
        </p:spPr>
        <p:txBody>
          <a:bodyPr vert="horz" lIns="0" tIns="0" rIns="0" bIns="0" rtlCol="0" anchor="t"/>
          <a:lstStyle>
            <a:defPPr>
              <a:defRPr lang="de-DE"/>
            </a:defPPr>
            <a:lvl1pPr marL="0" algn="l" defTabSz="914400" rtl="0" eaLnBrk="1" latinLnBrk="0" hangingPunct="1">
              <a:defRPr sz="800" kern="1200">
                <a:solidFill>
                  <a:schemeClr val="tx2"/>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7417286-CD27-4536-AB02-35836954B47B}" type="datetime1">
              <a:rPr lang="de-DE"/>
              <a:t>02.10.2026</a:t>
            </a:fld>
            <a:endParaRPr lang="de-DE" dirty="0"/>
          </a:p>
        </p:txBody>
      </p:sp>
    </p:spTree>
    <p:extLst>
      <p:ext uri="{BB962C8B-B14F-4D97-AF65-F5344CB8AC3E}">
        <p14:creationId xmlns:p14="http://schemas.microsoft.com/office/powerpoint/2010/main" val="327894640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 name="Tabelle 11">
            <a:extLst>
              <a:ext uri="{FF2B5EF4-FFF2-40B4-BE49-F238E27FC236}">
                <a16:creationId xmlns:a16="http://schemas.microsoft.com/office/drawing/2014/main" id="{352603E1-514C-785A-9AFA-087792628888}"/>
              </a:ext>
            </a:extLst>
          </p:cNvPr>
          <p:cNvGraphicFramePr>
            <a:graphicFrameLocks noGrp="1"/>
          </p:cNvGraphicFramePr>
          <p:nvPr>
            <p:extLst>
              <p:ext uri="{D42A27DB-BD31-4B8C-83A1-F6EECF244321}">
                <p14:modId xmlns:p14="http://schemas.microsoft.com/office/powerpoint/2010/main" val="3658416854"/>
              </p:ext>
            </p:extLst>
          </p:nvPr>
        </p:nvGraphicFramePr>
        <p:xfrm>
          <a:off x="378000" y="1450800"/>
          <a:ext cx="11443065" cy="3337560"/>
        </p:xfrm>
        <a:graphic>
          <a:graphicData uri="http://schemas.openxmlformats.org/drawingml/2006/table">
            <a:tbl>
              <a:tblPr firstRow="1" bandRow="1">
                <a:tableStyleId>{5940675A-B579-460E-94D1-54222C63F5DA}</a:tableStyleId>
              </a:tblPr>
              <a:tblGrid>
                <a:gridCol w="596402">
                  <a:extLst>
                    <a:ext uri="{9D8B030D-6E8A-4147-A177-3AD203B41FA5}">
                      <a16:colId xmlns:a16="http://schemas.microsoft.com/office/drawing/2014/main" val="2744887665"/>
                    </a:ext>
                  </a:extLst>
                </a:gridCol>
                <a:gridCol w="802640">
                  <a:extLst>
                    <a:ext uri="{9D8B030D-6E8A-4147-A177-3AD203B41FA5}">
                      <a16:colId xmlns:a16="http://schemas.microsoft.com/office/drawing/2014/main" val="2119039825"/>
                    </a:ext>
                  </a:extLst>
                </a:gridCol>
                <a:gridCol w="5832263">
                  <a:extLst>
                    <a:ext uri="{9D8B030D-6E8A-4147-A177-3AD203B41FA5}">
                      <a16:colId xmlns:a16="http://schemas.microsoft.com/office/drawing/2014/main" val="1828278700"/>
                    </a:ext>
                  </a:extLst>
                </a:gridCol>
                <a:gridCol w="1061553">
                  <a:extLst>
                    <a:ext uri="{9D8B030D-6E8A-4147-A177-3AD203B41FA5}">
                      <a16:colId xmlns:a16="http://schemas.microsoft.com/office/drawing/2014/main" val="1344477549"/>
                    </a:ext>
                  </a:extLst>
                </a:gridCol>
                <a:gridCol w="503702">
                  <a:extLst>
                    <a:ext uri="{9D8B030D-6E8A-4147-A177-3AD203B41FA5}">
                      <a16:colId xmlns:a16="http://schemas.microsoft.com/office/drawing/2014/main" val="3949919005"/>
                    </a:ext>
                  </a:extLst>
                </a:gridCol>
                <a:gridCol w="503702">
                  <a:extLst>
                    <a:ext uri="{9D8B030D-6E8A-4147-A177-3AD203B41FA5}">
                      <a16:colId xmlns:a16="http://schemas.microsoft.com/office/drawing/2014/main" val="2241765188"/>
                    </a:ext>
                  </a:extLst>
                </a:gridCol>
                <a:gridCol w="503702">
                  <a:extLst>
                    <a:ext uri="{9D8B030D-6E8A-4147-A177-3AD203B41FA5}">
                      <a16:colId xmlns:a16="http://schemas.microsoft.com/office/drawing/2014/main" val="2928451517"/>
                    </a:ext>
                  </a:extLst>
                </a:gridCol>
                <a:gridCol w="503702">
                  <a:extLst>
                    <a:ext uri="{9D8B030D-6E8A-4147-A177-3AD203B41FA5}">
                      <a16:colId xmlns:a16="http://schemas.microsoft.com/office/drawing/2014/main" val="3507934551"/>
                    </a:ext>
                  </a:extLst>
                </a:gridCol>
                <a:gridCol w="1135399">
                  <a:extLst>
                    <a:ext uri="{9D8B030D-6E8A-4147-A177-3AD203B41FA5}">
                      <a16:colId xmlns:a16="http://schemas.microsoft.com/office/drawing/2014/main" val="1783104759"/>
                    </a:ext>
                  </a:extLst>
                </a:gridCol>
              </a:tblGrid>
              <a:tr h="370840">
                <a:tc>
                  <a:txBody>
                    <a:bodyPr/>
                    <a:lstStyle/>
                    <a:p>
                      <a:endParaRPr lang="de-DE" sz="1600" dirty="0">
                        <a:solidFill>
                          <a:schemeClr val="tx2"/>
                        </a:solidFill>
                      </a:endParaRPr>
                    </a:p>
                  </a:txBody>
                  <a:tcPr>
                    <a:lnL w="12700" cap="flat" cmpd="sng" algn="ctr">
                      <a:solidFill>
                        <a:schemeClr val="accent3"/>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lvl="0" algn="l"/>
                      <a:r>
                        <a:rPr lang="de-DE" sz="1600" b="1" dirty="0">
                          <a:solidFill>
                            <a:schemeClr val="tx2"/>
                          </a:solidFill>
                        </a:rPr>
                        <a:t>P1</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r>
                        <a:rPr lang="de-DE" sz="1600" dirty="0">
                          <a:solidFill>
                            <a:schemeClr val="tx2"/>
                          </a:solidFill>
                        </a:rPr>
                        <a:t>Grundpauschale</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r>
                        <a:rPr lang="de-DE" sz="1600" dirty="0">
                          <a:solidFill>
                            <a:schemeClr val="tx2"/>
                          </a:solidFill>
                        </a:rPr>
                        <a:t>1 / Q</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e-DE" sz="1600" dirty="0">
                        <a:solidFill>
                          <a:schemeClr val="tx2"/>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e-DE" sz="1600" dirty="0">
                        <a:solidFill>
                          <a:schemeClr val="tx2"/>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e-DE" sz="1600" dirty="0">
                        <a:solidFill>
                          <a:schemeClr val="tx2"/>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e-DE" sz="1600" dirty="0">
                        <a:solidFill>
                          <a:schemeClr val="tx2"/>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de-DE" sz="1600" dirty="0">
                          <a:solidFill>
                            <a:schemeClr val="tx2"/>
                          </a:solidFill>
                        </a:rPr>
                        <a:t>25,00 €</a:t>
                      </a:r>
                    </a:p>
                  </a:txBody>
                  <a:tcPr>
                    <a:lnL w="12700" cap="flat" cmpd="sng" algn="ctr">
                      <a:no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797205416"/>
                  </a:ext>
                </a:extLst>
              </a:tr>
              <a:tr h="370840">
                <a:tc>
                  <a:txBody>
                    <a:bodyPr/>
                    <a:lstStyle/>
                    <a:p>
                      <a:pPr algn="r"/>
                      <a:r>
                        <a:rPr lang="de-DE" sz="1600" dirty="0">
                          <a:solidFill>
                            <a:schemeClr val="tx2"/>
                          </a:solidFill>
                        </a:rPr>
                        <a:t>+</a:t>
                      </a:r>
                    </a:p>
                  </a:txBody>
                  <a:tcPr>
                    <a:lnL w="12700" cap="flat" cmpd="sng" algn="ctr">
                      <a:solidFill>
                        <a:schemeClr val="accent3"/>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pPr lvl="0"/>
                      <a:r>
                        <a:rPr lang="de-DE" sz="1600" b="1" dirty="0">
                          <a:solidFill>
                            <a:schemeClr val="tx2"/>
                          </a:solidFill>
                        </a:rPr>
                        <a:t>P1UE*</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de-DE" sz="1600" dirty="0">
                          <a:solidFill>
                            <a:schemeClr val="tx2"/>
                          </a:solidFill>
                        </a:rPr>
                        <a:t>Überweisung vom HZV-Hausarzt</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600" dirty="0">
                          <a:solidFill>
                            <a:schemeClr val="tx2"/>
                          </a:solidFill>
                        </a:rPr>
                        <a:t>1 / Q</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e-DE" sz="1600" dirty="0">
                        <a:solidFill>
                          <a:schemeClr val="tx2"/>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e-DE" sz="1600" dirty="0">
                        <a:solidFill>
                          <a:schemeClr val="tx2"/>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e-DE" sz="1600" dirty="0">
                        <a:solidFill>
                          <a:schemeClr val="tx2"/>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e-DE" sz="1600" dirty="0">
                        <a:solidFill>
                          <a:schemeClr val="tx2"/>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de-DE" sz="1600" dirty="0">
                          <a:solidFill>
                            <a:schemeClr val="tx2"/>
                          </a:solidFill>
                        </a:rPr>
                        <a:t>10,00 €</a:t>
                      </a:r>
                    </a:p>
                  </a:txBody>
                  <a:tcPr>
                    <a:lnL w="12700" cap="flat" cmpd="sng" algn="ctr">
                      <a:no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853598040"/>
                  </a:ext>
                </a:extLst>
              </a:tr>
              <a:tr h="370840">
                <a:tc>
                  <a:txBody>
                    <a:bodyPr/>
                    <a:lstStyle/>
                    <a:p>
                      <a:endParaRPr lang="de-DE" sz="1600" dirty="0">
                        <a:solidFill>
                          <a:schemeClr val="tx2"/>
                        </a:solidFill>
                      </a:endParaRPr>
                    </a:p>
                  </a:txBody>
                  <a:tcPr>
                    <a:lnL w="12700" cmpd="sng">
                      <a:noFill/>
                    </a:lnL>
                    <a:lnR w="12700" cmpd="sng">
                      <a:noFill/>
                    </a:lnR>
                    <a:lnT w="12700" cap="flat" cmpd="sng" algn="ctr">
                      <a:solidFill>
                        <a:schemeClr val="accent3"/>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r>
                        <a:rPr lang="de-DE" sz="1600" b="1" dirty="0">
                          <a:solidFill>
                            <a:schemeClr val="tx2"/>
                          </a:solidFill>
                        </a:rPr>
                        <a:t>+ Q1</a:t>
                      </a:r>
                    </a:p>
                  </a:txBody>
                  <a:tcPr>
                    <a:lnL w="12700" cmpd="sng">
                      <a:noFill/>
                    </a:lnL>
                    <a:lnR w="12700" cmpd="sng">
                      <a:noFill/>
                    </a:lnR>
                    <a:lnT w="12700" cap="flat" cmpd="sng" algn="ctr">
                      <a:solidFill>
                        <a:schemeClr val="accent3"/>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r>
                        <a:rPr lang="de-DE" sz="1600" dirty="0">
                          <a:solidFill>
                            <a:schemeClr val="tx2"/>
                          </a:solidFill>
                        </a:rPr>
                        <a:t>Zuschlag Rationale Pharmakotherapie</a:t>
                      </a:r>
                    </a:p>
                  </a:txBody>
                  <a:tcPr>
                    <a:lnL w="12700" cmpd="sng">
                      <a:noFill/>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e-DE" sz="1600" dirty="0">
                        <a:solidFill>
                          <a:schemeClr val="tx2"/>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e-DE" sz="1600" dirty="0">
                        <a:solidFill>
                          <a:schemeClr val="tx2"/>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e-DE" sz="1600" dirty="0">
                        <a:solidFill>
                          <a:schemeClr val="tx2"/>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e-DE" sz="1600" dirty="0">
                        <a:solidFill>
                          <a:schemeClr val="tx2"/>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e-DE" sz="1600" dirty="0">
                        <a:solidFill>
                          <a:schemeClr val="tx2"/>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de-DE" sz="1200" dirty="0">
                          <a:solidFill>
                            <a:schemeClr val="tx2"/>
                          </a:solidFill>
                        </a:rPr>
                        <a:t>max. </a:t>
                      </a:r>
                      <a:r>
                        <a:rPr lang="de-DE" sz="1600" dirty="0">
                          <a:solidFill>
                            <a:schemeClr val="tx2"/>
                          </a:solidFill>
                        </a:rPr>
                        <a:t>4,00 €</a:t>
                      </a:r>
                    </a:p>
                  </a:txBody>
                  <a:tcPr>
                    <a:lnL w="12700" cap="flat" cmpd="sng" algn="ctr">
                      <a:noFill/>
                      <a:prstDash val="solid"/>
                      <a:round/>
                      <a:headEnd type="none" w="med" len="med"/>
                      <a:tailEnd type="none" w="med" len="med"/>
                    </a:lnL>
                    <a:lnR w="12700" cmpd="sng">
                      <a:noFill/>
                    </a:lnR>
                    <a:lnT w="12700" cap="flat" cmpd="sng" algn="ctr">
                      <a:solidFill>
                        <a:schemeClr val="accent3"/>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617526082"/>
                  </a:ext>
                </a:extLst>
              </a:tr>
              <a:tr h="370840">
                <a:tc>
                  <a:txBody>
                    <a:bodyPr/>
                    <a:lstStyle/>
                    <a:p>
                      <a:endParaRPr lang="de-DE" sz="1600" dirty="0">
                        <a:solidFill>
                          <a:schemeClr val="tx2"/>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600" b="1" dirty="0">
                          <a:solidFill>
                            <a:schemeClr val="tx2"/>
                          </a:solidFill>
                        </a:rPr>
                        <a:t>+ Q5</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de-DE" sz="1600" dirty="0">
                          <a:solidFill>
                            <a:schemeClr val="tx2"/>
                          </a:solidFill>
                        </a:rPr>
                        <a:t>Zuschlag Röntgen</a:t>
                      </a:r>
                    </a:p>
                  </a:txBody>
                  <a:tcPr>
                    <a:lnL w="12700" cmpd="sng">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e-DE" sz="1600" dirty="0">
                        <a:solidFill>
                          <a:schemeClr val="tx2"/>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e-DE" sz="1600">
                        <a:solidFill>
                          <a:schemeClr val="tx2"/>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e-DE" sz="1600" dirty="0">
                        <a:solidFill>
                          <a:schemeClr val="tx2"/>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e-DE" sz="1600" dirty="0">
                        <a:solidFill>
                          <a:schemeClr val="tx2"/>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e-DE" sz="1600" dirty="0">
                        <a:solidFill>
                          <a:schemeClr val="tx2"/>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de-DE" sz="1600" dirty="0">
                          <a:solidFill>
                            <a:schemeClr val="tx2"/>
                          </a:solidFill>
                        </a:rPr>
                        <a:t>1,00 €</a:t>
                      </a:r>
                    </a:p>
                  </a:txBody>
                  <a:tcPr>
                    <a:lnL w="12700" cap="flat" cmpd="sng" algn="ctr">
                      <a:noFill/>
                      <a:prstDash val="solid"/>
                      <a:round/>
                      <a:headEnd type="none" w="med" len="med"/>
                      <a:tailEnd type="none" w="med" len="med"/>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66059810"/>
                  </a:ext>
                </a:extLst>
              </a:tr>
              <a:tr h="370840">
                <a:tc>
                  <a:txBody>
                    <a:bodyPr/>
                    <a:lstStyle/>
                    <a:p>
                      <a:endParaRPr lang="de-DE" sz="1600" dirty="0">
                        <a:solidFill>
                          <a:schemeClr val="tx2"/>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600" b="1" dirty="0">
                          <a:solidFill>
                            <a:schemeClr val="tx2"/>
                          </a:solidFill>
                        </a:rPr>
                        <a:t>+ Q6</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de-DE" sz="1600" dirty="0">
                          <a:solidFill>
                            <a:schemeClr val="tx2"/>
                          </a:solidFill>
                        </a:rPr>
                        <a:t>Zuschlag Sonografie</a:t>
                      </a:r>
                    </a:p>
                  </a:txBody>
                  <a:tcPr>
                    <a:lnL w="12700" cmpd="sng">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e-DE" sz="1600" dirty="0">
                        <a:solidFill>
                          <a:schemeClr val="tx2"/>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e-DE" sz="1600" dirty="0">
                        <a:solidFill>
                          <a:schemeClr val="tx2"/>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e-DE" sz="1600">
                        <a:solidFill>
                          <a:schemeClr val="tx2"/>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e-DE" sz="1600" dirty="0">
                        <a:solidFill>
                          <a:schemeClr val="tx2"/>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e-DE" sz="1600" dirty="0">
                        <a:solidFill>
                          <a:schemeClr val="tx2"/>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de-DE" sz="1600" dirty="0">
                          <a:solidFill>
                            <a:schemeClr val="tx2"/>
                          </a:solidFill>
                        </a:rPr>
                        <a:t>1,00 €</a:t>
                      </a:r>
                    </a:p>
                  </a:txBody>
                  <a:tcPr>
                    <a:lnL w="12700" cap="flat" cmpd="sng" algn="ctr">
                      <a:noFill/>
                      <a:prstDash val="solid"/>
                      <a:round/>
                      <a:headEnd type="none" w="med" len="med"/>
                      <a:tailEnd type="none" w="med" len="med"/>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64047817"/>
                  </a:ext>
                </a:extLst>
              </a:tr>
              <a:tr h="370840">
                <a:tc>
                  <a:txBody>
                    <a:bodyPr/>
                    <a:lstStyle/>
                    <a:p>
                      <a:endParaRPr lang="de-DE" sz="1600" dirty="0">
                        <a:solidFill>
                          <a:schemeClr val="tx2"/>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600" b="1" dirty="0">
                          <a:solidFill>
                            <a:schemeClr val="tx2"/>
                          </a:solidFill>
                        </a:rPr>
                        <a:t>+ Q7</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de-DE" sz="1600" dirty="0">
                          <a:solidFill>
                            <a:schemeClr val="tx2"/>
                          </a:solidFill>
                        </a:rPr>
                        <a:t>Zuschlag Duplex-Sonografie</a:t>
                      </a:r>
                    </a:p>
                  </a:txBody>
                  <a:tcPr>
                    <a:lnL w="12700" cmpd="sng">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e-DE" sz="1600" dirty="0">
                        <a:solidFill>
                          <a:schemeClr val="tx2"/>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e-DE" sz="1600" dirty="0">
                        <a:solidFill>
                          <a:schemeClr val="tx2"/>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e-DE" sz="1600" dirty="0">
                        <a:solidFill>
                          <a:schemeClr val="tx2"/>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e-DE" sz="1600" dirty="0">
                        <a:solidFill>
                          <a:schemeClr val="tx2"/>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e-DE" sz="1600" dirty="0">
                        <a:solidFill>
                          <a:schemeClr val="tx2"/>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de-DE" sz="1600" dirty="0">
                          <a:solidFill>
                            <a:schemeClr val="tx2"/>
                          </a:solidFill>
                        </a:rPr>
                        <a:t>3,00 €</a:t>
                      </a:r>
                    </a:p>
                  </a:txBody>
                  <a:tcPr>
                    <a:lnL w="12700" cap="flat" cmpd="sng" algn="ctr">
                      <a:noFill/>
                      <a:prstDash val="solid"/>
                      <a:round/>
                      <a:headEnd type="none" w="med" len="med"/>
                      <a:tailEnd type="none" w="med" len="med"/>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99683871"/>
                  </a:ext>
                </a:extLst>
              </a:tr>
              <a:tr h="370840">
                <a:tc>
                  <a:txBody>
                    <a:bodyPr/>
                    <a:lstStyle/>
                    <a:p>
                      <a:endParaRPr lang="de-DE" sz="1600" dirty="0">
                        <a:solidFill>
                          <a:schemeClr val="tx2"/>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600" b="1" dirty="0">
                          <a:solidFill>
                            <a:schemeClr val="tx2"/>
                          </a:solidFill>
                        </a:rPr>
                        <a:t>+ Q8</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de-DE" sz="1600" dirty="0">
                          <a:solidFill>
                            <a:schemeClr val="tx2"/>
                          </a:solidFill>
                        </a:rPr>
                        <a:t>Zuschlag </a:t>
                      </a:r>
                      <a:r>
                        <a:rPr lang="de-DE" sz="1600" dirty="0" err="1">
                          <a:solidFill>
                            <a:schemeClr val="tx2"/>
                          </a:solidFill>
                        </a:rPr>
                        <a:t>FeNO</a:t>
                      </a:r>
                      <a:r>
                        <a:rPr lang="de-DE" sz="1600" dirty="0">
                          <a:solidFill>
                            <a:schemeClr val="tx2"/>
                          </a:solidFill>
                        </a:rPr>
                        <a:t>-Messung</a:t>
                      </a:r>
                    </a:p>
                  </a:txBody>
                  <a:tcPr>
                    <a:lnL w="12700" cmpd="sng">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e-DE" sz="1600" dirty="0">
                        <a:solidFill>
                          <a:schemeClr val="tx2"/>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e-DE" sz="1600">
                        <a:solidFill>
                          <a:schemeClr val="tx2"/>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e-DE" sz="1600">
                        <a:solidFill>
                          <a:schemeClr val="tx2"/>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e-DE" sz="1600" dirty="0">
                        <a:solidFill>
                          <a:schemeClr val="tx2"/>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e-DE" sz="1600" dirty="0">
                        <a:solidFill>
                          <a:schemeClr val="tx2"/>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de-DE" sz="1600" dirty="0">
                          <a:solidFill>
                            <a:schemeClr val="tx2"/>
                          </a:solidFill>
                        </a:rPr>
                        <a:t>3,00 €</a:t>
                      </a:r>
                    </a:p>
                  </a:txBody>
                  <a:tcPr>
                    <a:lnL w="12700" cap="flat" cmpd="sng" algn="ctr">
                      <a:noFill/>
                      <a:prstDash val="solid"/>
                      <a:round/>
                      <a:headEnd type="none" w="med" len="med"/>
                      <a:tailEnd type="none" w="med" len="med"/>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522232499"/>
                  </a:ext>
                </a:extLst>
              </a:tr>
              <a:tr h="370840">
                <a:tc>
                  <a:txBody>
                    <a:bodyPr/>
                    <a:lstStyle/>
                    <a:p>
                      <a:endParaRPr lang="de-DE" sz="1600" dirty="0">
                        <a:solidFill>
                          <a:schemeClr val="tx2"/>
                        </a:solidFill>
                      </a:endParaRPr>
                    </a:p>
                  </a:txBody>
                  <a:tcPr>
                    <a:lnL w="12700" cmpd="sng">
                      <a:noFill/>
                    </a:lnL>
                    <a:lnR w="12700" cmpd="sng">
                      <a:noFill/>
                    </a:lnR>
                    <a:lnT w="12700" cmpd="sng">
                      <a:noFill/>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e-DE" sz="1600" b="1" dirty="0">
                        <a:solidFill>
                          <a:schemeClr val="tx2"/>
                        </a:solidFill>
                      </a:endParaRPr>
                    </a:p>
                  </a:txBody>
                  <a:tcPr>
                    <a:lnL w="12700" cmpd="sng">
                      <a:noFill/>
                    </a:lnL>
                    <a:lnR w="12700" cmpd="sng">
                      <a:noFill/>
                    </a:lnR>
                    <a:lnT w="12700" cmpd="sng">
                      <a:noFill/>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e-DE" sz="1600" dirty="0">
                        <a:solidFill>
                          <a:schemeClr val="tx2"/>
                        </a:solidFill>
                      </a:endParaRPr>
                    </a:p>
                  </a:txBody>
                  <a:tcPr>
                    <a:lnL w="12700" cmpd="sng">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e-DE" sz="1600">
                        <a:solidFill>
                          <a:schemeClr val="tx2"/>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e-DE" sz="1600" dirty="0">
                        <a:solidFill>
                          <a:schemeClr val="tx2"/>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e-DE" sz="1600" dirty="0">
                        <a:solidFill>
                          <a:schemeClr val="tx2"/>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e-DE" sz="1600" dirty="0">
                        <a:solidFill>
                          <a:schemeClr val="tx2"/>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e-DE" sz="1600" dirty="0">
                        <a:solidFill>
                          <a:schemeClr val="tx2"/>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e-DE" sz="1600" dirty="0">
                        <a:solidFill>
                          <a:schemeClr val="tx2"/>
                        </a:solidFill>
                      </a:endParaRPr>
                    </a:p>
                  </a:txBody>
                  <a:tcPr>
                    <a:lnL w="12700" cap="flat" cmpd="sng" algn="ctr">
                      <a:noFill/>
                      <a:prstDash val="solid"/>
                      <a:round/>
                      <a:headEnd type="none" w="med" len="med"/>
                      <a:tailEnd type="none" w="med" len="med"/>
                    </a:lnL>
                    <a:lnR w="12700" cmpd="sng">
                      <a:noFill/>
                    </a:lnR>
                    <a:lnT w="12700" cap="flat" cmpd="sng" algn="ctr">
                      <a:no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739475353"/>
                  </a:ext>
                </a:extLst>
              </a:tr>
              <a:tr h="370840">
                <a:tc>
                  <a:txBody>
                    <a:bodyPr/>
                    <a:lstStyle/>
                    <a:p>
                      <a:r>
                        <a:rPr lang="de-DE" sz="1600" u="sng" dirty="0">
                          <a:solidFill>
                            <a:schemeClr val="tx2"/>
                          </a:solidFill>
                        </a:rPr>
                        <a:t>oder</a:t>
                      </a:r>
                    </a:p>
                  </a:txBody>
                  <a:tcPr>
                    <a:lnL w="12700" cap="flat" cmpd="sng" algn="ctr">
                      <a:solidFill>
                        <a:schemeClr val="accent3"/>
                      </a:solidFill>
                      <a:prstDash val="solid"/>
                      <a:round/>
                      <a:headEnd type="none" w="med" len="med"/>
                      <a:tailEnd type="none" w="med" len="med"/>
                    </a:lnL>
                    <a:lnR w="12700" cmpd="sng">
                      <a:noFill/>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de-DE" sz="1600" b="1" dirty="0">
                          <a:solidFill>
                            <a:schemeClr val="tx2"/>
                          </a:solidFill>
                        </a:rPr>
                        <a:t>V1</a:t>
                      </a:r>
                    </a:p>
                  </a:txBody>
                  <a:tcPr>
                    <a:lnL w="12700" cmpd="sng">
                      <a:noFill/>
                    </a:lnL>
                    <a:lnR w="12700" cmpd="sng">
                      <a:noFill/>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de-DE" sz="1600" dirty="0">
                          <a:solidFill>
                            <a:schemeClr val="tx2"/>
                          </a:solidFill>
                        </a:rPr>
                        <a:t>Vertreterpauschale</a:t>
                      </a:r>
                    </a:p>
                  </a:txBody>
                  <a:tcPr>
                    <a:lnL w="12700" cmpd="sng">
                      <a:noFill/>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de-DE" sz="1600" dirty="0">
                          <a:solidFill>
                            <a:schemeClr val="tx2"/>
                          </a:solidFill>
                        </a:rPr>
                        <a:t>1 / Q</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e-DE" sz="1600" dirty="0">
                        <a:solidFill>
                          <a:schemeClr val="tx2"/>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e-DE" sz="1600">
                        <a:solidFill>
                          <a:schemeClr val="tx2"/>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e-DE" sz="1600" dirty="0">
                        <a:solidFill>
                          <a:schemeClr val="tx2"/>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e-DE" sz="1600" dirty="0">
                        <a:solidFill>
                          <a:schemeClr val="tx2"/>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de-DE" sz="1600" dirty="0">
                          <a:solidFill>
                            <a:schemeClr val="tx2"/>
                          </a:solidFill>
                        </a:rPr>
                        <a:t>12,50 €</a:t>
                      </a:r>
                    </a:p>
                  </a:txBody>
                  <a:tcPr>
                    <a:lnL w="12700" cap="flat" cmpd="sng" algn="ctr">
                      <a:no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953485301"/>
                  </a:ext>
                </a:extLst>
              </a:tr>
            </a:tbl>
          </a:graphicData>
        </a:graphic>
      </p:graphicFrame>
      <p:sp>
        <p:nvSpPr>
          <p:cNvPr id="2" name="Titel 1">
            <a:extLst>
              <a:ext uri="{FF2B5EF4-FFF2-40B4-BE49-F238E27FC236}">
                <a16:creationId xmlns:a16="http://schemas.microsoft.com/office/drawing/2014/main" id="{79852D1D-7A7D-1C95-151B-CFF70319894D}"/>
              </a:ext>
            </a:extLst>
          </p:cNvPr>
          <p:cNvSpPr>
            <a:spLocks noGrp="1"/>
          </p:cNvSpPr>
          <p:nvPr>
            <p:ph type="title"/>
          </p:nvPr>
        </p:nvSpPr>
        <p:spPr/>
        <p:txBody>
          <a:bodyPr/>
          <a:lstStyle/>
          <a:p>
            <a:r>
              <a:rPr lang="de-DE" dirty="0"/>
              <a:t>Vergütungslogik</a:t>
            </a:r>
          </a:p>
        </p:txBody>
      </p:sp>
      <p:sp>
        <p:nvSpPr>
          <p:cNvPr id="3" name="Textplatzhalter 2">
            <a:extLst>
              <a:ext uri="{FF2B5EF4-FFF2-40B4-BE49-F238E27FC236}">
                <a16:creationId xmlns:a16="http://schemas.microsoft.com/office/drawing/2014/main" id="{828B0CE7-73A1-9C6A-53E2-49F24F4F07F8}"/>
              </a:ext>
            </a:extLst>
          </p:cNvPr>
          <p:cNvSpPr>
            <a:spLocks noGrp="1"/>
          </p:cNvSpPr>
          <p:nvPr>
            <p:ph type="body" sz="quarter" idx="20"/>
          </p:nvPr>
        </p:nvSpPr>
        <p:spPr/>
        <p:txBody>
          <a:bodyPr/>
          <a:lstStyle/>
          <a:p>
            <a:endParaRPr lang="de-DE" dirty="0"/>
          </a:p>
        </p:txBody>
      </p:sp>
      <p:sp>
        <p:nvSpPr>
          <p:cNvPr id="4" name="Foliennummernplatzhalter 3">
            <a:extLst>
              <a:ext uri="{FF2B5EF4-FFF2-40B4-BE49-F238E27FC236}">
                <a16:creationId xmlns:a16="http://schemas.microsoft.com/office/drawing/2014/main" id="{6254AD9D-3D05-C9AF-1384-D81ED539CF25}"/>
              </a:ext>
            </a:extLst>
          </p:cNvPr>
          <p:cNvSpPr>
            <a:spLocks noGrp="1"/>
          </p:cNvSpPr>
          <p:nvPr>
            <p:ph type="sldNum" sz="quarter" idx="16"/>
          </p:nvPr>
        </p:nvSpPr>
        <p:spPr/>
        <p:txBody>
          <a:bodyPr/>
          <a:lstStyle/>
          <a:p>
            <a:fld id="{563F8326-2D3F-44D0-8A27-327B93DAAA3E}" type="slidenum">
              <a:rPr lang="de-DE" smtClean="0"/>
              <a:pPr/>
              <a:t>43</a:t>
            </a:fld>
            <a:endParaRPr lang="de-DE"/>
          </a:p>
        </p:txBody>
      </p:sp>
      <p:pic>
        <p:nvPicPr>
          <p:cNvPr id="6" name="Grafik 5">
            <a:extLst>
              <a:ext uri="{FF2B5EF4-FFF2-40B4-BE49-F238E27FC236}">
                <a16:creationId xmlns:a16="http://schemas.microsoft.com/office/drawing/2014/main" id="{8C6C7FDD-725E-4473-8B5A-503B87593E3F}"/>
              </a:ext>
            </a:extLst>
          </p:cNvPr>
          <p:cNvPicPr>
            <a:picLocks noChangeAspect="1"/>
          </p:cNvPicPr>
          <p:nvPr/>
        </p:nvPicPr>
        <p:blipFill>
          <a:blip r:embed="rId2"/>
          <a:stretch>
            <a:fillRect/>
          </a:stretch>
        </p:blipFill>
        <p:spPr>
          <a:xfrm>
            <a:off x="10275129" y="1468437"/>
            <a:ext cx="330612" cy="360000"/>
          </a:xfrm>
          <a:prstGeom prst="rect">
            <a:avLst/>
          </a:prstGeom>
        </p:spPr>
      </p:pic>
      <p:pic>
        <p:nvPicPr>
          <p:cNvPr id="7" name="Grafik 6" descr="Onlinebesprechung mit einfarbiger Füllung">
            <a:extLst>
              <a:ext uri="{FF2B5EF4-FFF2-40B4-BE49-F238E27FC236}">
                <a16:creationId xmlns:a16="http://schemas.microsoft.com/office/drawing/2014/main" id="{2A6D4B46-CEC6-4D01-9421-EBE67D656509}"/>
              </a:ext>
            </a:extLst>
          </p:cNvPr>
          <p:cNvPicPr>
            <a:picLocks noChangeAspect="1"/>
          </p:cNvPicPr>
          <p:nvPr/>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764856" y="1465709"/>
            <a:ext cx="324000" cy="324000"/>
          </a:xfrm>
          <a:prstGeom prst="rect">
            <a:avLst/>
          </a:prstGeom>
        </p:spPr>
      </p:pic>
      <p:pic>
        <p:nvPicPr>
          <p:cNvPr id="9" name="Grafik 8">
            <a:extLst>
              <a:ext uri="{FF2B5EF4-FFF2-40B4-BE49-F238E27FC236}">
                <a16:creationId xmlns:a16="http://schemas.microsoft.com/office/drawing/2014/main" id="{00000000-0008-0000-0000-00006B00000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291470" y="2268000"/>
            <a:ext cx="252000" cy="252000"/>
          </a:xfrm>
          <a:prstGeom prst="rect">
            <a:avLst/>
          </a:prstGeom>
        </p:spPr>
      </p:pic>
      <p:pic>
        <p:nvPicPr>
          <p:cNvPr id="14" name="Grafik 13">
            <a:extLst>
              <a:ext uri="{FF2B5EF4-FFF2-40B4-BE49-F238E27FC236}">
                <a16:creationId xmlns:a16="http://schemas.microsoft.com/office/drawing/2014/main" id="{1A2E32F6-5B14-9555-FDB4-E3A7D4D00283}"/>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760676" y="2610000"/>
            <a:ext cx="321414" cy="28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Grafik 14">
            <a:extLst>
              <a:ext uri="{FF2B5EF4-FFF2-40B4-BE49-F238E27FC236}">
                <a16:creationId xmlns:a16="http://schemas.microsoft.com/office/drawing/2014/main" id="{E231426A-4491-6594-199D-15E980305FBC}"/>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760676" y="2980800"/>
            <a:ext cx="321414" cy="28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Grafik 15">
            <a:extLst>
              <a:ext uri="{FF2B5EF4-FFF2-40B4-BE49-F238E27FC236}">
                <a16:creationId xmlns:a16="http://schemas.microsoft.com/office/drawing/2014/main" id="{54A7AEC1-CB03-42DC-C125-D2DB35D32EA9}"/>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760676" y="3355200"/>
            <a:ext cx="321414" cy="28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Grafik 16">
            <a:extLst>
              <a:ext uri="{FF2B5EF4-FFF2-40B4-BE49-F238E27FC236}">
                <a16:creationId xmlns:a16="http://schemas.microsoft.com/office/drawing/2014/main" id="{BAE8CD1E-B5E7-33E4-0D36-218C1F316CBB}"/>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760676" y="3726000"/>
            <a:ext cx="321414" cy="28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Grafik 17">
            <a:extLst>
              <a:ext uri="{FF2B5EF4-FFF2-40B4-BE49-F238E27FC236}">
                <a16:creationId xmlns:a16="http://schemas.microsoft.com/office/drawing/2014/main" id="{B5A444F2-7972-D724-8F31-2CAA230D252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291470" y="2641393"/>
            <a:ext cx="252000" cy="252000"/>
          </a:xfrm>
          <a:prstGeom prst="rect">
            <a:avLst/>
          </a:prstGeom>
        </p:spPr>
      </p:pic>
      <p:pic>
        <p:nvPicPr>
          <p:cNvPr id="19" name="Grafik 18">
            <a:extLst>
              <a:ext uri="{FF2B5EF4-FFF2-40B4-BE49-F238E27FC236}">
                <a16:creationId xmlns:a16="http://schemas.microsoft.com/office/drawing/2014/main" id="{54CBCEA4-3704-66DF-C7B5-35DC54EB152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291470" y="3016800"/>
            <a:ext cx="252000" cy="252000"/>
          </a:xfrm>
          <a:prstGeom prst="rect">
            <a:avLst/>
          </a:prstGeom>
        </p:spPr>
      </p:pic>
      <p:pic>
        <p:nvPicPr>
          <p:cNvPr id="20" name="Grafik 19">
            <a:extLst>
              <a:ext uri="{FF2B5EF4-FFF2-40B4-BE49-F238E27FC236}">
                <a16:creationId xmlns:a16="http://schemas.microsoft.com/office/drawing/2014/main" id="{C0276610-BC96-9A59-231F-0D01748BCEE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291470" y="3391200"/>
            <a:ext cx="252000" cy="252000"/>
          </a:xfrm>
          <a:prstGeom prst="rect">
            <a:avLst/>
          </a:prstGeom>
        </p:spPr>
      </p:pic>
      <p:pic>
        <p:nvPicPr>
          <p:cNvPr id="21" name="Grafik 20">
            <a:extLst>
              <a:ext uri="{FF2B5EF4-FFF2-40B4-BE49-F238E27FC236}">
                <a16:creationId xmlns:a16="http://schemas.microsoft.com/office/drawing/2014/main" id="{F1557D4D-A348-827C-E5AE-59B129F3774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291470" y="3765600"/>
            <a:ext cx="252000" cy="252000"/>
          </a:xfrm>
          <a:prstGeom prst="rect">
            <a:avLst/>
          </a:prstGeom>
        </p:spPr>
      </p:pic>
      <p:pic>
        <p:nvPicPr>
          <p:cNvPr id="22" name="Grafik 21" descr="Onlinebesprechung mit einfarbiger Füllung">
            <a:extLst>
              <a:ext uri="{FF2B5EF4-FFF2-40B4-BE49-F238E27FC236}">
                <a16:creationId xmlns:a16="http://schemas.microsoft.com/office/drawing/2014/main" id="{9AEDD404-1A49-49A5-1DD4-57555FE1901E}"/>
              </a:ext>
            </a:extLst>
          </p:cNvPr>
          <p:cNvPicPr>
            <a:picLocks noChangeAspect="1"/>
          </p:cNvPicPr>
          <p:nvPr/>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764856" y="1860292"/>
            <a:ext cx="324000" cy="324000"/>
          </a:xfrm>
          <a:prstGeom prst="rect">
            <a:avLst/>
          </a:prstGeom>
        </p:spPr>
      </p:pic>
      <p:pic>
        <p:nvPicPr>
          <p:cNvPr id="23" name="Grafik 22">
            <a:extLst>
              <a:ext uri="{FF2B5EF4-FFF2-40B4-BE49-F238E27FC236}">
                <a16:creationId xmlns:a16="http://schemas.microsoft.com/office/drawing/2014/main" id="{F949BBC4-9620-00E1-86C4-F637036FD9E2}"/>
              </a:ext>
            </a:extLst>
          </p:cNvPr>
          <p:cNvPicPr>
            <a:picLocks noChangeAspect="1"/>
          </p:cNvPicPr>
          <p:nvPr/>
        </p:nvPicPr>
        <p:blipFill>
          <a:blip r:embed="rId2"/>
          <a:stretch>
            <a:fillRect/>
          </a:stretch>
        </p:blipFill>
        <p:spPr>
          <a:xfrm>
            <a:off x="10275129" y="1860292"/>
            <a:ext cx="330612" cy="360000"/>
          </a:xfrm>
          <a:prstGeom prst="rect">
            <a:avLst/>
          </a:prstGeom>
        </p:spPr>
      </p:pic>
      <p:pic>
        <p:nvPicPr>
          <p:cNvPr id="24" name="Grafik 23">
            <a:extLst>
              <a:ext uri="{FF2B5EF4-FFF2-40B4-BE49-F238E27FC236}">
                <a16:creationId xmlns:a16="http://schemas.microsoft.com/office/drawing/2014/main" id="{A137CC17-24A4-F081-94AA-8A5F6E5078A6}"/>
              </a:ext>
            </a:extLst>
          </p:cNvPr>
          <p:cNvPicPr>
            <a:picLocks noChangeAspect="1"/>
          </p:cNvPicPr>
          <p:nvPr/>
        </p:nvPicPr>
        <p:blipFill>
          <a:blip r:embed="rId2"/>
          <a:stretch>
            <a:fillRect/>
          </a:stretch>
        </p:blipFill>
        <p:spPr>
          <a:xfrm>
            <a:off x="10275129" y="4450616"/>
            <a:ext cx="330612" cy="360000"/>
          </a:xfrm>
          <a:prstGeom prst="rect">
            <a:avLst/>
          </a:prstGeom>
        </p:spPr>
      </p:pic>
      <p:pic>
        <p:nvPicPr>
          <p:cNvPr id="25" name="Grafik 24" descr="Onlinebesprechung mit einfarbiger Füllung">
            <a:extLst>
              <a:ext uri="{FF2B5EF4-FFF2-40B4-BE49-F238E27FC236}">
                <a16:creationId xmlns:a16="http://schemas.microsoft.com/office/drawing/2014/main" id="{1DFA6BB6-8CEE-5193-63B6-9C578B74EC17}"/>
              </a:ext>
            </a:extLst>
          </p:cNvPr>
          <p:cNvPicPr>
            <a:picLocks noChangeAspect="1"/>
          </p:cNvPicPr>
          <p:nvPr/>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764856" y="4447888"/>
            <a:ext cx="324000" cy="324000"/>
          </a:xfrm>
          <a:prstGeom prst="rect">
            <a:avLst/>
          </a:prstGeom>
        </p:spPr>
      </p:pic>
      <p:sp>
        <p:nvSpPr>
          <p:cNvPr id="27" name="Textfeld 26">
            <a:extLst>
              <a:ext uri="{FF2B5EF4-FFF2-40B4-BE49-F238E27FC236}">
                <a16:creationId xmlns:a16="http://schemas.microsoft.com/office/drawing/2014/main" id="{1EF09509-09D5-71EB-2D82-C04FA7EB2B8F}"/>
              </a:ext>
            </a:extLst>
          </p:cNvPr>
          <p:cNvSpPr txBox="1"/>
          <p:nvPr/>
        </p:nvSpPr>
        <p:spPr>
          <a:xfrm>
            <a:off x="4460853" y="4379055"/>
            <a:ext cx="3057548" cy="461665"/>
          </a:xfrm>
          <a:prstGeom prst="rect">
            <a:avLst/>
          </a:prstGeom>
          <a:noFill/>
        </p:spPr>
        <p:txBody>
          <a:bodyPr wrap="square">
            <a:spAutoFit/>
          </a:bodyPr>
          <a:lstStyle/>
          <a:p>
            <a:pPr>
              <a:defRPr/>
            </a:pPr>
            <a:r>
              <a:rPr lang="de-DE" sz="1200" dirty="0">
                <a:solidFill>
                  <a:schemeClr val="bg1">
                    <a:lumMod val="50000"/>
                  </a:schemeClr>
                </a:solidFill>
                <a:latin typeface="Arial" panose="020B0604020202020204" pitchFamily="34" charset="0"/>
                <a:cs typeface="Arial" panose="020B0604020202020204" pitchFamily="34" charset="0"/>
              </a:rPr>
              <a:t>Fernbehandlung möglich sofern erstmaliger Kontakt persönlich erfolgt ist</a:t>
            </a:r>
          </a:p>
        </p:txBody>
      </p:sp>
      <p:sp>
        <p:nvSpPr>
          <p:cNvPr id="28" name="Textfeld 27">
            <a:extLst>
              <a:ext uri="{FF2B5EF4-FFF2-40B4-BE49-F238E27FC236}">
                <a16:creationId xmlns:a16="http://schemas.microsoft.com/office/drawing/2014/main" id="{C1017D3F-415C-4024-ACBC-D3DACD7AAFD8}"/>
              </a:ext>
            </a:extLst>
          </p:cNvPr>
          <p:cNvSpPr txBox="1"/>
          <p:nvPr/>
        </p:nvSpPr>
        <p:spPr>
          <a:xfrm>
            <a:off x="10481791" y="5046982"/>
            <a:ext cx="1339272" cy="360218"/>
          </a:xfrm>
          <a:prstGeom prst="rect">
            <a:avLst/>
          </a:prstGeom>
          <a:noFill/>
        </p:spPr>
        <p:txBody>
          <a:bodyPr wrap="square" lIns="0" tIns="0" rIns="0" bIns="0" rtlCol="0">
            <a:noAutofit/>
          </a:bodyPr>
          <a:lstStyle/>
          <a:p>
            <a:pPr algn="l">
              <a:buClr>
                <a:schemeClr val="tx2"/>
              </a:buClr>
              <a:buSzPct val="100000"/>
            </a:pPr>
            <a:r>
              <a:rPr lang="de-DE" sz="1200" dirty="0">
                <a:solidFill>
                  <a:schemeClr val="tx2"/>
                </a:solidFill>
                <a:latin typeface="Arial" panose="020B0604020202020204" pitchFamily="34" charset="0"/>
                <a:cs typeface="Arial" panose="020B0604020202020204" pitchFamily="34" charset="0"/>
              </a:rPr>
              <a:t>*Bosch BKK 5,00 €</a:t>
            </a:r>
          </a:p>
        </p:txBody>
      </p:sp>
      <p:sp>
        <p:nvSpPr>
          <p:cNvPr id="8" name="Fußzeilenplatzhalter 5">
            <a:extLst>
              <a:ext uri="{FF2B5EF4-FFF2-40B4-BE49-F238E27FC236}">
                <a16:creationId xmlns:a16="http://schemas.microsoft.com/office/drawing/2014/main" id="{92B2D43E-ADB8-21CF-9799-4BE303542BB2}"/>
              </a:ext>
            </a:extLst>
          </p:cNvPr>
          <p:cNvSpPr>
            <a:spLocks noGrp="1"/>
          </p:cNvSpPr>
          <p:nvPr>
            <p:ph type="ftr" sz="quarter" idx="15"/>
          </p:nvPr>
        </p:nvSpPr>
        <p:spPr>
          <a:xfrm>
            <a:off x="5384846" y="6507057"/>
            <a:ext cx="1422307" cy="180000"/>
          </a:xfrm>
        </p:spPr>
        <p:txBody>
          <a:bodyPr/>
          <a:lstStyle/>
          <a:p>
            <a:r>
              <a:rPr lang="de-DE" dirty="0"/>
              <a:t>Vertragsschulung Pneumologie</a:t>
            </a:r>
          </a:p>
        </p:txBody>
      </p:sp>
      <p:sp>
        <p:nvSpPr>
          <p:cNvPr id="10" name="Fußzeilenplatzhalter 5">
            <a:extLst>
              <a:ext uri="{FF2B5EF4-FFF2-40B4-BE49-F238E27FC236}">
                <a16:creationId xmlns:a16="http://schemas.microsoft.com/office/drawing/2014/main" id="{77C8279B-7D95-CED7-862A-0DFE5594EC71}"/>
              </a:ext>
            </a:extLst>
          </p:cNvPr>
          <p:cNvSpPr txBox="1">
            <a:spLocks/>
          </p:cNvSpPr>
          <p:nvPr/>
        </p:nvSpPr>
        <p:spPr>
          <a:xfrm>
            <a:off x="928555" y="6507057"/>
            <a:ext cx="1422307" cy="180000"/>
          </a:xfrm>
          <a:prstGeom prst="rect">
            <a:avLst/>
          </a:prstGeom>
        </p:spPr>
        <p:txBody>
          <a:bodyPr vert="horz" lIns="0" tIns="0" rIns="0" bIns="0" rtlCol="0" anchor="t"/>
          <a:lstStyle>
            <a:defPPr>
              <a:defRPr lang="de-DE"/>
            </a:defPPr>
            <a:lvl1pPr marL="0" algn="l" defTabSz="914400" rtl="0" eaLnBrk="1" latinLnBrk="0" hangingPunct="1">
              <a:defRPr sz="800" kern="1200">
                <a:solidFill>
                  <a:schemeClr val="tx2"/>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7417286-CD27-4536-AB02-35836954B47B}" type="datetime1">
              <a:rPr lang="de-DE"/>
              <a:t>02.10.2026</a:t>
            </a:fld>
            <a:endParaRPr lang="de-DE" dirty="0"/>
          </a:p>
        </p:txBody>
      </p:sp>
    </p:spTree>
    <p:extLst>
      <p:ext uri="{BB962C8B-B14F-4D97-AF65-F5344CB8AC3E}">
        <p14:creationId xmlns:p14="http://schemas.microsoft.com/office/powerpoint/2010/main" val="217397201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B10AC72-8BD7-08A2-35BF-B420D1DF6D00}"/>
              </a:ext>
            </a:extLst>
          </p:cNvPr>
          <p:cNvSpPr>
            <a:spLocks noGrp="1"/>
          </p:cNvSpPr>
          <p:nvPr>
            <p:ph type="title"/>
          </p:nvPr>
        </p:nvSpPr>
        <p:spPr/>
        <p:txBody>
          <a:bodyPr/>
          <a:lstStyle/>
          <a:p>
            <a:r>
              <a:rPr lang="de-DE" dirty="0"/>
              <a:t>Vergütungslogik</a:t>
            </a:r>
          </a:p>
        </p:txBody>
      </p:sp>
      <p:sp>
        <p:nvSpPr>
          <p:cNvPr id="3" name="Textplatzhalter 2">
            <a:extLst>
              <a:ext uri="{FF2B5EF4-FFF2-40B4-BE49-F238E27FC236}">
                <a16:creationId xmlns:a16="http://schemas.microsoft.com/office/drawing/2014/main" id="{5506C1BC-F28C-8A90-C5DA-67396D138DD6}"/>
              </a:ext>
            </a:extLst>
          </p:cNvPr>
          <p:cNvSpPr>
            <a:spLocks noGrp="1"/>
          </p:cNvSpPr>
          <p:nvPr>
            <p:ph type="body" sz="quarter" idx="20"/>
          </p:nvPr>
        </p:nvSpPr>
        <p:spPr/>
        <p:txBody>
          <a:bodyPr/>
          <a:lstStyle/>
          <a:p>
            <a:r>
              <a:rPr lang="de-DE" dirty="0"/>
              <a:t>Zuschlag Rationale Pharmakotherapie</a:t>
            </a:r>
          </a:p>
        </p:txBody>
      </p:sp>
      <p:sp>
        <p:nvSpPr>
          <p:cNvPr id="4" name="Inhaltsplatzhalter 3">
            <a:extLst>
              <a:ext uri="{FF2B5EF4-FFF2-40B4-BE49-F238E27FC236}">
                <a16:creationId xmlns:a16="http://schemas.microsoft.com/office/drawing/2014/main" id="{94B669AE-EC84-4421-4972-3C4DC2B88EBB}"/>
              </a:ext>
            </a:extLst>
          </p:cNvPr>
          <p:cNvSpPr>
            <a:spLocks noGrp="1"/>
          </p:cNvSpPr>
          <p:nvPr>
            <p:ph sz="quarter" idx="17"/>
          </p:nvPr>
        </p:nvSpPr>
        <p:spPr/>
        <p:txBody>
          <a:bodyPr/>
          <a:lstStyle/>
          <a:p>
            <a:r>
              <a:rPr lang="de-DE" dirty="0"/>
              <a:t>Es gibt 3 unterschiedliche Pharmaquoten (grün-blau-rot), die automatisch von MEDIVERBUND berechnet und bei Erreichen der jeweiligen Quote vergütet werden:</a:t>
            </a:r>
          </a:p>
          <a:p>
            <a:pPr>
              <a:lnSpc>
                <a:spcPct val="80000"/>
              </a:lnSpc>
              <a:spcAft>
                <a:spcPts val="0"/>
              </a:spcAft>
            </a:pPr>
            <a:endParaRPr lang="de-DE" sz="1200" dirty="0"/>
          </a:p>
          <a:p>
            <a:r>
              <a:rPr lang="de-DE" dirty="0"/>
              <a:t>	</a:t>
            </a:r>
            <a:r>
              <a:rPr lang="de-DE" b="1" dirty="0">
                <a:solidFill>
                  <a:schemeClr val="accent5">
                    <a:lumMod val="75000"/>
                  </a:schemeClr>
                </a:solidFill>
              </a:rPr>
              <a:t>Grün</a:t>
            </a:r>
            <a:r>
              <a:rPr lang="de-DE" dirty="0"/>
              <a:t> hinterlegt sind: Patentfreie Arzneimittel, für welche die Kasse im Rahmen von Ausschreibungen Rabattverträge 	nach § 130 a Abs. 8 SGB V abgeschlossen hat. </a:t>
            </a:r>
          </a:p>
          <a:p>
            <a:r>
              <a:rPr lang="de-DE" dirty="0"/>
              <a:t>	(Bei Quote </a:t>
            </a:r>
            <a:r>
              <a:rPr lang="de-DE" b="1" dirty="0">
                <a:solidFill>
                  <a:schemeClr val="accent5">
                    <a:lumMod val="75000"/>
                  </a:schemeClr>
                </a:solidFill>
              </a:rPr>
              <a:t>≥ 90 % </a:t>
            </a:r>
            <a:r>
              <a:rPr lang="de-DE" dirty="0">
                <a:solidFill>
                  <a:srgbClr val="002060"/>
                </a:solidFill>
                <a:sym typeface="Wingdings" panose="05000000000000000000" pitchFamily="2" charset="2"/>
              </a:rPr>
              <a:t></a:t>
            </a:r>
            <a:r>
              <a:rPr lang="de-DE" dirty="0"/>
              <a:t> Vergütungszuschlag = </a:t>
            </a:r>
            <a:r>
              <a:rPr lang="de-DE" b="1" dirty="0"/>
              <a:t>1,00€</a:t>
            </a:r>
            <a:r>
              <a:rPr lang="de-DE" dirty="0"/>
              <a:t>)</a:t>
            </a:r>
          </a:p>
          <a:p>
            <a:endParaRPr lang="de-DE" dirty="0"/>
          </a:p>
          <a:p>
            <a:r>
              <a:rPr lang="de-DE" dirty="0"/>
              <a:t>	</a:t>
            </a:r>
            <a:r>
              <a:rPr lang="de-DE" b="1" dirty="0">
                <a:solidFill>
                  <a:schemeClr val="accent3">
                    <a:lumMod val="75000"/>
                  </a:schemeClr>
                </a:solidFill>
              </a:rPr>
              <a:t>Blau</a:t>
            </a:r>
            <a:r>
              <a:rPr lang="de-DE" dirty="0"/>
              <a:t> hinterlegt sind: Patentgeschütze und / oder biotechnologisch hergestellte Arzneimittel, für die Rabattverträge 	nach § 130 a Abs. 8 SGB V abgeschlossen wurden. </a:t>
            </a:r>
          </a:p>
          <a:p>
            <a:r>
              <a:rPr lang="de-DE" dirty="0"/>
              <a:t>	(Bei Quote </a:t>
            </a:r>
            <a:r>
              <a:rPr lang="de-DE" b="1" dirty="0">
                <a:solidFill>
                  <a:schemeClr val="accent3">
                    <a:lumMod val="75000"/>
                  </a:schemeClr>
                </a:solidFill>
              </a:rPr>
              <a:t>≥ 70 % </a:t>
            </a:r>
            <a:r>
              <a:rPr lang="de-DE" dirty="0">
                <a:sym typeface="Wingdings" panose="05000000000000000000" pitchFamily="2" charset="2"/>
              </a:rPr>
              <a:t></a:t>
            </a:r>
            <a:r>
              <a:rPr lang="de-DE" dirty="0"/>
              <a:t> Vergütungszuschlag = </a:t>
            </a:r>
            <a:r>
              <a:rPr lang="de-DE" b="1" dirty="0"/>
              <a:t>0,50€</a:t>
            </a:r>
            <a:r>
              <a:rPr lang="de-DE" dirty="0"/>
              <a:t>)</a:t>
            </a:r>
          </a:p>
          <a:p>
            <a:endParaRPr lang="de-DE" dirty="0"/>
          </a:p>
          <a:p>
            <a:r>
              <a:rPr lang="de-DE" dirty="0"/>
              <a:t>	</a:t>
            </a:r>
            <a:r>
              <a:rPr lang="de-DE" b="1" dirty="0">
                <a:solidFill>
                  <a:schemeClr val="accent6">
                    <a:lumMod val="75000"/>
                  </a:schemeClr>
                </a:solidFill>
              </a:rPr>
              <a:t>Rot</a:t>
            </a:r>
            <a:r>
              <a:rPr lang="de-DE" dirty="0"/>
              <a:t> hinterlegt sind: Arzneimittel, die in der Regel durch qualitative und wirtschaftliche Alternativen unter Beachtung 	medizinischer Ausschlusskriterien substituiert werden können. </a:t>
            </a:r>
          </a:p>
          <a:p>
            <a:r>
              <a:rPr lang="de-DE" dirty="0"/>
              <a:t>	(Bei Quote </a:t>
            </a:r>
            <a:r>
              <a:rPr lang="de-DE" b="1" dirty="0">
                <a:solidFill>
                  <a:schemeClr val="accent6">
                    <a:lumMod val="75000"/>
                  </a:schemeClr>
                </a:solidFill>
              </a:rPr>
              <a:t>≤ 3% </a:t>
            </a:r>
            <a:r>
              <a:rPr lang="de-DE" dirty="0">
                <a:sym typeface="Wingdings" panose="05000000000000000000" pitchFamily="2" charset="2"/>
              </a:rPr>
              <a:t></a:t>
            </a:r>
            <a:r>
              <a:rPr lang="de-DE" dirty="0"/>
              <a:t> Vergütungszuschlag = </a:t>
            </a:r>
            <a:r>
              <a:rPr lang="de-DE" b="1" dirty="0"/>
              <a:t>2,50€</a:t>
            </a:r>
            <a:r>
              <a:rPr lang="de-DE" dirty="0"/>
              <a:t>)</a:t>
            </a:r>
          </a:p>
          <a:p>
            <a:endParaRPr lang="de-DE" dirty="0"/>
          </a:p>
          <a:p>
            <a:r>
              <a:rPr lang="de-DE" dirty="0"/>
              <a:t>	</a:t>
            </a:r>
            <a:r>
              <a:rPr lang="de-DE" b="1" dirty="0">
                <a:solidFill>
                  <a:schemeClr val="accent2"/>
                </a:solidFill>
              </a:rPr>
              <a:t>Orange</a:t>
            </a:r>
            <a:r>
              <a:rPr lang="de-DE" dirty="0"/>
              <a:t> hinterlegt sind: Ausgewählte Original-Arzneimittel, die durch wirtschaftliche Alternativen (rabattierte „blau“ 	gekennzeichnete Original-Arzneimittel) ersetzt werden können.</a:t>
            </a:r>
          </a:p>
          <a:p>
            <a:endParaRPr lang="de-DE" dirty="0"/>
          </a:p>
        </p:txBody>
      </p:sp>
      <p:sp>
        <p:nvSpPr>
          <p:cNvPr id="5" name="Foliennummernplatzhalter 4">
            <a:extLst>
              <a:ext uri="{FF2B5EF4-FFF2-40B4-BE49-F238E27FC236}">
                <a16:creationId xmlns:a16="http://schemas.microsoft.com/office/drawing/2014/main" id="{A8BDAD07-DBC5-A2F9-061D-7A98E8F357EF}"/>
              </a:ext>
            </a:extLst>
          </p:cNvPr>
          <p:cNvSpPr>
            <a:spLocks noGrp="1"/>
          </p:cNvSpPr>
          <p:nvPr>
            <p:ph type="sldNum" sz="quarter" idx="16"/>
          </p:nvPr>
        </p:nvSpPr>
        <p:spPr/>
        <p:txBody>
          <a:bodyPr/>
          <a:lstStyle/>
          <a:p>
            <a:fld id="{563F8326-2D3F-44D0-8A27-327B93DAAA3E}" type="slidenum">
              <a:rPr lang="de-DE" smtClean="0"/>
              <a:pPr/>
              <a:t>44</a:t>
            </a:fld>
            <a:endParaRPr lang="de-DE"/>
          </a:p>
        </p:txBody>
      </p:sp>
      <p:sp>
        <p:nvSpPr>
          <p:cNvPr id="12" name="Fußzeilenplatzhalter 5">
            <a:extLst>
              <a:ext uri="{FF2B5EF4-FFF2-40B4-BE49-F238E27FC236}">
                <a16:creationId xmlns:a16="http://schemas.microsoft.com/office/drawing/2014/main" id="{4A5F806E-20B6-86A9-9DA5-7E461F5E5FB2}"/>
              </a:ext>
            </a:extLst>
          </p:cNvPr>
          <p:cNvSpPr>
            <a:spLocks noGrp="1"/>
          </p:cNvSpPr>
          <p:nvPr>
            <p:ph type="ftr" sz="quarter" idx="15"/>
          </p:nvPr>
        </p:nvSpPr>
        <p:spPr>
          <a:xfrm>
            <a:off x="5384846" y="6507057"/>
            <a:ext cx="1422307" cy="180000"/>
          </a:xfrm>
        </p:spPr>
        <p:txBody>
          <a:bodyPr/>
          <a:lstStyle/>
          <a:p>
            <a:r>
              <a:rPr lang="de-DE" dirty="0"/>
              <a:t>Vertragsschulung Pneumologie</a:t>
            </a:r>
          </a:p>
        </p:txBody>
      </p:sp>
      <p:sp>
        <p:nvSpPr>
          <p:cNvPr id="13" name="Fußzeilenplatzhalter 5">
            <a:extLst>
              <a:ext uri="{FF2B5EF4-FFF2-40B4-BE49-F238E27FC236}">
                <a16:creationId xmlns:a16="http://schemas.microsoft.com/office/drawing/2014/main" id="{1BF05FFE-7905-0D03-165C-4DF196E6F2D2}"/>
              </a:ext>
            </a:extLst>
          </p:cNvPr>
          <p:cNvSpPr txBox="1">
            <a:spLocks/>
          </p:cNvSpPr>
          <p:nvPr/>
        </p:nvSpPr>
        <p:spPr>
          <a:xfrm>
            <a:off x="928555" y="6507057"/>
            <a:ext cx="1422307" cy="180000"/>
          </a:xfrm>
          <a:prstGeom prst="rect">
            <a:avLst/>
          </a:prstGeom>
        </p:spPr>
        <p:txBody>
          <a:bodyPr vert="horz" lIns="0" tIns="0" rIns="0" bIns="0" rtlCol="0" anchor="t"/>
          <a:lstStyle>
            <a:defPPr>
              <a:defRPr lang="de-DE"/>
            </a:defPPr>
            <a:lvl1pPr marL="0" algn="l" defTabSz="914400" rtl="0" eaLnBrk="1" latinLnBrk="0" hangingPunct="1">
              <a:defRPr sz="800" kern="1200">
                <a:solidFill>
                  <a:schemeClr val="tx2"/>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7417286-CD27-4536-AB02-35836954B47B}" type="datetime1">
              <a:rPr lang="de-DE"/>
              <a:t>02.10.2026</a:t>
            </a:fld>
            <a:endParaRPr lang="de-DE" dirty="0"/>
          </a:p>
        </p:txBody>
      </p:sp>
      <p:grpSp>
        <p:nvGrpSpPr>
          <p:cNvPr id="6" name="Gruppieren 5">
            <a:extLst>
              <a:ext uri="{FF2B5EF4-FFF2-40B4-BE49-F238E27FC236}">
                <a16:creationId xmlns:a16="http://schemas.microsoft.com/office/drawing/2014/main" id="{B5DCE04F-CE7E-1E34-66FA-EE43A9EA25A4}"/>
              </a:ext>
            </a:extLst>
          </p:cNvPr>
          <p:cNvGrpSpPr/>
          <p:nvPr/>
        </p:nvGrpSpPr>
        <p:grpSpPr>
          <a:xfrm>
            <a:off x="281986" y="4255356"/>
            <a:ext cx="914400" cy="1044000"/>
            <a:chOff x="5638800" y="2026506"/>
            <a:chExt cx="914400" cy="1044000"/>
          </a:xfrm>
        </p:grpSpPr>
        <p:sp>
          <p:nvSpPr>
            <p:cNvPr id="17" name="Ellipse 16">
              <a:extLst>
                <a:ext uri="{FF2B5EF4-FFF2-40B4-BE49-F238E27FC236}">
                  <a16:creationId xmlns:a16="http://schemas.microsoft.com/office/drawing/2014/main" id="{6F1896C3-41ED-3099-1292-0305E120E439}"/>
                </a:ext>
              </a:extLst>
            </p:cNvPr>
            <p:cNvSpPr>
              <a:spLocks noChangeAspect="1"/>
            </p:cNvSpPr>
            <p:nvPr/>
          </p:nvSpPr>
          <p:spPr>
            <a:xfrm>
              <a:off x="6026414" y="2206350"/>
              <a:ext cx="140400" cy="140400"/>
            </a:xfrm>
            <a:prstGeom prst="ellipse">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lIns="72000" tIns="72000" rIns="72000" bIns="72000" rtlCol="0" anchor="ctr"/>
            <a:lstStyle/>
            <a:p>
              <a:pPr algn="ctr">
                <a:spcAft>
                  <a:spcPts val="600"/>
                </a:spcAft>
              </a:pPr>
              <a:endParaRPr lang="de-DE" sz="1600" dirty="0" err="1"/>
            </a:p>
          </p:txBody>
        </p:sp>
        <p:pic>
          <p:nvPicPr>
            <p:cNvPr id="14" name="Grafik 13" descr="Ampel Silhouette">
              <a:extLst>
                <a:ext uri="{FF2B5EF4-FFF2-40B4-BE49-F238E27FC236}">
                  <a16:creationId xmlns:a16="http://schemas.microsoft.com/office/drawing/2014/main" id="{53250A55-A103-894B-7878-F50A0BEEB814}"/>
                </a:ext>
              </a:extLst>
            </p:cNvPr>
            <p:cNvPicPr>
              <a:picLocks noChangeAspect="1"/>
            </p:cNvPicPr>
            <p:nvPr/>
          </p:nvPicPr>
          <p:blipFill>
            <a:blip>
              <a:extLst>
                <a:ext uri="{96DAC541-7B7A-43D3-8B79-37D633B846F1}">
                  <asvg:svgBlip xmlns:asvg="http://schemas.microsoft.com/office/drawing/2016/SVG/main" r:embed="rId2"/>
                </a:ext>
              </a:extLst>
            </a:blip>
            <a:srcRect t="60106" b="4461"/>
            <a:stretch>
              <a:fillRect/>
            </a:stretch>
          </p:blipFill>
          <p:spPr>
            <a:xfrm>
              <a:off x="5638800" y="2746506"/>
              <a:ext cx="914400" cy="324000"/>
            </a:xfrm>
            <a:prstGeom prst="rect">
              <a:avLst/>
            </a:prstGeom>
          </p:spPr>
        </p:pic>
        <p:pic>
          <p:nvPicPr>
            <p:cNvPr id="15" name="Grafik 14" descr="Ampel Silhouette">
              <a:extLst>
                <a:ext uri="{FF2B5EF4-FFF2-40B4-BE49-F238E27FC236}">
                  <a16:creationId xmlns:a16="http://schemas.microsoft.com/office/drawing/2014/main" id="{7C94FA20-585E-90E8-62AE-41AFF43AD9BA}"/>
                </a:ext>
              </a:extLst>
            </p:cNvPr>
            <p:cNvPicPr>
              <a:picLocks noChangeAspect="1"/>
            </p:cNvPicPr>
            <p:nvPr/>
          </p:nvPicPr>
          <p:blipFill>
            <a:blip>
              <a:extLst>
                <a:ext uri="{96DAC541-7B7A-43D3-8B79-37D633B846F1}">
                  <asvg:svgBlip xmlns:asvg="http://schemas.microsoft.com/office/drawing/2016/SVG/main" r:embed="rId2"/>
                </a:ext>
              </a:extLst>
            </a:blip>
            <a:srcRect t="-1" b="40946"/>
            <a:stretch>
              <a:fillRect/>
            </a:stretch>
          </p:blipFill>
          <p:spPr>
            <a:xfrm>
              <a:off x="5638800" y="2026506"/>
              <a:ext cx="914400" cy="540000"/>
            </a:xfrm>
            <a:prstGeom prst="rect">
              <a:avLst/>
            </a:prstGeom>
          </p:spPr>
        </p:pic>
        <p:pic>
          <p:nvPicPr>
            <p:cNvPr id="16" name="Grafik 15" descr="Ampel Silhouette">
              <a:extLst>
                <a:ext uri="{FF2B5EF4-FFF2-40B4-BE49-F238E27FC236}">
                  <a16:creationId xmlns:a16="http://schemas.microsoft.com/office/drawing/2014/main" id="{2BB3492A-5E23-16E4-1C1B-0B3A9EA6E30F}"/>
                </a:ext>
              </a:extLst>
            </p:cNvPr>
            <p:cNvPicPr>
              <a:picLocks noChangeAspect="1"/>
            </p:cNvPicPr>
            <p:nvPr/>
          </p:nvPicPr>
          <p:blipFill>
            <a:blip>
              <a:extLst>
                <a:ext uri="{96DAC541-7B7A-43D3-8B79-37D633B846F1}">
                  <asvg:svgBlip xmlns:asvg="http://schemas.microsoft.com/office/drawing/2016/SVG/main" r:embed="rId2"/>
                </a:ext>
              </a:extLst>
            </a:blip>
            <a:srcRect t="39049" b="41266"/>
            <a:stretch>
              <a:fillRect/>
            </a:stretch>
          </p:blipFill>
          <p:spPr>
            <a:xfrm>
              <a:off x="5638800" y="2566506"/>
              <a:ext cx="914400" cy="180000"/>
            </a:xfrm>
            <a:prstGeom prst="rect">
              <a:avLst/>
            </a:prstGeom>
          </p:spPr>
        </p:pic>
      </p:grpSp>
      <p:grpSp>
        <p:nvGrpSpPr>
          <p:cNvPr id="18" name="Gruppieren 17">
            <a:extLst>
              <a:ext uri="{FF2B5EF4-FFF2-40B4-BE49-F238E27FC236}">
                <a16:creationId xmlns:a16="http://schemas.microsoft.com/office/drawing/2014/main" id="{EC2B3291-4DBF-559A-D03E-74BE7250FF71}"/>
              </a:ext>
            </a:extLst>
          </p:cNvPr>
          <p:cNvGrpSpPr/>
          <p:nvPr/>
        </p:nvGrpSpPr>
        <p:grpSpPr>
          <a:xfrm>
            <a:off x="281986" y="3110379"/>
            <a:ext cx="914400" cy="1044000"/>
            <a:chOff x="7717808" y="3214506"/>
            <a:chExt cx="914400" cy="1044000"/>
          </a:xfrm>
        </p:grpSpPr>
        <p:sp>
          <p:nvSpPr>
            <p:cNvPr id="22" name="Ellipse 21">
              <a:extLst>
                <a:ext uri="{FF2B5EF4-FFF2-40B4-BE49-F238E27FC236}">
                  <a16:creationId xmlns:a16="http://schemas.microsoft.com/office/drawing/2014/main" id="{F56AAA38-FE21-95DF-6E09-AC8B71CF9982}"/>
                </a:ext>
              </a:extLst>
            </p:cNvPr>
            <p:cNvSpPr>
              <a:spLocks noChangeAspect="1"/>
            </p:cNvSpPr>
            <p:nvPr/>
          </p:nvSpPr>
          <p:spPr>
            <a:xfrm>
              <a:off x="8103814" y="3977727"/>
              <a:ext cx="140400" cy="140400"/>
            </a:xfrm>
            <a:prstGeom prst="ellipse">
              <a:avLst/>
            </a:prstGeom>
            <a:solidFill>
              <a:schemeClr val="accent3">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72000" tIns="72000" rIns="72000" bIns="72000" rtlCol="0" anchor="ctr"/>
            <a:lstStyle/>
            <a:p>
              <a:pPr algn="ctr">
                <a:spcAft>
                  <a:spcPts val="600"/>
                </a:spcAft>
              </a:pPr>
              <a:endParaRPr lang="de-DE" sz="1600" dirty="0" err="1"/>
            </a:p>
          </p:txBody>
        </p:sp>
        <p:pic>
          <p:nvPicPr>
            <p:cNvPr id="19" name="Grafik 18" descr="Ampel Silhouette">
              <a:extLst>
                <a:ext uri="{FF2B5EF4-FFF2-40B4-BE49-F238E27FC236}">
                  <a16:creationId xmlns:a16="http://schemas.microsoft.com/office/drawing/2014/main" id="{0D043921-7563-CA52-12DD-A0D77C9020D2}"/>
                </a:ext>
              </a:extLst>
            </p:cNvPr>
            <p:cNvPicPr>
              <a:picLocks noChangeAspect="1"/>
            </p:cNvPicPr>
            <p:nvPr/>
          </p:nvPicPr>
          <p:blipFill>
            <a:blip>
              <a:extLst>
                <a:ext uri="{96DAC541-7B7A-43D3-8B79-37D633B846F1}">
                  <asvg:svgBlip xmlns:asvg="http://schemas.microsoft.com/office/drawing/2016/SVG/main" r:embed="rId2"/>
                </a:ext>
              </a:extLst>
            </a:blip>
            <a:srcRect t="60106" b="4461"/>
            <a:stretch>
              <a:fillRect/>
            </a:stretch>
          </p:blipFill>
          <p:spPr>
            <a:xfrm>
              <a:off x="7717808" y="3934506"/>
              <a:ext cx="914400" cy="324000"/>
            </a:xfrm>
            <a:prstGeom prst="rect">
              <a:avLst/>
            </a:prstGeom>
          </p:spPr>
        </p:pic>
        <p:pic>
          <p:nvPicPr>
            <p:cNvPr id="20" name="Grafik 19" descr="Ampel Silhouette">
              <a:extLst>
                <a:ext uri="{FF2B5EF4-FFF2-40B4-BE49-F238E27FC236}">
                  <a16:creationId xmlns:a16="http://schemas.microsoft.com/office/drawing/2014/main" id="{1DB9EBAB-6D1B-847E-812E-4BC342FAD1A9}"/>
                </a:ext>
              </a:extLst>
            </p:cNvPr>
            <p:cNvPicPr>
              <a:picLocks noChangeAspect="1"/>
            </p:cNvPicPr>
            <p:nvPr/>
          </p:nvPicPr>
          <p:blipFill>
            <a:blip>
              <a:extLst>
                <a:ext uri="{96DAC541-7B7A-43D3-8B79-37D633B846F1}">
                  <asvg:svgBlip xmlns:asvg="http://schemas.microsoft.com/office/drawing/2016/SVG/main" r:embed="rId2"/>
                </a:ext>
              </a:extLst>
            </a:blip>
            <a:srcRect t="-1" b="40946"/>
            <a:stretch>
              <a:fillRect/>
            </a:stretch>
          </p:blipFill>
          <p:spPr>
            <a:xfrm>
              <a:off x="7717808" y="3214506"/>
              <a:ext cx="914400" cy="540000"/>
            </a:xfrm>
            <a:prstGeom prst="rect">
              <a:avLst/>
            </a:prstGeom>
          </p:spPr>
        </p:pic>
        <p:pic>
          <p:nvPicPr>
            <p:cNvPr id="21" name="Grafik 20" descr="Ampel Silhouette">
              <a:extLst>
                <a:ext uri="{FF2B5EF4-FFF2-40B4-BE49-F238E27FC236}">
                  <a16:creationId xmlns:a16="http://schemas.microsoft.com/office/drawing/2014/main" id="{E4B56DB8-57B0-2751-6012-EF12338E0DD2}"/>
                </a:ext>
              </a:extLst>
            </p:cNvPr>
            <p:cNvPicPr>
              <a:picLocks noChangeAspect="1"/>
            </p:cNvPicPr>
            <p:nvPr/>
          </p:nvPicPr>
          <p:blipFill>
            <a:blip>
              <a:extLst>
                <a:ext uri="{96DAC541-7B7A-43D3-8B79-37D633B846F1}">
                  <asvg:svgBlip xmlns:asvg="http://schemas.microsoft.com/office/drawing/2016/SVG/main" r:embed="rId2"/>
                </a:ext>
              </a:extLst>
            </a:blip>
            <a:srcRect t="39049" b="41266"/>
            <a:stretch>
              <a:fillRect/>
            </a:stretch>
          </p:blipFill>
          <p:spPr>
            <a:xfrm>
              <a:off x="7717808" y="3754506"/>
              <a:ext cx="914400" cy="180000"/>
            </a:xfrm>
            <a:prstGeom prst="rect">
              <a:avLst/>
            </a:prstGeom>
          </p:spPr>
        </p:pic>
      </p:grpSp>
      <p:grpSp>
        <p:nvGrpSpPr>
          <p:cNvPr id="23" name="Gruppieren 22">
            <a:extLst>
              <a:ext uri="{FF2B5EF4-FFF2-40B4-BE49-F238E27FC236}">
                <a16:creationId xmlns:a16="http://schemas.microsoft.com/office/drawing/2014/main" id="{90BC60A2-C039-3663-E746-D397CF305EE1}"/>
              </a:ext>
            </a:extLst>
          </p:cNvPr>
          <p:cNvGrpSpPr/>
          <p:nvPr/>
        </p:nvGrpSpPr>
        <p:grpSpPr>
          <a:xfrm>
            <a:off x="280992" y="1980451"/>
            <a:ext cx="914400" cy="1044000"/>
            <a:chOff x="7717808" y="2134506"/>
            <a:chExt cx="914400" cy="1044000"/>
          </a:xfrm>
        </p:grpSpPr>
        <p:sp>
          <p:nvSpPr>
            <p:cNvPr id="27" name="Ellipse 26">
              <a:extLst>
                <a:ext uri="{FF2B5EF4-FFF2-40B4-BE49-F238E27FC236}">
                  <a16:creationId xmlns:a16="http://schemas.microsoft.com/office/drawing/2014/main" id="{13E8612C-4C56-CB93-4DFE-E89E5B828D2F}"/>
                </a:ext>
              </a:extLst>
            </p:cNvPr>
            <p:cNvSpPr>
              <a:spLocks noChangeAspect="1"/>
            </p:cNvSpPr>
            <p:nvPr/>
          </p:nvSpPr>
          <p:spPr>
            <a:xfrm>
              <a:off x="8106416" y="2702855"/>
              <a:ext cx="140400" cy="140400"/>
            </a:xfrm>
            <a:prstGeom prst="ellipse">
              <a:avLst/>
            </a:prstGeom>
            <a:solidFill>
              <a:schemeClr val="accent5">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72000" tIns="72000" rIns="72000" bIns="72000" rtlCol="0" anchor="ctr"/>
            <a:lstStyle/>
            <a:p>
              <a:pPr algn="ctr">
                <a:spcAft>
                  <a:spcPts val="600"/>
                </a:spcAft>
              </a:pPr>
              <a:endParaRPr lang="de-DE" sz="1600" dirty="0" err="1"/>
            </a:p>
          </p:txBody>
        </p:sp>
        <p:pic>
          <p:nvPicPr>
            <p:cNvPr id="24" name="Grafik 23" descr="Ampel Silhouette">
              <a:extLst>
                <a:ext uri="{FF2B5EF4-FFF2-40B4-BE49-F238E27FC236}">
                  <a16:creationId xmlns:a16="http://schemas.microsoft.com/office/drawing/2014/main" id="{DE5C02DB-6C59-1192-83A0-82CA7CE2CB0A}"/>
                </a:ext>
              </a:extLst>
            </p:cNvPr>
            <p:cNvPicPr>
              <a:picLocks noChangeAspect="1"/>
            </p:cNvPicPr>
            <p:nvPr/>
          </p:nvPicPr>
          <p:blipFill>
            <a:blip>
              <a:extLst>
                <a:ext uri="{96DAC541-7B7A-43D3-8B79-37D633B846F1}">
                  <asvg:svgBlip xmlns:asvg="http://schemas.microsoft.com/office/drawing/2016/SVG/main" r:embed="rId2"/>
                </a:ext>
              </a:extLst>
            </a:blip>
            <a:srcRect t="60106" b="4461"/>
            <a:stretch>
              <a:fillRect/>
            </a:stretch>
          </p:blipFill>
          <p:spPr>
            <a:xfrm>
              <a:off x="7717808" y="2854506"/>
              <a:ext cx="914400" cy="324000"/>
            </a:xfrm>
            <a:prstGeom prst="rect">
              <a:avLst/>
            </a:prstGeom>
          </p:spPr>
        </p:pic>
        <p:pic>
          <p:nvPicPr>
            <p:cNvPr id="25" name="Grafik 24" descr="Ampel Silhouette">
              <a:extLst>
                <a:ext uri="{FF2B5EF4-FFF2-40B4-BE49-F238E27FC236}">
                  <a16:creationId xmlns:a16="http://schemas.microsoft.com/office/drawing/2014/main" id="{27CC713E-577C-CF25-4A6A-0AAD55825776}"/>
                </a:ext>
              </a:extLst>
            </p:cNvPr>
            <p:cNvPicPr>
              <a:picLocks noChangeAspect="1"/>
            </p:cNvPicPr>
            <p:nvPr/>
          </p:nvPicPr>
          <p:blipFill>
            <a:blip>
              <a:extLst>
                <a:ext uri="{96DAC541-7B7A-43D3-8B79-37D633B846F1}">
                  <asvg:svgBlip xmlns:asvg="http://schemas.microsoft.com/office/drawing/2016/SVG/main" r:embed="rId2"/>
                </a:ext>
              </a:extLst>
            </a:blip>
            <a:srcRect t="-1" b="40946"/>
            <a:stretch>
              <a:fillRect/>
            </a:stretch>
          </p:blipFill>
          <p:spPr>
            <a:xfrm>
              <a:off x="7717808" y="2134506"/>
              <a:ext cx="914400" cy="540000"/>
            </a:xfrm>
            <a:prstGeom prst="rect">
              <a:avLst/>
            </a:prstGeom>
          </p:spPr>
        </p:pic>
        <p:pic>
          <p:nvPicPr>
            <p:cNvPr id="26" name="Grafik 25" descr="Ampel Silhouette">
              <a:extLst>
                <a:ext uri="{FF2B5EF4-FFF2-40B4-BE49-F238E27FC236}">
                  <a16:creationId xmlns:a16="http://schemas.microsoft.com/office/drawing/2014/main" id="{8DE510A7-2543-7BEB-3BB3-6C7E3672A23B}"/>
                </a:ext>
              </a:extLst>
            </p:cNvPr>
            <p:cNvPicPr>
              <a:picLocks noChangeAspect="1"/>
            </p:cNvPicPr>
            <p:nvPr/>
          </p:nvPicPr>
          <p:blipFill>
            <a:blip>
              <a:extLst>
                <a:ext uri="{96DAC541-7B7A-43D3-8B79-37D633B846F1}">
                  <asvg:svgBlip xmlns:asvg="http://schemas.microsoft.com/office/drawing/2016/SVG/main" r:embed="rId2"/>
                </a:ext>
              </a:extLst>
            </a:blip>
            <a:srcRect t="39049" b="41266"/>
            <a:stretch>
              <a:fillRect/>
            </a:stretch>
          </p:blipFill>
          <p:spPr>
            <a:xfrm>
              <a:off x="7717808" y="2674506"/>
              <a:ext cx="914400" cy="180000"/>
            </a:xfrm>
            <a:prstGeom prst="rect">
              <a:avLst/>
            </a:prstGeom>
          </p:spPr>
        </p:pic>
      </p:grpSp>
      <p:grpSp>
        <p:nvGrpSpPr>
          <p:cNvPr id="28" name="Gruppieren 27">
            <a:extLst>
              <a:ext uri="{FF2B5EF4-FFF2-40B4-BE49-F238E27FC236}">
                <a16:creationId xmlns:a16="http://schemas.microsoft.com/office/drawing/2014/main" id="{DDDECA3A-DED4-8108-FBC4-C7E020CAF6B0}"/>
              </a:ext>
            </a:extLst>
          </p:cNvPr>
          <p:cNvGrpSpPr/>
          <p:nvPr/>
        </p:nvGrpSpPr>
        <p:grpSpPr>
          <a:xfrm>
            <a:off x="279998" y="5323453"/>
            <a:ext cx="914400" cy="1044000"/>
            <a:chOff x="6741994" y="2083371"/>
            <a:chExt cx="914400" cy="1044000"/>
          </a:xfrm>
        </p:grpSpPr>
        <p:sp>
          <p:nvSpPr>
            <p:cNvPr id="32" name="Ellipse 31">
              <a:extLst>
                <a:ext uri="{FF2B5EF4-FFF2-40B4-BE49-F238E27FC236}">
                  <a16:creationId xmlns:a16="http://schemas.microsoft.com/office/drawing/2014/main" id="{AA63D6A3-9083-2B83-6BC0-E40A069123D7}"/>
                </a:ext>
              </a:extLst>
            </p:cNvPr>
            <p:cNvSpPr>
              <a:spLocks noChangeAspect="1"/>
            </p:cNvSpPr>
            <p:nvPr/>
          </p:nvSpPr>
          <p:spPr>
            <a:xfrm>
              <a:off x="7128000" y="2469600"/>
              <a:ext cx="140400" cy="140400"/>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lIns="72000" tIns="72000" rIns="72000" bIns="72000" rtlCol="0" anchor="ctr"/>
            <a:lstStyle/>
            <a:p>
              <a:pPr algn="ctr">
                <a:spcAft>
                  <a:spcPts val="600"/>
                </a:spcAft>
              </a:pPr>
              <a:endParaRPr lang="de-DE" sz="1600" dirty="0" err="1"/>
            </a:p>
          </p:txBody>
        </p:sp>
        <p:pic>
          <p:nvPicPr>
            <p:cNvPr id="29" name="Grafik 28" descr="Ampel Silhouette">
              <a:extLst>
                <a:ext uri="{FF2B5EF4-FFF2-40B4-BE49-F238E27FC236}">
                  <a16:creationId xmlns:a16="http://schemas.microsoft.com/office/drawing/2014/main" id="{3CC7EDB7-DF58-C227-951D-26822A33B74B}"/>
                </a:ext>
              </a:extLst>
            </p:cNvPr>
            <p:cNvPicPr>
              <a:picLocks noChangeAspect="1"/>
            </p:cNvPicPr>
            <p:nvPr/>
          </p:nvPicPr>
          <p:blipFill>
            <a:blip>
              <a:extLst>
                <a:ext uri="{96DAC541-7B7A-43D3-8B79-37D633B846F1}">
                  <asvg:svgBlip xmlns:asvg="http://schemas.microsoft.com/office/drawing/2016/SVG/main" r:embed="rId2"/>
                </a:ext>
              </a:extLst>
            </a:blip>
            <a:srcRect t="60106" b="4461"/>
            <a:stretch>
              <a:fillRect/>
            </a:stretch>
          </p:blipFill>
          <p:spPr>
            <a:xfrm>
              <a:off x="6741994" y="2803371"/>
              <a:ext cx="914400" cy="324000"/>
            </a:xfrm>
            <a:prstGeom prst="rect">
              <a:avLst/>
            </a:prstGeom>
          </p:spPr>
        </p:pic>
        <p:pic>
          <p:nvPicPr>
            <p:cNvPr id="30" name="Grafik 29" descr="Ampel Silhouette">
              <a:extLst>
                <a:ext uri="{FF2B5EF4-FFF2-40B4-BE49-F238E27FC236}">
                  <a16:creationId xmlns:a16="http://schemas.microsoft.com/office/drawing/2014/main" id="{6A15E45A-DD5E-0EA2-0334-FCD539D0BE2E}"/>
                </a:ext>
              </a:extLst>
            </p:cNvPr>
            <p:cNvPicPr>
              <a:picLocks noChangeAspect="1"/>
            </p:cNvPicPr>
            <p:nvPr/>
          </p:nvPicPr>
          <p:blipFill>
            <a:blip>
              <a:extLst>
                <a:ext uri="{96DAC541-7B7A-43D3-8B79-37D633B846F1}">
                  <asvg:svgBlip xmlns:asvg="http://schemas.microsoft.com/office/drawing/2016/SVG/main" r:embed="rId2"/>
                </a:ext>
              </a:extLst>
            </a:blip>
            <a:srcRect t="-1" b="40946"/>
            <a:stretch>
              <a:fillRect/>
            </a:stretch>
          </p:blipFill>
          <p:spPr>
            <a:xfrm>
              <a:off x="6741994" y="2083371"/>
              <a:ext cx="914400" cy="540000"/>
            </a:xfrm>
            <a:prstGeom prst="rect">
              <a:avLst/>
            </a:prstGeom>
          </p:spPr>
        </p:pic>
        <p:pic>
          <p:nvPicPr>
            <p:cNvPr id="31" name="Grafik 30" descr="Ampel Silhouette">
              <a:extLst>
                <a:ext uri="{FF2B5EF4-FFF2-40B4-BE49-F238E27FC236}">
                  <a16:creationId xmlns:a16="http://schemas.microsoft.com/office/drawing/2014/main" id="{1C0D8EB9-5262-3610-6967-7D1DA0FEF6AF}"/>
                </a:ext>
              </a:extLst>
            </p:cNvPr>
            <p:cNvPicPr>
              <a:picLocks noChangeAspect="1"/>
            </p:cNvPicPr>
            <p:nvPr/>
          </p:nvPicPr>
          <p:blipFill>
            <a:blip>
              <a:extLst>
                <a:ext uri="{96DAC541-7B7A-43D3-8B79-37D633B846F1}">
                  <asvg:svgBlip xmlns:asvg="http://schemas.microsoft.com/office/drawing/2016/SVG/main" r:embed="rId2"/>
                </a:ext>
              </a:extLst>
            </a:blip>
            <a:srcRect t="39049" b="41266"/>
            <a:stretch>
              <a:fillRect/>
            </a:stretch>
          </p:blipFill>
          <p:spPr>
            <a:xfrm>
              <a:off x="6741994" y="2623371"/>
              <a:ext cx="914400" cy="180000"/>
            </a:xfrm>
            <a:prstGeom prst="rect">
              <a:avLst/>
            </a:prstGeom>
          </p:spPr>
        </p:pic>
      </p:grpSp>
    </p:spTree>
    <p:extLst>
      <p:ext uri="{BB962C8B-B14F-4D97-AF65-F5344CB8AC3E}">
        <p14:creationId xmlns:p14="http://schemas.microsoft.com/office/powerpoint/2010/main" val="387501217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7BF8E2-9F0B-CC19-64DB-A01F8BB9BE4C}"/>
            </a:ext>
          </a:extLst>
        </p:cNvPr>
        <p:cNvGrpSpPr/>
        <p:nvPr/>
      </p:nvGrpSpPr>
      <p:grpSpPr>
        <a:xfrm>
          <a:off x="0" y="0"/>
          <a:ext cx="0" cy="0"/>
          <a:chOff x="0" y="0"/>
          <a:chExt cx="0" cy="0"/>
        </a:xfrm>
      </p:grpSpPr>
      <p:graphicFrame>
        <p:nvGraphicFramePr>
          <p:cNvPr id="12" name="Tabelle 11">
            <a:extLst>
              <a:ext uri="{FF2B5EF4-FFF2-40B4-BE49-F238E27FC236}">
                <a16:creationId xmlns:a16="http://schemas.microsoft.com/office/drawing/2014/main" id="{1B07EF50-95B0-4A35-4241-D9BE2953F669}"/>
              </a:ext>
            </a:extLst>
          </p:cNvPr>
          <p:cNvGraphicFramePr>
            <a:graphicFrameLocks noGrp="1"/>
          </p:cNvGraphicFramePr>
          <p:nvPr>
            <p:extLst>
              <p:ext uri="{D42A27DB-BD31-4B8C-83A1-F6EECF244321}">
                <p14:modId xmlns:p14="http://schemas.microsoft.com/office/powerpoint/2010/main" val="1465444190"/>
              </p:ext>
            </p:extLst>
          </p:nvPr>
        </p:nvGraphicFramePr>
        <p:xfrm>
          <a:off x="379185" y="2046727"/>
          <a:ext cx="11443065" cy="822960"/>
        </p:xfrm>
        <a:graphic>
          <a:graphicData uri="http://schemas.openxmlformats.org/drawingml/2006/table">
            <a:tbl>
              <a:tblPr firstRow="1" bandRow="1">
                <a:tableStyleId>{5940675A-B579-460E-94D1-54222C63F5DA}</a:tableStyleId>
              </a:tblPr>
              <a:tblGrid>
                <a:gridCol w="596402">
                  <a:extLst>
                    <a:ext uri="{9D8B030D-6E8A-4147-A177-3AD203B41FA5}">
                      <a16:colId xmlns:a16="http://schemas.microsoft.com/office/drawing/2014/main" val="2744887665"/>
                    </a:ext>
                  </a:extLst>
                </a:gridCol>
                <a:gridCol w="720010">
                  <a:extLst>
                    <a:ext uri="{9D8B030D-6E8A-4147-A177-3AD203B41FA5}">
                      <a16:colId xmlns:a16="http://schemas.microsoft.com/office/drawing/2014/main" val="2119039825"/>
                    </a:ext>
                  </a:extLst>
                </a:gridCol>
                <a:gridCol w="5914893">
                  <a:extLst>
                    <a:ext uri="{9D8B030D-6E8A-4147-A177-3AD203B41FA5}">
                      <a16:colId xmlns:a16="http://schemas.microsoft.com/office/drawing/2014/main" val="1828278700"/>
                    </a:ext>
                  </a:extLst>
                </a:gridCol>
                <a:gridCol w="1061553">
                  <a:extLst>
                    <a:ext uri="{9D8B030D-6E8A-4147-A177-3AD203B41FA5}">
                      <a16:colId xmlns:a16="http://schemas.microsoft.com/office/drawing/2014/main" val="1344477549"/>
                    </a:ext>
                  </a:extLst>
                </a:gridCol>
                <a:gridCol w="503702">
                  <a:extLst>
                    <a:ext uri="{9D8B030D-6E8A-4147-A177-3AD203B41FA5}">
                      <a16:colId xmlns:a16="http://schemas.microsoft.com/office/drawing/2014/main" val="3949919005"/>
                    </a:ext>
                  </a:extLst>
                </a:gridCol>
                <a:gridCol w="503702">
                  <a:extLst>
                    <a:ext uri="{9D8B030D-6E8A-4147-A177-3AD203B41FA5}">
                      <a16:colId xmlns:a16="http://schemas.microsoft.com/office/drawing/2014/main" val="2241765188"/>
                    </a:ext>
                  </a:extLst>
                </a:gridCol>
                <a:gridCol w="503702">
                  <a:extLst>
                    <a:ext uri="{9D8B030D-6E8A-4147-A177-3AD203B41FA5}">
                      <a16:colId xmlns:a16="http://schemas.microsoft.com/office/drawing/2014/main" val="2928451517"/>
                    </a:ext>
                  </a:extLst>
                </a:gridCol>
                <a:gridCol w="503702">
                  <a:extLst>
                    <a:ext uri="{9D8B030D-6E8A-4147-A177-3AD203B41FA5}">
                      <a16:colId xmlns:a16="http://schemas.microsoft.com/office/drawing/2014/main" val="3507934551"/>
                    </a:ext>
                  </a:extLst>
                </a:gridCol>
                <a:gridCol w="1135399">
                  <a:extLst>
                    <a:ext uri="{9D8B030D-6E8A-4147-A177-3AD203B41FA5}">
                      <a16:colId xmlns:a16="http://schemas.microsoft.com/office/drawing/2014/main" val="1783104759"/>
                    </a:ext>
                  </a:extLst>
                </a:gridCol>
              </a:tblGrid>
              <a:tr h="370840">
                <a:tc>
                  <a:txBody>
                    <a:bodyPr/>
                    <a:lstStyle/>
                    <a:p>
                      <a:endParaRPr lang="de-DE" sz="1600" dirty="0">
                        <a:solidFill>
                          <a:schemeClr val="tx2"/>
                        </a:solidFill>
                      </a:endParaRPr>
                    </a:p>
                  </a:txBody>
                  <a:tcPr>
                    <a:lnL w="12700" cap="flat" cmpd="sng" algn="ctr">
                      <a:solidFill>
                        <a:schemeClr val="accent3"/>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pPr lvl="0" algn="l"/>
                      <a:r>
                        <a:rPr lang="de-DE" sz="1600" b="1" dirty="0">
                          <a:solidFill>
                            <a:schemeClr val="tx2"/>
                          </a:solidFill>
                        </a:rPr>
                        <a:t>P2</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de-DE" sz="1600" dirty="0">
                          <a:solidFill>
                            <a:schemeClr val="tx2"/>
                          </a:solidFill>
                        </a:rPr>
                        <a:t>Akute Erkrankungen</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de-DE" sz="1600" dirty="0">
                          <a:solidFill>
                            <a:schemeClr val="tx2"/>
                          </a:solidFill>
                        </a:rPr>
                        <a:t>1 / T</a:t>
                      </a:r>
                    </a:p>
                    <a:p>
                      <a:r>
                        <a:rPr lang="de-DE" sz="1600" dirty="0">
                          <a:solidFill>
                            <a:schemeClr val="tx2"/>
                          </a:solidFill>
                        </a:rPr>
                        <a:t>2 / Q</a:t>
                      </a:r>
                    </a:p>
                    <a:p>
                      <a:r>
                        <a:rPr lang="de-DE" sz="1600" dirty="0">
                          <a:solidFill>
                            <a:schemeClr val="tx2"/>
                          </a:solidFill>
                        </a:rPr>
                        <a:t>4 / 4Q</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e-DE" sz="1600" dirty="0">
                        <a:solidFill>
                          <a:schemeClr val="tx2"/>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e-DE" sz="1600" dirty="0">
                        <a:solidFill>
                          <a:schemeClr val="tx2"/>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e-DE" sz="1600" dirty="0">
                        <a:solidFill>
                          <a:schemeClr val="tx2"/>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e-DE" sz="1600" dirty="0">
                        <a:solidFill>
                          <a:schemeClr val="tx2"/>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de-DE" sz="1600" dirty="0">
                          <a:solidFill>
                            <a:schemeClr val="tx2"/>
                          </a:solidFill>
                        </a:rPr>
                        <a:t>13,00 €</a:t>
                      </a:r>
                    </a:p>
                  </a:txBody>
                  <a:tcPr anchor="ctr">
                    <a:lnL w="12700" cap="flat" cmpd="sng" algn="ctr">
                      <a:no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797205416"/>
                  </a:ext>
                </a:extLst>
              </a:tr>
            </a:tbl>
          </a:graphicData>
        </a:graphic>
      </p:graphicFrame>
      <p:sp>
        <p:nvSpPr>
          <p:cNvPr id="2" name="Titel 1">
            <a:extLst>
              <a:ext uri="{FF2B5EF4-FFF2-40B4-BE49-F238E27FC236}">
                <a16:creationId xmlns:a16="http://schemas.microsoft.com/office/drawing/2014/main" id="{D1943D6B-89A2-3CB7-503E-A850BF45E689}"/>
              </a:ext>
            </a:extLst>
          </p:cNvPr>
          <p:cNvSpPr>
            <a:spLocks noGrp="1"/>
          </p:cNvSpPr>
          <p:nvPr>
            <p:ph type="title"/>
          </p:nvPr>
        </p:nvSpPr>
        <p:spPr/>
        <p:txBody>
          <a:bodyPr/>
          <a:lstStyle/>
          <a:p>
            <a:r>
              <a:rPr lang="de-DE" dirty="0"/>
              <a:t>Vergütungslogik</a:t>
            </a:r>
          </a:p>
        </p:txBody>
      </p:sp>
      <p:sp>
        <p:nvSpPr>
          <p:cNvPr id="3" name="Textplatzhalter 2">
            <a:extLst>
              <a:ext uri="{FF2B5EF4-FFF2-40B4-BE49-F238E27FC236}">
                <a16:creationId xmlns:a16="http://schemas.microsoft.com/office/drawing/2014/main" id="{C71F4D37-9F61-3281-2A99-846E4EEBFC32}"/>
              </a:ext>
            </a:extLst>
          </p:cNvPr>
          <p:cNvSpPr>
            <a:spLocks noGrp="1"/>
          </p:cNvSpPr>
          <p:nvPr>
            <p:ph type="body" sz="quarter" idx="20"/>
          </p:nvPr>
        </p:nvSpPr>
        <p:spPr/>
        <p:txBody>
          <a:bodyPr/>
          <a:lstStyle/>
          <a:p>
            <a:r>
              <a:rPr lang="de-DE" dirty="0"/>
              <a:t>Akute Erkrankungen</a:t>
            </a:r>
          </a:p>
        </p:txBody>
      </p:sp>
      <p:sp>
        <p:nvSpPr>
          <p:cNvPr id="4" name="Foliennummernplatzhalter 3">
            <a:extLst>
              <a:ext uri="{FF2B5EF4-FFF2-40B4-BE49-F238E27FC236}">
                <a16:creationId xmlns:a16="http://schemas.microsoft.com/office/drawing/2014/main" id="{1970E3C4-5DF7-CA93-40AD-6A9A8F530D9B}"/>
              </a:ext>
            </a:extLst>
          </p:cNvPr>
          <p:cNvSpPr>
            <a:spLocks noGrp="1"/>
          </p:cNvSpPr>
          <p:nvPr>
            <p:ph type="sldNum" sz="quarter" idx="16"/>
          </p:nvPr>
        </p:nvSpPr>
        <p:spPr/>
        <p:txBody>
          <a:bodyPr/>
          <a:lstStyle/>
          <a:p>
            <a:fld id="{563F8326-2D3F-44D0-8A27-327B93DAAA3E}" type="slidenum">
              <a:rPr lang="de-DE" smtClean="0"/>
              <a:pPr/>
              <a:t>45</a:t>
            </a:fld>
            <a:endParaRPr lang="de-DE"/>
          </a:p>
        </p:txBody>
      </p:sp>
      <p:pic>
        <p:nvPicPr>
          <p:cNvPr id="6" name="Grafik 5">
            <a:extLst>
              <a:ext uri="{FF2B5EF4-FFF2-40B4-BE49-F238E27FC236}">
                <a16:creationId xmlns:a16="http://schemas.microsoft.com/office/drawing/2014/main" id="{C7B26098-7D81-A488-86FC-939634DA101D}"/>
              </a:ext>
            </a:extLst>
          </p:cNvPr>
          <p:cNvPicPr>
            <a:picLocks noChangeAspect="1"/>
          </p:cNvPicPr>
          <p:nvPr/>
        </p:nvPicPr>
        <p:blipFill>
          <a:blip r:embed="rId2"/>
          <a:stretch>
            <a:fillRect/>
          </a:stretch>
        </p:blipFill>
        <p:spPr>
          <a:xfrm>
            <a:off x="10313259" y="2323340"/>
            <a:ext cx="330612" cy="360000"/>
          </a:xfrm>
          <a:prstGeom prst="rect">
            <a:avLst/>
          </a:prstGeom>
        </p:spPr>
      </p:pic>
      <p:pic>
        <p:nvPicPr>
          <p:cNvPr id="7" name="Grafik 6" descr="Onlinebesprechung mit einfarbiger Füllung">
            <a:extLst>
              <a:ext uri="{FF2B5EF4-FFF2-40B4-BE49-F238E27FC236}">
                <a16:creationId xmlns:a16="http://schemas.microsoft.com/office/drawing/2014/main" id="{3C232DD0-73E0-6855-8E61-DA49FD70E103}"/>
              </a:ext>
            </a:extLst>
          </p:cNvPr>
          <p:cNvPicPr>
            <a:picLocks noChangeAspect="1"/>
          </p:cNvPicPr>
          <p:nvPr/>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802986" y="2320612"/>
            <a:ext cx="324000" cy="324000"/>
          </a:xfrm>
          <a:prstGeom prst="rect">
            <a:avLst/>
          </a:prstGeom>
        </p:spPr>
      </p:pic>
      <p:pic>
        <p:nvPicPr>
          <p:cNvPr id="10" name="Grafik 9">
            <a:extLst>
              <a:ext uri="{FF2B5EF4-FFF2-40B4-BE49-F238E27FC236}">
                <a16:creationId xmlns:a16="http://schemas.microsoft.com/office/drawing/2014/main" id="{933DD47C-433D-B267-60AA-37577969354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325968" y="2356612"/>
            <a:ext cx="255921" cy="252000"/>
          </a:xfrm>
          <a:prstGeom prst="rect">
            <a:avLst/>
          </a:prstGeom>
        </p:spPr>
      </p:pic>
      <p:sp>
        <p:nvSpPr>
          <p:cNvPr id="26" name="Inhaltsplatzhalter 3">
            <a:extLst>
              <a:ext uri="{FF2B5EF4-FFF2-40B4-BE49-F238E27FC236}">
                <a16:creationId xmlns:a16="http://schemas.microsoft.com/office/drawing/2014/main" id="{FC927B8E-B416-458C-0F03-278820EA4463}"/>
              </a:ext>
            </a:extLst>
          </p:cNvPr>
          <p:cNvSpPr txBox="1">
            <a:spLocks/>
          </p:cNvSpPr>
          <p:nvPr/>
        </p:nvSpPr>
        <p:spPr>
          <a:xfrm>
            <a:off x="379185" y="1451428"/>
            <a:ext cx="11443450" cy="360001"/>
          </a:xfrm>
          <a:prstGeom prst="rect">
            <a:avLst/>
          </a:prstGeom>
        </p:spPr>
        <p:txBody>
          <a:bodyPr/>
          <a:lstStyle>
            <a:lvl1pPr marL="0" indent="0" algn="l" defTabSz="914400" rtl="0" eaLnBrk="1" latinLnBrk="0" hangingPunct="1">
              <a:lnSpc>
                <a:spcPct val="100000"/>
              </a:lnSpc>
              <a:spcBef>
                <a:spcPts val="0"/>
              </a:spcBef>
              <a:spcAft>
                <a:spcPts val="400"/>
              </a:spcAft>
              <a:buFont typeface="Arial" panose="020B0604020202020204" pitchFamily="34" charset="0"/>
              <a:buNone/>
              <a:defRPr sz="1600" kern="1200">
                <a:solidFill>
                  <a:schemeClr val="tx2"/>
                </a:solidFill>
                <a:latin typeface="+mn-lt"/>
                <a:ea typeface="+mn-ea"/>
                <a:cs typeface="+mn-cs"/>
              </a:defRPr>
            </a:lvl1pPr>
            <a:lvl2pPr marL="216000" indent="-216000" algn="l" defTabSz="914400" rtl="0" eaLnBrk="1" latinLnBrk="0" hangingPunct="1">
              <a:lnSpc>
                <a:spcPct val="100000"/>
              </a:lnSpc>
              <a:spcBef>
                <a:spcPts val="0"/>
              </a:spcBef>
              <a:spcAft>
                <a:spcPts val="400"/>
              </a:spcAft>
              <a:buClr>
                <a:schemeClr val="tx2"/>
              </a:buClr>
              <a:buSzPct val="100000"/>
              <a:buFont typeface="Wingdings" panose="05000000000000000000" pitchFamily="2" charset="2"/>
              <a:buChar char="§"/>
              <a:defRPr sz="1600" kern="1200">
                <a:solidFill>
                  <a:schemeClr val="tx2"/>
                </a:solidFill>
                <a:latin typeface="+mn-lt"/>
                <a:ea typeface="+mn-ea"/>
                <a:cs typeface="+mn-cs"/>
              </a:defRPr>
            </a:lvl2pPr>
            <a:lvl3pPr marL="432000" indent="-216000" algn="l" defTabSz="914400" rtl="0" eaLnBrk="1" latinLnBrk="0" hangingPunct="1">
              <a:lnSpc>
                <a:spcPct val="100000"/>
              </a:lnSpc>
              <a:spcBef>
                <a:spcPts val="0"/>
              </a:spcBef>
              <a:spcAft>
                <a:spcPts val="400"/>
              </a:spcAft>
              <a:buClr>
                <a:schemeClr val="tx2"/>
              </a:buClr>
              <a:buSzPct val="120000"/>
              <a:buFont typeface="Symbol" panose="05050102010706020507" pitchFamily="18" charset="2"/>
              <a:buChar char="-"/>
              <a:defRPr sz="1600" kern="1200">
                <a:solidFill>
                  <a:schemeClr val="tx2"/>
                </a:solidFill>
                <a:latin typeface="+mn-lt"/>
                <a:ea typeface="+mn-ea"/>
                <a:cs typeface="+mn-cs"/>
              </a:defRPr>
            </a:lvl3pPr>
            <a:lvl4pPr marL="216000" indent="-216000" algn="l" defTabSz="914400" rtl="0" eaLnBrk="1" latinLnBrk="0" hangingPunct="1">
              <a:lnSpc>
                <a:spcPct val="100000"/>
              </a:lnSpc>
              <a:spcBef>
                <a:spcPts val="0"/>
              </a:spcBef>
              <a:spcAft>
                <a:spcPts val="400"/>
              </a:spcAft>
              <a:buClr>
                <a:schemeClr val="accent2"/>
              </a:buClr>
              <a:buSzPct val="175000"/>
              <a:buFont typeface="Arial" panose="020B0604020202020204" pitchFamily="34" charset="0"/>
              <a:buChar char="*"/>
              <a:defRPr sz="1600" kern="1200">
                <a:solidFill>
                  <a:schemeClr val="tx2"/>
                </a:solidFill>
                <a:latin typeface="+mn-lt"/>
                <a:ea typeface="+mn-ea"/>
                <a:cs typeface="+mn-cs"/>
              </a:defRPr>
            </a:lvl4pPr>
            <a:lvl5pPr marL="216000" indent="-216000" algn="l" defTabSz="914400" rtl="0" eaLnBrk="1" latinLnBrk="0" hangingPunct="1">
              <a:lnSpc>
                <a:spcPct val="100000"/>
              </a:lnSpc>
              <a:spcBef>
                <a:spcPts val="400"/>
              </a:spcBef>
              <a:spcAft>
                <a:spcPts val="400"/>
              </a:spcAft>
              <a:buClr>
                <a:schemeClr val="accent5"/>
              </a:buClr>
              <a:buSzPct val="140000"/>
              <a:buFont typeface="Wingdings" panose="05000000000000000000" pitchFamily="2" charset="2"/>
              <a:buChar char="ü"/>
              <a:defRPr sz="1600" b="0" kern="1200">
                <a:solidFill>
                  <a:schemeClr val="tx2"/>
                </a:solidFill>
                <a:latin typeface="+mn-lt"/>
                <a:ea typeface="+mn-ea"/>
                <a:cs typeface="+mn-cs"/>
              </a:defRPr>
            </a:lvl5pPr>
            <a:lvl6pPr marL="0" indent="0" algn="l" defTabSz="914400" rtl="0" eaLnBrk="1" latinLnBrk="0" hangingPunct="1">
              <a:lnSpc>
                <a:spcPct val="90000"/>
              </a:lnSpc>
              <a:spcBef>
                <a:spcPts val="500"/>
              </a:spcBef>
              <a:buFontTx/>
              <a:buNone/>
              <a:defRPr sz="1600" b="1" kern="1200">
                <a:solidFill>
                  <a:schemeClr val="tx2"/>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de-DE" b="1" dirty="0"/>
              <a:t>Zusatzpauschale:</a:t>
            </a:r>
            <a:endParaRPr lang="de-DE" dirty="0"/>
          </a:p>
          <a:p>
            <a:pPr marL="285750" indent="-285750">
              <a:buFont typeface="Wingdings" panose="05000000000000000000" pitchFamily="2" charset="2"/>
              <a:buChar char="§"/>
            </a:pPr>
            <a:endParaRPr lang="de-DE" dirty="0"/>
          </a:p>
        </p:txBody>
      </p:sp>
      <p:sp>
        <p:nvSpPr>
          <p:cNvPr id="28" name="Inhaltsplatzhalter 3">
            <a:extLst>
              <a:ext uri="{FF2B5EF4-FFF2-40B4-BE49-F238E27FC236}">
                <a16:creationId xmlns:a16="http://schemas.microsoft.com/office/drawing/2014/main" id="{401D2187-2691-5382-C06C-53E6591CD92A}"/>
              </a:ext>
            </a:extLst>
          </p:cNvPr>
          <p:cNvSpPr txBox="1">
            <a:spLocks/>
          </p:cNvSpPr>
          <p:nvPr/>
        </p:nvSpPr>
        <p:spPr>
          <a:xfrm>
            <a:off x="373063" y="3520341"/>
            <a:ext cx="11443450" cy="360001"/>
          </a:xfrm>
          <a:prstGeom prst="rect">
            <a:avLst/>
          </a:prstGeom>
        </p:spPr>
        <p:txBody>
          <a:bodyPr/>
          <a:lstStyle>
            <a:lvl1pPr marL="0" indent="0" algn="l" defTabSz="914400" rtl="0" eaLnBrk="1" latinLnBrk="0" hangingPunct="1">
              <a:lnSpc>
                <a:spcPct val="100000"/>
              </a:lnSpc>
              <a:spcBef>
                <a:spcPts val="0"/>
              </a:spcBef>
              <a:spcAft>
                <a:spcPts val="400"/>
              </a:spcAft>
              <a:buFont typeface="Arial" panose="020B0604020202020204" pitchFamily="34" charset="0"/>
              <a:buNone/>
              <a:defRPr sz="1600" kern="1200">
                <a:solidFill>
                  <a:schemeClr val="tx2"/>
                </a:solidFill>
                <a:latin typeface="+mn-lt"/>
                <a:ea typeface="+mn-ea"/>
                <a:cs typeface="+mn-cs"/>
              </a:defRPr>
            </a:lvl1pPr>
            <a:lvl2pPr marL="216000" indent="-216000" algn="l" defTabSz="914400" rtl="0" eaLnBrk="1" latinLnBrk="0" hangingPunct="1">
              <a:lnSpc>
                <a:spcPct val="100000"/>
              </a:lnSpc>
              <a:spcBef>
                <a:spcPts val="0"/>
              </a:spcBef>
              <a:spcAft>
                <a:spcPts val="400"/>
              </a:spcAft>
              <a:buClr>
                <a:schemeClr val="tx2"/>
              </a:buClr>
              <a:buSzPct val="100000"/>
              <a:buFont typeface="Wingdings" panose="05000000000000000000" pitchFamily="2" charset="2"/>
              <a:buChar char="§"/>
              <a:defRPr sz="1600" kern="1200">
                <a:solidFill>
                  <a:schemeClr val="tx2"/>
                </a:solidFill>
                <a:latin typeface="+mn-lt"/>
                <a:ea typeface="+mn-ea"/>
                <a:cs typeface="+mn-cs"/>
              </a:defRPr>
            </a:lvl2pPr>
            <a:lvl3pPr marL="432000" indent="-216000" algn="l" defTabSz="914400" rtl="0" eaLnBrk="1" latinLnBrk="0" hangingPunct="1">
              <a:lnSpc>
                <a:spcPct val="100000"/>
              </a:lnSpc>
              <a:spcBef>
                <a:spcPts val="0"/>
              </a:spcBef>
              <a:spcAft>
                <a:spcPts val="400"/>
              </a:spcAft>
              <a:buClr>
                <a:schemeClr val="tx2"/>
              </a:buClr>
              <a:buSzPct val="120000"/>
              <a:buFont typeface="Symbol" panose="05050102010706020507" pitchFamily="18" charset="2"/>
              <a:buChar char="-"/>
              <a:defRPr sz="1600" kern="1200">
                <a:solidFill>
                  <a:schemeClr val="tx2"/>
                </a:solidFill>
                <a:latin typeface="+mn-lt"/>
                <a:ea typeface="+mn-ea"/>
                <a:cs typeface="+mn-cs"/>
              </a:defRPr>
            </a:lvl3pPr>
            <a:lvl4pPr marL="216000" indent="-216000" algn="l" defTabSz="914400" rtl="0" eaLnBrk="1" latinLnBrk="0" hangingPunct="1">
              <a:lnSpc>
                <a:spcPct val="100000"/>
              </a:lnSpc>
              <a:spcBef>
                <a:spcPts val="0"/>
              </a:spcBef>
              <a:spcAft>
                <a:spcPts val="400"/>
              </a:spcAft>
              <a:buClr>
                <a:schemeClr val="accent2"/>
              </a:buClr>
              <a:buSzPct val="175000"/>
              <a:buFont typeface="Arial" panose="020B0604020202020204" pitchFamily="34" charset="0"/>
              <a:buChar char="*"/>
              <a:defRPr sz="1600" kern="1200">
                <a:solidFill>
                  <a:schemeClr val="tx2"/>
                </a:solidFill>
                <a:latin typeface="+mn-lt"/>
                <a:ea typeface="+mn-ea"/>
                <a:cs typeface="+mn-cs"/>
              </a:defRPr>
            </a:lvl4pPr>
            <a:lvl5pPr marL="216000" indent="-216000" algn="l" defTabSz="914400" rtl="0" eaLnBrk="1" latinLnBrk="0" hangingPunct="1">
              <a:lnSpc>
                <a:spcPct val="100000"/>
              </a:lnSpc>
              <a:spcBef>
                <a:spcPts val="400"/>
              </a:spcBef>
              <a:spcAft>
                <a:spcPts val="400"/>
              </a:spcAft>
              <a:buClr>
                <a:schemeClr val="accent5"/>
              </a:buClr>
              <a:buSzPct val="140000"/>
              <a:buFont typeface="Wingdings" panose="05000000000000000000" pitchFamily="2" charset="2"/>
              <a:buChar char="ü"/>
              <a:defRPr sz="1600" b="0" kern="1200">
                <a:solidFill>
                  <a:schemeClr val="tx2"/>
                </a:solidFill>
                <a:latin typeface="+mn-lt"/>
                <a:ea typeface="+mn-ea"/>
                <a:cs typeface="+mn-cs"/>
              </a:defRPr>
            </a:lvl5pPr>
            <a:lvl6pPr marL="0" indent="0" algn="l" defTabSz="914400" rtl="0" eaLnBrk="1" latinLnBrk="0" hangingPunct="1">
              <a:lnSpc>
                <a:spcPct val="90000"/>
              </a:lnSpc>
              <a:spcBef>
                <a:spcPts val="500"/>
              </a:spcBef>
              <a:buFontTx/>
              <a:buNone/>
              <a:defRPr sz="1600" b="1" kern="1200">
                <a:solidFill>
                  <a:schemeClr val="tx2"/>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de-DE" b="1" dirty="0"/>
              <a:t>Diagnostikpauschale:</a:t>
            </a:r>
            <a:endParaRPr lang="de-DE" dirty="0"/>
          </a:p>
          <a:p>
            <a:pPr marL="285750" indent="-285750">
              <a:buFont typeface="Wingdings" panose="05000000000000000000" pitchFamily="2" charset="2"/>
              <a:buChar char="§"/>
            </a:pPr>
            <a:endParaRPr lang="de-DE" dirty="0"/>
          </a:p>
        </p:txBody>
      </p:sp>
      <p:graphicFrame>
        <p:nvGraphicFramePr>
          <p:cNvPr id="29" name="Tabelle 28">
            <a:extLst>
              <a:ext uri="{FF2B5EF4-FFF2-40B4-BE49-F238E27FC236}">
                <a16:creationId xmlns:a16="http://schemas.microsoft.com/office/drawing/2014/main" id="{B32E1ED4-4D58-89C7-728B-C6D4F2A78584}"/>
              </a:ext>
            </a:extLst>
          </p:cNvPr>
          <p:cNvGraphicFramePr>
            <a:graphicFrameLocks noGrp="1"/>
          </p:cNvGraphicFramePr>
          <p:nvPr>
            <p:extLst>
              <p:ext uri="{D42A27DB-BD31-4B8C-83A1-F6EECF244321}">
                <p14:modId xmlns:p14="http://schemas.microsoft.com/office/powerpoint/2010/main" val="3327884742"/>
              </p:ext>
            </p:extLst>
          </p:nvPr>
        </p:nvGraphicFramePr>
        <p:xfrm>
          <a:off x="374467" y="4115640"/>
          <a:ext cx="11443065" cy="370840"/>
        </p:xfrm>
        <a:graphic>
          <a:graphicData uri="http://schemas.openxmlformats.org/drawingml/2006/table">
            <a:tbl>
              <a:tblPr firstRow="1" bandRow="1">
                <a:tableStyleId>{5940675A-B579-460E-94D1-54222C63F5DA}</a:tableStyleId>
              </a:tblPr>
              <a:tblGrid>
                <a:gridCol w="596402">
                  <a:extLst>
                    <a:ext uri="{9D8B030D-6E8A-4147-A177-3AD203B41FA5}">
                      <a16:colId xmlns:a16="http://schemas.microsoft.com/office/drawing/2014/main" val="2744887665"/>
                    </a:ext>
                  </a:extLst>
                </a:gridCol>
                <a:gridCol w="720010">
                  <a:extLst>
                    <a:ext uri="{9D8B030D-6E8A-4147-A177-3AD203B41FA5}">
                      <a16:colId xmlns:a16="http://schemas.microsoft.com/office/drawing/2014/main" val="2119039825"/>
                    </a:ext>
                  </a:extLst>
                </a:gridCol>
                <a:gridCol w="5914893">
                  <a:extLst>
                    <a:ext uri="{9D8B030D-6E8A-4147-A177-3AD203B41FA5}">
                      <a16:colId xmlns:a16="http://schemas.microsoft.com/office/drawing/2014/main" val="1828278700"/>
                    </a:ext>
                  </a:extLst>
                </a:gridCol>
                <a:gridCol w="1061553">
                  <a:extLst>
                    <a:ext uri="{9D8B030D-6E8A-4147-A177-3AD203B41FA5}">
                      <a16:colId xmlns:a16="http://schemas.microsoft.com/office/drawing/2014/main" val="1344477549"/>
                    </a:ext>
                  </a:extLst>
                </a:gridCol>
                <a:gridCol w="503702">
                  <a:extLst>
                    <a:ext uri="{9D8B030D-6E8A-4147-A177-3AD203B41FA5}">
                      <a16:colId xmlns:a16="http://schemas.microsoft.com/office/drawing/2014/main" val="3949919005"/>
                    </a:ext>
                  </a:extLst>
                </a:gridCol>
                <a:gridCol w="503702">
                  <a:extLst>
                    <a:ext uri="{9D8B030D-6E8A-4147-A177-3AD203B41FA5}">
                      <a16:colId xmlns:a16="http://schemas.microsoft.com/office/drawing/2014/main" val="2241765188"/>
                    </a:ext>
                  </a:extLst>
                </a:gridCol>
                <a:gridCol w="503702">
                  <a:extLst>
                    <a:ext uri="{9D8B030D-6E8A-4147-A177-3AD203B41FA5}">
                      <a16:colId xmlns:a16="http://schemas.microsoft.com/office/drawing/2014/main" val="2928451517"/>
                    </a:ext>
                  </a:extLst>
                </a:gridCol>
                <a:gridCol w="503702">
                  <a:extLst>
                    <a:ext uri="{9D8B030D-6E8A-4147-A177-3AD203B41FA5}">
                      <a16:colId xmlns:a16="http://schemas.microsoft.com/office/drawing/2014/main" val="3507934551"/>
                    </a:ext>
                  </a:extLst>
                </a:gridCol>
                <a:gridCol w="1135399">
                  <a:extLst>
                    <a:ext uri="{9D8B030D-6E8A-4147-A177-3AD203B41FA5}">
                      <a16:colId xmlns:a16="http://schemas.microsoft.com/office/drawing/2014/main" val="1783104759"/>
                    </a:ext>
                  </a:extLst>
                </a:gridCol>
              </a:tblGrid>
              <a:tr h="370840">
                <a:tc>
                  <a:txBody>
                    <a:bodyPr/>
                    <a:lstStyle/>
                    <a:p>
                      <a:endParaRPr lang="de-DE" sz="1600" dirty="0">
                        <a:solidFill>
                          <a:schemeClr val="tx2"/>
                        </a:solidFill>
                      </a:endParaRPr>
                    </a:p>
                  </a:txBody>
                  <a:tcPr>
                    <a:lnL w="12700" cap="flat" cmpd="sng" algn="ctr">
                      <a:solidFill>
                        <a:schemeClr val="accent3"/>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pPr lvl="0" algn="l"/>
                      <a:r>
                        <a:rPr lang="de-DE" sz="1600" b="1" dirty="0">
                          <a:solidFill>
                            <a:schemeClr val="tx2"/>
                          </a:solidFill>
                        </a:rPr>
                        <a:t>P3</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de-DE" sz="1600" dirty="0">
                          <a:solidFill>
                            <a:schemeClr val="tx2"/>
                          </a:solidFill>
                        </a:rPr>
                        <a:t>Erst- und Akutdiagnostik</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de-DE" sz="1600" dirty="0">
                          <a:solidFill>
                            <a:schemeClr val="tx2"/>
                          </a:solidFill>
                        </a:rPr>
                        <a:t>1 / 4Q</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e-DE" sz="1600" dirty="0">
                        <a:solidFill>
                          <a:schemeClr val="tx2"/>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e-DE" sz="1600" dirty="0">
                        <a:solidFill>
                          <a:schemeClr val="tx2"/>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e-DE" sz="1600" dirty="0">
                        <a:solidFill>
                          <a:schemeClr val="tx2"/>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e-DE" sz="1600" dirty="0">
                        <a:solidFill>
                          <a:schemeClr val="tx2"/>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de-DE" sz="1600" dirty="0">
                          <a:solidFill>
                            <a:schemeClr val="tx2"/>
                          </a:solidFill>
                        </a:rPr>
                        <a:t>35,00 €</a:t>
                      </a:r>
                    </a:p>
                  </a:txBody>
                  <a:tcPr anchor="ctr">
                    <a:lnL w="12700" cap="flat" cmpd="sng" algn="ctr">
                      <a:no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797205416"/>
                  </a:ext>
                </a:extLst>
              </a:tr>
            </a:tbl>
          </a:graphicData>
        </a:graphic>
      </p:graphicFrame>
      <p:pic>
        <p:nvPicPr>
          <p:cNvPr id="30" name="Grafik 29">
            <a:extLst>
              <a:ext uri="{FF2B5EF4-FFF2-40B4-BE49-F238E27FC236}">
                <a16:creationId xmlns:a16="http://schemas.microsoft.com/office/drawing/2014/main" id="{C4C498E2-0133-EFA8-2D84-E27786722475}"/>
              </a:ext>
            </a:extLst>
          </p:cNvPr>
          <p:cNvPicPr>
            <a:picLocks noChangeAspect="1"/>
          </p:cNvPicPr>
          <p:nvPr/>
        </p:nvPicPr>
        <p:blipFill>
          <a:blip r:embed="rId2"/>
          <a:stretch>
            <a:fillRect/>
          </a:stretch>
        </p:blipFill>
        <p:spPr>
          <a:xfrm>
            <a:off x="10313259" y="4137524"/>
            <a:ext cx="330612" cy="360000"/>
          </a:xfrm>
          <a:prstGeom prst="rect">
            <a:avLst/>
          </a:prstGeom>
        </p:spPr>
      </p:pic>
      <p:pic>
        <p:nvPicPr>
          <p:cNvPr id="32" name="Grafik 31">
            <a:extLst>
              <a:ext uri="{FF2B5EF4-FFF2-40B4-BE49-F238E27FC236}">
                <a16:creationId xmlns:a16="http://schemas.microsoft.com/office/drawing/2014/main" id="{D35F146C-98D1-CFD4-2238-8E74E88FD99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325968" y="4170796"/>
            <a:ext cx="255921" cy="252000"/>
          </a:xfrm>
          <a:prstGeom prst="rect">
            <a:avLst/>
          </a:prstGeom>
        </p:spPr>
      </p:pic>
      <p:sp>
        <p:nvSpPr>
          <p:cNvPr id="8" name="Fußzeilenplatzhalter 5">
            <a:extLst>
              <a:ext uri="{FF2B5EF4-FFF2-40B4-BE49-F238E27FC236}">
                <a16:creationId xmlns:a16="http://schemas.microsoft.com/office/drawing/2014/main" id="{C30769CD-6C38-0880-4A6A-C196CEF58BA2}"/>
              </a:ext>
            </a:extLst>
          </p:cNvPr>
          <p:cNvSpPr>
            <a:spLocks noGrp="1"/>
          </p:cNvSpPr>
          <p:nvPr>
            <p:ph type="ftr" sz="quarter" idx="15"/>
          </p:nvPr>
        </p:nvSpPr>
        <p:spPr>
          <a:xfrm>
            <a:off x="5384846" y="6507057"/>
            <a:ext cx="1422307" cy="180000"/>
          </a:xfrm>
        </p:spPr>
        <p:txBody>
          <a:bodyPr/>
          <a:lstStyle/>
          <a:p>
            <a:r>
              <a:rPr lang="de-DE" dirty="0"/>
              <a:t>Vertragsschulung Pneumologie</a:t>
            </a:r>
          </a:p>
        </p:txBody>
      </p:sp>
      <p:sp>
        <p:nvSpPr>
          <p:cNvPr id="9" name="Fußzeilenplatzhalter 5">
            <a:extLst>
              <a:ext uri="{FF2B5EF4-FFF2-40B4-BE49-F238E27FC236}">
                <a16:creationId xmlns:a16="http://schemas.microsoft.com/office/drawing/2014/main" id="{89B7564E-8D6C-F434-BB1C-C331D22438A4}"/>
              </a:ext>
            </a:extLst>
          </p:cNvPr>
          <p:cNvSpPr txBox="1">
            <a:spLocks/>
          </p:cNvSpPr>
          <p:nvPr/>
        </p:nvSpPr>
        <p:spPr>
          <a:xfrm>
            <a:off x="928555" y="6507057"/>
            <a:ext cx="1422307" cy="180000"/>
          </a:xfrm>
          <a:prstGeom prst="rect">
            <a:avLst/>
          </a:prstGeom>
        </p:spPr>
        <p:txBody>
          <a:bodyPr vert="horz" lIns="0" tIns="0" rIns="0" bIns="0" rtlCol="0" anchor="t"/>
          <a:lstStyle>
            <a:defPPr>
              <a:defRPr lang="de-DE"/>
            </a:defPPr>
            <a:lvl1pPr marL="0" algn="l" defTabSz="914400" rtl="0" eaLnBrk="1" latinLnBrk="0" hangingPunct="1">
              <a:defRPr sz="800" kern="1200">
                <a:solidFill>
                  <a:schemeClr val="tx2"/>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7417286-CD27-4536-AB02-35836954B47B}" type="datetime1">
              <a:rPr lang="de-DE"/>
              <a:t>02.10.2026</a:t>
            </a:fld>
            <a:endParaRPr lang="de-DE" dirty="0"/>
          </a:p>
        </p:txBody>
      </p:sp>
    </p:spTree>
    <p:extLst>
      <p:ext uri="{BB962C8B-B14F-4D97-AF65-F5344CB8AC3E}">
        <p14:creationId xmlns:p14="http://schemas.microsoft.com/office/powerpoint/2010/main" val="14167810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954AF9-1451-DE45-47A0-46EC57718E0D}"/>
            </a:ext>
          </a:extLst>
        </p:cNvPr>
        <p:cNvGrpSpPr/>
        <p:nvPr/>
      </p:nvGrpSpPr>
      <p:grpSpPr>
        <a:xfrm>
          <a:off x="0" y="0"/>
          <a:ext cx="0" cy="0"/>
          <a:chOff x="0" y="0"/>
          <a:chExt cx="0" cy="0"/>
        </a:xfrm>
      </p:grpSpPr>
      <p:graphicFrame>
        <p:nvGraphicFramePr>
          <p:cNvPr id="12" name="Tabelle 11">
            <a:extLst>
              <a:ext uri="{FF2B5EF4-FFF2-40B4-BE49-F238E27FC236}">
                <a16:creationId xmlns:a16="http://schemas.microsoft.com/office/drawing/2014/main" id="{542512AC-877D-C09F-3C99-34E2272E138F}"/>
              </a:ext>
            </a:extLst>
          </p:cNvPr>
          <p:cNvGraphicFramePr>
            <a:graphicFrameLocks noGrp="1"/>
          </p:cNvGraphicFramePr>
          <p:nvPr>
            <p:extLst>
              <p:ext uri="{D42A27DB-BD31-4B8C-83A1-F6EECF244321}">
                <p14:modId xmlns:p14="http://schemas.microsoft.com/office/powerpoint/2010/main" val="2359663752"/>
              </p:ext>
            </p:extLst>
          </p:nvPr>
        </p:nvGraphicFramePr>
        <p:xfrm>
          <a:off x="379185" y="2046727"/>
          <a:ext cx="11446367" cy="1772920"/>
        </p:xfrm>
        <a:graphic>
          <a:graphicData uri="http://schemas.openxmlformats.org/drawingml/2006/table">
            <a:tbl>
              <a:tblPr firstRow="1" bandRow="1">
                <a:tableStyleId>{5940675A-B579-460E-94D1-54222C63F5DA}</a:tableStyleId>
              </a:tblPr>
              <a:tblGrid>
                <a:gridCol w="1316412">
                  <a:extLst>
                    <a:ext uri="{9D8B030D-6E8A-4147-A177-3AD203B41FA5}">
                      <a16:colId xmlns:a16="http://schemas.microsoft.com/office/drawing/2014/main" val="2744887665"/>
                    </a:ext>
                  </a:extLst>
                </a:gridCol>
                <a:gridCol w="5453348">
                  <a:extLst>
                    <a:ext uri="{9D8B030D-6E8A-4147-A177-3AD203B41FA5}">
                      <a16:colId xmlns:a16="http://schemas.microsoft.com/office/drawing/2014/main" val="1828278700"/>
                    </a:ext>
                  </a:extLst>
                </a:gridCol>
                <a:gridCol w="1022400">
                  <a:extLst>
                    <a:ext uri="{9D8B030D-6E8A-4147-A177-3AD203B41FA5}">
                      <a16:colId xmlns:a16="http://schemas.microsoft.com/office/drawing/2014/main" val="1344477549"/>
                    </a:ext>
                  </a:extLst>
                </a:gridCol>
                <a:gridCol w="504000">
                  <a:extLst>
                    <a:ext uri="{9D8B030D-6E8A-4147-A177-3AD203B41FA5}">
                      <a16:colId xmlns:a16="http://schemas.microsoft.com/office/drawing/2014/main" val="3901250145"/>
                    </a:ext>
                  </a:extLst>
                </a:gridCol>
                <a:gridCol w="503702">
                  <a:extLst>
                    <a:ext uri="{9D8B030D-6E8A-4147-A177-3AD203B41FA5}">
                      <a16:colId xmlns:a16="http://schemas.microsoft.com/office/drawing/2014/main" val="3949919005"/>
                    </a:ext>
                  </a:extLst>
                </a:gridCol>
                <a:gridCol w="503702">
                  <a:extLst>
                    <a:ext uri="{9D8B030D-6E8A-4147-A177-3AD203B41FA5}">
                      <a16:colId xmlns:a16="http://schemas.microsoft.com/office/drawing/2014/main" val="2241765188"/>
                    </a:ext>
                  </a:extLst>
                </a:gridCol>
                <a:gridCol w="503702">
                  <a:extLst>
                    <a:ext uri="{9D8B030D-6E8A-4147-A177-3AD203B41FA5}">
                      <a16:colId xmlns:a16="http://schemas.microsoft.com/office/drawing/2014/main" val="2928451517"/>
                    </a:ext>
                  </a:extLst>
                </a:gridCol>
                <a:gridCol w="503702">
                  <a:extLst>
                    <a:ext uri="{9D8B030D-6E8A-4147-A177-3AD203B41FA5}">
                      <a16:colId xmlns:a16="http://schemas.microsoft.com/office/drawing/2014/main" val="3507934551"/>
                    </a:ext>
                  </a:extLst>
                </a:gridCol>
                <a:gridCol w="1135399">
                  <a:extLst>
                    <a:ext uri="{9D8B030D-6E8A-4147-A177-3AD203B41FA5}">
                      <a16:colId xmlns:a16="http://schemas.microsoft.com/office/drawing/2014/main" val="1783104759"/>
                    </a:ext>
                  </a:extLst>
                </a:gridCol>
              </a:tblGrid>
              <a:tr h="370840">
                <a:tc>
                  <a:txBody>
                    <a:bodyPr/>
                    <a:lstStyle/>
                    <a:p>
                      <a:pPr lvl="0" algn="r"/>
                      <a:r>
                        <a:rPr lang="de-DE" sz="1600" b="1" dirty="0">
                          <a:solidFill>
                            <a:schemeClr val="tx2"/>
                          </a:solidFill>
                        </a:rPr>
                        <a:t>BG1</a:t>
                      </a:r>
                    </a:p>
                  </a:txBody>
                  <a:tcPr anchor="ctr">
                    <a:lnL w="12700" cap="flat" cmpd="sng" algn="ctr">
                      <a:solidFill>
                        <a:schemeClr val="accent3"/>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de-DE" sz="1600" dirty="0">
                          <a:solidFill>
                            <a:schemeClr val="tx2"/>
                          </a:solidFill>
                        </a:rPr>
                        <a:t>Chronische Erkrankungen</a:t>
                      </a:r>
                    </a:p>
                    <a:p>
                      <a:r>
                        <a:rPr lang="de-DE" sz="1200" dirty="0">
                          <a:solidFill>
                            <a:schemeClr val="tx2"/>
                          </a:solidFill>
                        </a:rPr>
                        <a:t>1 Einheit = 10 min Gesprächszeit</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de-DE" sz="1600" dirty="0">
                          <a:solidFill>
                            <a:schemeClr val="tx2"/>
                          </a:solidFill>
                        </a:rPr>
                        <a:t>1 / T</a:t>
                      </a:r>
                    </a:p>
                    <a:p>
                      <a:r>
                        <a:rPr lang="de-DE" sz="1600" dirty="0">
                          <a:solidFill>
                            <a:schemeClr val="tx2"/>
                          </a:solidFill>
                        </a:rPr>
                        <a:t>8 / 4Q</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e-DE" sz="1600" dirty="0">
                        <a:solidFill>
                          <a:schemeClr val="tx2"/>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e-DE" sz="1600" dirty="0">
                        <a:solidFill>
                          <a:schemeClr val="tx2"/>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e-DE" sz="1600" dirty="0">
                        <a:solidFill>
                          <a:schemeClr val="tx2"/>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e-DE" sz="1600" dirty="0">
                        <a:solidFill>
                          <a:schemeClr val="tx2"/>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e-DE" sz="1600" dirty="0">
                        <a:solidFill>
                          <a:schemeClr val="tx2"/>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de-DE" sz="1600" dirty="0">
                          <a:solidFill>
                            <a:schemeClr val="tx2"/>
                          </a:solidFill>
                        </a:rPr>
                        <a:t>20,00 €</a:t>
                      </a:r>
                    </a:p>
                  </a:txBody>
                  <a:tcPr anchor="ctr">
                    <a:lnL w="12700" cap="flat" cmpd="sng" algn="ctr">
                      <a:no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797205416"/>
                  </a:ext>
                </a:extLst>
              </a:tr>
              <a:tr h="370840">
                <a:tc>
                  <a:txBody>
                    <a:bodyPr/>
                    <a:lstStyle/>
                    <a:p>
                      <a:pPr lvl="0" algn="r"/>
                      <a:r>
                        <a:rPr lang="de-DE" sz="1600" b="1" dirty="0">
                          <a:solidFill>
                            <a:schemeClr val="tx2"/>
                          </a:solidFill>
                        </a:rPr>
                        <a:t>+ ZBG1</a:t>
                      </a:r>
                    </a:p>
                  </a:txBody>
                  <a:tcPr>
                    <a:lnL w="12700" cap="flat" cmpd="sng" algn="ctr">
                      <a:solidFill>
                        <a:schemeClr val="accent3"/>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r>
                        <a:rPr lang="de-DE" sz="1600" dirty="0">
                          <a:solidFill>
                            <a:schemeClr val="tx2"/>
                          </a:solidFill>
                        </a:rPr>
                        <a:t>Zuschlag zur BG1: Stärkung der Gesundheitskompetenz, Prävention und Teilhabe bei COPD, Asthma und erhöhtem</a:t>
                      </a:r>
                    </a:p>
                    <a:p>
                      <a:r>
                        <a:rPr lang="de-DE" sz="1600" dirty="0">
                          <a:solidFill>
                            <a:schemeClr val="tx2"/>
                          </a:solidFill>
                        </a:rPr>
                        <a:t>Exazerbationsrisiko</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r>
                        <a:rPr lang="de-DE" sz="1600" dirty="0">
                          <a:solidFill>
                            <a:schemeClr val="tx2"/>
                          </a:solidFill>
                        </a:rPr>
                        <a:t>1 / T</a:t>
                      </a:r>
                    </a:p>
                    <a:p>
                      <a:r>
                        <a:rPr lang="de-DE" sz="1600" dirty="0">
                          <a:solidFill>
                            <a:schemeClr val="tx2"/>
                          </a:solidFill>
                        </a:rPr>
                        <a:t>4 / 4Q</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e-DE" sz="1600" dirty="0">
                        <a:solidFill>
                          <a:schemeClr val="tx2"/>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e-DE" sz="1600" dirty="0">
                        <a:solidFill>
                          <a:schemeClr val="tx2"/>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e-DE" sz="1600" dirty="0">
                        <a:solidFill>
                          <a:schemeClr val="tx2"/>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e-DE" sz="1600" dirty="0">
                        <a:solidFill>
                          <a:schemeClr val="tx2"/>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e-DE" sz="1600" dirty="0">
                        <a:solidFill>
                          <a:schemeClr val="tx2"/>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de-DE" sz="1600" dirty="0">
                          <a:solidFill>
                            <a:schemeClr val="tx2"/>
                          </a:solidFill>
                        </a:rPr>
                        <a:t>13,00 €</a:t>
                      </a:r>
                    </a:p>
                  </a:txBody>
                  <a:tcPr anchor="ctr">
                    <a:lnL w="12700" cap="flat" cmpd="sng" algn="ctr">
                      <a:no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053013287"/>
                  </a:ext>
                </a:extLst>
              </a:tr>
              <a:tr h="370840">
                <a:tc>
                  <a:txBody>
                    <a:bodyPr/>
                    <a:lstStyle/>
                    <a:p>
                      <a:pPr lvl="0" algn="r"/>
                      <a:r>
                        <a:rPr lang="de-DE" sz="1600" b="1" dirty="0">
                          <a:solidFill>
                            <a:schemeClr val="tx2"/>
                          </a:solidFill>
                        </a:rPr>
                        <a:t>+ Q2*</a:t>
                      </a:r>
                    </a:p>
                  </a:txBody>
                  <a:tcPr anchor="ctr">
                    <a:lnL w="12700" cap="flat" cmpd="sng" algn="ctr">
                      <a:solidFill>
                        <a:schemeClr val="accent3"/>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de-DE" sz="1600" dirty="0">
                          <a:solidFill>
                            <a:schemeClr val="tx2"/>
                          </a:solidFill>
                        </a:rPr>
                        <a:t>Strukturzuschlag EFA®</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de-DE" sz="1600" dirty="0">
                          <a:solidFill>
                            <a:schemeClr val="tx2"/>
                          </a:solidFill>
                        </a:rPr>
                        <a:t>1 / Q</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e-DE" sz="1600" dirty="0">
                        <a:solidFill>
                          <a:schemeClr val="tx2"/>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e-DE" sz="1600" dirty="0">
                        <a:solidFill>
                          <a:schemeClr val="tx2"/>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e-DE" sz="1600" dirty="0">
                        <a:solidFill>
                          <a:schemeClr val="tx2"/>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e-DE" sz="1600" dirty="0">
                        <a:solidFill>
                          <a:schemeClr val="tx2"/>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e-DE" sz="1600" dirty="0">
                        <a:solidFill>
                          <a:schemeClr val="tx2"/>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de-DE" sz="1600" dirty="0">
                          <a:solidFill>
                            <a:schemeClr val="tx2"/>
                          </a:solidFill>
                        </a:rPr>
                        <a:t>10,00 €</a:t>
                      </a:r>
                    </a:p>
                  </a:txBody>
                  <a:tcPr anchor="ctr">
                    <a:lnL w="12700" cap="flat" cmpd="sng" algn="ctr">
                      <a:no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013844954"/>
                  </a:ext>
                </a:extLst>
              </a:tr>
            </a:tbl>
          </a:graphicData>
        </a:graphic>
      </p:graphicFrame>
      <p:sp>
        <p:nvSpPr>
          <p:cNvPr id="2" name="Titel 1">
            <a:extLst>
              <a:ext uri="{FF2B5EF4-FFF2-40B4-BE49-F238E27FC236}">
                <a16:creationId xmlns:a16="http://schemas.microsoft.com/office/drawing/2014/main" id="{8B26921C-4DFD-CC33-A806-F4835C01DAAA}"/>
              </a:ext>
            </a:extLst>
          </p:cNvPr>
          <p:cNvSpPr>
            <a:spLocks noGrp="1"/>
          </p:cNvSpPr>
          <p:nvPr>
            <p:ph type="title"/>
          </p:nvPr>
        </p:nvSpPr>
        <p:spPr/>
        <p:txBody>
          <a:bodyPr/>
          <a:lstStyle/>
          <a:p>
            <a:r>
              <a:rPr lang="de-DE" dirty="0"/>
              <a:t>Vergütungslogik</a:t>
            </a:r>
          </a:p>
        </p:txBody>
      </p:sp>
      <p:sp>
        <p:nvSpPr>
          <p:cNvPr id="3" name="Textplatzhalter 2">
            <a:extLst>
              <a:ext uri="{FF2B5EF4-FFF2-40B4-BE49-F238E27FC236}">
                <a16:creationId xmlns:a16="http://schemas.microsoft.com/office/drawing/2014/main" id="{A4E0C43D-9E3E-75D8-BC67-521A33C2E8B9}"/>
              </a:ext>
            </a:extLst>
          </p:cNvPr>
          <p:cNvSpPr>
            <a:spLocks noGrp="1"/>
          </p:cNvSpPr>
          <p:nvPr>
            <p:ph type="body" sz="quarter" idx="20"/>
          </p:nvPr>
        </p:nvSpPr>
        <p:spPr/>
        <p:txBody>
          <a:bodyPr/>
          <a:lstStyle/>
          <a:p>
            <a:r>
              <a:rPr lang="de-DE" dirty="0"/>
              <a:t>Chronische Erkrankungen</a:t>
            </a:r>
          </a:p>
        </p:txBody>
      </p:sp>
      <p:sp>
        <p:nvSpPr>
          <p:cNvPr id="4" name="Foliennummernplatzhalter 3">
            <a:extLst>
              <a:ext uri="{FF2B5EF4-FFF2-40B4-BE49-F238E27FC236}">
                <a16:creationId xmlns:a16="http://schemas.microsoft.com/office/drawing/2014/main" id="{9EE9979A-88D7-C007-04C5-B66CA52E5658}"/>
              </a:ext>
            </a:extLst>
          </p:cNvPr>
          <p:cNvSpPr>
            <a:spLocks noGrp="1"/>
          </p:cNvSpPr>
          <p:nvPr>
            <p:ph type="sldNum" sz="quarter" idx="16"/>
          </p:nvPr>
        </p:nvSpPr>
        <p:spPr/>
        <p:txBody>
          <a:bodyPr/>
          <a:lstStyle/>
          <a:p>
            <a:fld id="{563F8326-2D3F-44D0-8A27-327B93DAAA3E}" type="slidenum">
              <a:rPr lang="de-DE" smtClean="0"/>
              <a:pPr/>
              <a:t>46</a:t>
            </a:fld>
            <a:endParaRPr lang="de-DE"/>
          </a:p>
        </p:txBody>
      </p:sp>
      <p:pic>
        <p:nvPicPr>
          <p:cNvPr id="6" name="Grafik 5">
            <a:extLst>
              <a:ext uri="{FF2B5EF4-FFF2-40B4-BE49-F238E27FC236}">
                <a16:creationId xmlns:a16="http://schemas.microsoft.com/office/drawing/2014/main" id="{E5A00C7B-357C-5C5D-C515-D5B32C59013C}"/>
              </a:ext>
            </a:extLst>
          </p:cNvPr>
          <p:cNvPicPr>
            <a:picLocks noChangeAspect="1"/>
          </p:cNvPicPr>
          <p:nvPr/>
        </p:nvPicPr>
        <p:blipFill>
          <a:blip r:embed="rId2"/>
          <a:stretch>
            <a:fillRect/>
          </a:stretch>
        </p:blipFill>
        <p:spPr>
          <a:xfrm>
            <a:off x="10265294" y="2202621"/>
            <a:ext cx="330612" cy="360000"/>
          </a:xfrm>
          <a:prstGeom prst="rect">
            <a:avLst/>
          </a:prstGeom>
        </p:spPr>
      </p:pic>
      <p:pic>
        <p:nvPicPr>
          <p:cNvPr id="7" name="Grafik 6" descr="Onlinebesprechung mit einfarbiger Füllung">
            <a:extLst>
              <a:ext uri="{FF2B5EF4-FFF2-40B4-BE49-F238E27FC236}">
                <a16:creationId xmlns:a16="http://schemas.microsoft.com/office/drawing/2014/main" id="{BBAB1C77-4D65-CC5E-3B83-68B62364DFF0}"/>
              </a:ext>
            </a:extLst>
          </p:cNvPr>
          <p:cNvPicPr>
            <a:picLocks noChangeAspect="1"/>
          </p:cNvPicPr>
          <p:nvPr/>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804129" y="2202621"/>
            <a:ext cx="324000" cy="324000"/>
          </a:xfrm>
          <a:prstGeom prst="rect">
            <a:avLst/>
          </a:prstGeom>
        </p:spPr>
      </p:pic>
      <p:pic>
        <p:nvPicPr>
          <p:cNvPr id="10" name="Grafik 9">
            <a:extLst>
              <a:ext uri="{FF2B5EF4-FFF2-40B4-BE49-F238E27FC236}">
                <a16:creationId xmlns:a16="http://schemas.microsoft.com/office/drawing/2014/main" id="{10B9E6C9-4D50-27F1-78FF-5A9EC1EF00A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325968" y="2238621"/>
            <a:ext cx="255921" cy="252000"/>
          </a:xfrm>
          <a:prstGeom prst="rect">
            <a:avLst/>
          </a:prstGeom>
        </p:spPr>
      </p:pic>
      <p:sp>
        <p:nvSpPr>
          <p:cNvPr id="26" name="Inhaltsplatzhalter 3">
            <a:extLst>
              <a:ext uri="{FF2B5EF4-FFF2-40B4-BE49-F238E27FC236}">
                <a16:creationId xmlns:a16="http://schemas.microsoft.com/office/drawing/2014/main" id="{A30B6625-35AC-4BB2-2693-8814AADAE551}"/>
              </a:ext>
            </a:extLst>
          </p:cNvPr>
          <p:cNvSpPr txBox="1">
            <a:spLocks/>
          </p:cNvSpPr>
          <p:nvPr/>
        </p:nvSpPr>
        <p:spPr>
          <a:xfrm>
            <a:off x="379185" y="1451428"/>
            <a:ext cx="11443450" cy="360001"/>
          </a:xfrm>
          <a:prstGeom prst="rect">
            <a:avLst/>
          </a:prstGeom>
        </p:spPr>
        <p:txBody>
          <a:bodyPr/>
          <a:lstStyle>
            <a:lvl1pPr marL="0" indent="0" algn="l" defTabSz="914400" rtl="0" eaLnBrk="1" latinLnBrk="0" hangingPunct="1">
              <a:lnSpc>
                <a:spcPct val="100000"/>
              </a:lnSpc>
              <a:spcBef>
                <a:spcPts val="0"/>
              </a:spcBef>
              <a:spcAft>
                <a:spcPts val="400"/>
              </a:spcAft>
              <a:buFont typeface="Arial" panose="020B0604020202020204" pitchFamily="34" charset="0"/>
              <a:buNone/>
              <a:defRPr sz="1600" kern="1200">
                <a:solidFill>
                  <a:schemeClr val="tx2"/>
                </a:solidFill>
                <a:latin typeface="+mn-lt"/>
                <a:ea typeface="+mn-ea"/>
                <a:cs typeface="+mn-cs"/>
              </a:defRPr>
            </a:lvl1pPr>
            <a:lvl2pPr marL="216000" indent="-216000" algn="l" defTabSz="914400" rtl="0" eaLnBrk="1" latinLnBrk="0" hangingPunct="1">
              <a:lnSpc>
                <a:spcPct val="100000"/>
              </a:lnSpc>
              <a:spcBef>
                <a:spcPts val="0"/>
              </a:spcBef>
              <a:spcAft>
                <a:spcPts val="400"/>
              </a:spcAft>
              <a:buClr>
                <a:schemeClr val="tx2"/>
              </a:buClr>
              <a:buSzPct val="100000"/>
              <a:buFont typeface="Wingdings" panose="05000000000000000000" pitchFamily="2" charset="2"/>
              <a:buChar char="§"/>
              <a:defRPr sz="1600" kern="1200">
                <a:solidFill>
                  <a:schemeClr val="tx2"/>
                </a:solidFill>
                <a:latin typeface="+mn-lt"/>
                <a:ea typeface="+mn-ea"/>
                <a:cs typeface="+mn-cs"/>
              </a:defRPr>
            </a:lvl2pPr>
            <a:lvl3pPr marL="432000" indent="-216000" algn="l" defTabSz="914400" rtl="0" eaLnBrk="1" latinLnBrk="0" hangingPunct="1">
              <a:lnSpc>
                <a:spcPct val="100000"/>
              </a:lnSpc>
              <a:spcBef>
                <a:spcPts val="0"/>
              </a:spcBef>
              <a:spcAft>
                <a:spcPts val="400"/>
              </a:spcAft>
              <a:buClr>
                <a:schemeClr val="tx2"/>
              </a:buClr>
              <a:buSzPct val="120000"/>
              <a:buFont typeface="Symbol" panose="05050102010706020507" pitchFamily="18" charset="2"/>
              <a:buChar char="-"/>
              <a:defRPr sz="1600" kern="1200">
                <a:solidFill>
                  <a:schemeClr val="tx2"/>
                </a:solidFill>
                <a:latin typeface="+mn-lt"/>
                <a:ea typeface="+mn-ea"/>
                <a:cs typeface="+mn-cs"/>
              </a:defRPr>
            </a:lvl3pPr>
            <a:lvl4pPr marL="216000" indent="-216000" algn="l" defTabSz="914400" rtl="0" eaLnBrk="1" latinLnBrk="0" hangingPunct="1">
              <a:lnSpc>
                <a:spcPct val="100000"/>
              </a:lnSpc>
              <a:spcBef>
                <a:spcPts val="0"/>
              </a:spcBef>
              <a:spcAft>
                <a:spcPts val="400"/>
              </a:spcAft>
              <a:buClr>
                <a:schemeClr val="accent2"/>
              </a:buClr>
              <a:buSzPct val="175000"/>
              <a:buFont typeface="Arial" panose="020B0604020202020204" pitchFamily="34" charset="0"/>
              <a:buChar char="*"/>
              <a:defRPr sz="1600" kern="1200">
                <a:solidFill>
                  <a:schemeClr val="tx2"/>
                </a:solidFill>
                <a:latin typeface="+mn-lt"/>
                <a:ea typeface="+mn-ea"/>
                <a:cs typeface="+mn-cs"/>
              </a:defRPr>
            </a:lvl4pPr>
            <a:lvl5pPr marL="216000" indent="-216000" algn="l" defTabSz="914400" rtl="0" eaLnBrk="1" latinLnBrk="0" hangingPunct="1">
              <a:lnSpc>
                <a:spcPct val="100000"/>
              </a:lnSpc>
              <a:spcBef>
                <a:spcPts val="400"/>
              </a:spcBef>
              <a:spcAft>
                <a:spcPts val="400"/>
              </a:spcAft>
              <a:buClr>
                <a:schemeClr val="accent5"/>
              </a:buClr>
              <a:buSzPct val="140000"/>
              <a:buFont typeface="Wingdings" panose="05000000000000000000" pitchFamily="2" charset="2"/>
              <a:buChar char="ü"/>
              <a:defRPr sz="1600" b="0" kern="1200">
                <a:solidFill>
                  <a:schemeClr val="tx2"/>
                </a:solidFill>
                <a:latin typeface="+mn-lt"/>
                <a:ea typeface="+mn-ea"/>
                <a:cs typeface="+mn-cs"/>
              </a:defRPr>
            </a:lvl5pPr>
            <a:lvl6pPr marL="0" indent="0" algn="l" defTabSz="914400" rtl="0" eaLnBrk="1" latinLnBrk="0" hangingPunct="1">
              <a:lnSpc>
                <a:spcPct val="90000"/>
              </a:lnSpc>
              <a:spcBef>
                <a:spcPts val="500"/>
              </a:spcBef>
              <a:buFontTx/>
              <a:buNone/>
              <a:defRPr sz="1600" b="1" kern="1200">
                <a:solidFill>
                  <a:schemeClr val="tx2"/>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de-DE" b="1" dirty="0"/>
              <a:t>Beratungsgespräch:</a:t>
            </a:r>
            <a:endParaRPr lang="de-DE" dirty="0"/>
          </a:p>
          <a:p>
            <a:pPr marL="285750" indent="-285750">
              <a:buFont typeface="Wingdings" panose="05000000000000000000" pitchFamily="2" charset="2"/>
              <a:buChar char="§"/>
            </a:pPr>
            <a:endParaRPr lang="de-DE" dirty="0"/>
          </a:p>
        </p:txBody>
      </p:sp>
      <p:sp>
        <p:nvSpPr>
          <p:cNvPr id="28" name="Inhaltsplatzhalter 3">
            <a:extLst>
              <a:ext uri="{FF2B5EF4-FFF2-40B4-BE49-F238E27FC236}">
                <a16:creationId xmlns:a16="http://schemas.microsoft.com/office/drawing/2014/main" id="{1BB68F51-F7BD-EF03-CABA-E2A818501A6C}"/>
              </a:ext>
            </a:extLst>
          </p:cNvPr>
          <p:cNvSpPr txBox="1">
            <a:spLocks/>
          </p:cNvSpPr>
          <p:nvPr/>
        </p:nvSpPr>
        <p:spPr>
          <a:xfrm>
            <a:off x="369365" y="5175915"/>
            <a:ext cx="11443450" cy="360001"/>
          </a:xfrm>
          <a:prstGeom prst="rect">
            <a:avLst/>
          </a:prstGeom>
        </p:spPr>
        <p:txBody>
          <a:bodyPr/>
          <a:lstStyle>
            <a:lvl1pPr marL="0" indent="0" algn="l" defTabSz="914400" rtl="0" eaLnBrk="1" latinLnBrk="0" hangingPunct="1">
              <a:lnSpc>
                <a:spcPct val="100000"/>
              </a:lnSpc>
              <a:spcBef>
                <a:spcPts val="0"/>
              </a:spcBef>
              <a:spcAft>
                <a:spcPts val="400"/>
              </a:spcAft>
              <a:buFont typeface="Arial" panose="020B0604020202020204" pitchFamily="34" charset="0"/>
              <a:buNone/>
              <a:defRPr sz="1600" kern="1200">
                <a:solidFill>
                  <a:schemeClr val="tx2"/>
                </a:solidFill>
                <a:latin typeface="+mn-lt"/>
                <a:ea typeface="+mn-ea"/>
                <a:cs typeface="+mn-cs"/>
              </a:defRPr>
            </a:lvl1pPr>
            <a:lvl2pPr marL="216000" indent="-216000" algn="l" defTabSz="914400" rtl="0" eaLnBrk="1" latinLnBrk="0" hangingPunct="1">
              <a:lnSpc>
                <a:spcPct val="100000"/>
              </a:lnSpc>
              <a:spcBef>
                <a:spcPts val="0"/>
              </a:spcBef>
              <a:spcAft>
                <a:spcPts val="400"/>
              </a:spcAft>
              <a:buClr>
                <a:schemeClr val="tx2"/>
              </a:buClr>
              <a:buSzPct val="100000"/>
              <a:buFont typeface="Wingdings" panose="05000000000000000000" pitchFamily="2" charset="2"/>
              <a:buChar char="§"/>
              <a:defRPr sz="1600" kern="1200">
                <a:solidFill>
                  <a:schemeClr val="tx2"/>
                </a:solidFill>
                <a:latin typeface="+mn-lt"/>
                <a:ea typeface="+mn-ea"/>
                <a:cs typeface="+mn-cs"/>
              </a:defRPr>
            </a:lvl2pPr>
            <a:lvl3pPr marL="432000" indent="-216000" algn="l" defTabSz="914400" rtl="0" eaLnBrk="1" latinLnBrk="0" hangingPunct="1">
              <a:lnSpc>
                <a:spcPct val="100000"/>
              </a:lnSpc>
              <a:spcBef>
                <a:spcPts val="0"/>
              </a:spcBef>
              <a:spcAft>
                <a:spcPts val="400"/>
              </a:spcAft>
              <a:buClr>
                <a:schemeClr val="tx2"/>
              </a:buClr>
              <a:buSzPct val="120000"/>
              <a:buFont typeface="Symbol" panose="05050102010706020507" pitchFamily="18" charset="2"/>
              <a:buChar char="-"/>
              <a:defRPr sz="1600" kern="1200">
                <a:solidFill>
                  <a:schemeClr val="tx2"/>
                </a:solidFill>
                <a:latin typeface="+mn-lt"/>
                <a:ea typeface="+mn-ea"/>
                <a:cs typeface="+mn-cs"/>
              </a:defRPr>
            </a:lvl3pPr>
            <a:lvl4pPr marL="216000" indent="-216000" algn="l" defTabSz="914400" rtl="0" eaLnBrk="1" latinLnBrk="0" hangingPunct="1">
              <a:lnSpc>
                <a:spcPct val="100000"/>
              </a:lnSpc>
              <a:spcBef>
                <a:spcPts val="0"/>
              </a:spcBef>
              <a:spcAft>
                <a:spcPts val="400"/>
              </a:spcAft>
              <a:buClr>
                <a:schemeClr val="accent2"/>
              </a:buClr>
              <a:buSzPct val="175000"/>
              <a:buFont typeface="Arial" panose="020B0604020202020204" pitchFamily="34" charset="0"/>
              <a:buChar char="*"/>
              <a:defRPr sz="1600" kern="1200">
                <a:solidFill>
                  <a:schemeClr val="tx2"/>
                </a:solidFill>
                <a:latin typeface="+mn-lt"/>
                <a:ea typeface="+mn-ea"/>
                <a:cs typeface="+mn-cs"/>
              </a:defRPr>
            </a:lvl4pPr>
            <a:lvl5pPr marL="216000" indent="-216000" algn="l" defTabSz="914400" rtl="0" eaLnBrk="1" latinLnBrk="0" hangingPunct="1">
              <a:lnSpc>
                <a:spcPct val="100000"/>
              </a:lnSpc>
              <a:spcBef>
                <a:spcPts val="400"/>
              </a:spcBef>
              <a:spcAft>
                <a:spcPts val="400"/>
              </a:spcAft>
              <a:buClr>
                <a:schemeClr val="accent5"/>
              </a:buClr>
              <a:buSzPct val="140000"/>
              <a:buFont typeface="Wingdings" panose="05000000000000000000" pitchFamily="2" charset="2"/>
              <a:buChar char="ü"/>
              <a:defRPr sz="1600" b="0" kern="1200">
                <a:solidFill>
                  <a:schemeClr val="tx2"/>
                </a:solidFill>
                <a:latin typeface="+mn-lt"/>
                <a:ea typeface="+mn-ea"/>
                <a:cs typeface="+mn-cs"/>
              </a:defRPr>
            </a:lvl5pPr>
            <a:lvl6pPr marL="0" indent="0" algn="l" defTabSz="914400" rtl="0" eaLnBrk="1" latinLnBrk="0" hangingPunct="1">
              <a:lnSpc>
                <a:spcPct val="90000"/>
              </a:lnSpc>
              <a:spcBef>
                <a:spcPts val="500"/>
              </a:spcBef>
              <a:buFontTx/>
              <a:buNone/>
              <a:defRPr sz="1600" b="1" kern="1200">
                <a:solidFill>
                  <a:schemeClr val="tx2"/>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de-DE" b="1" dirty="0"/>
              <a:t>Diagnostik:</a:t>
            </a:r>
            <a:endParaRPr lang="de-DE" dirty="0"/>
          </a:p>
          <a:p>
            <a:pPr marL="285750" indent="-285750">
              <a:buFont typeface="Wingdings" panose="05000000000000000000" pitchFamily="2" charset="2"/>
              <a:buChar char="§"/>
            </a:pPr>
            <a:endParaRPr lang="de-DE" dirty="0"/>
          </a:p>
        </p:txBody>
      </p:sp>
      <p:pic>
        <p:nvPicPr>
          <p:cNvPr id="34" name="Grafik 33">
            <a:extLst>
              <a:ext uri="{FF2B5EF4-FFF2-40B4-BE49-F238E27FC236}">
                <a16:creationId xmlns:a16="http://schemas.microsoft.com/office/drawing/2014/main" id="{D0DBAB38-FE28-D7AF-DDFE-9936501911AD}"/>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783470" y="2904934"/>
            <a:ext cx="252000" cy="252000"/>
          </a:xfrm>
          <a:prstGeom prst="rect">
            <a:avLst/>
          </a:prstGeom>
        </p:spPr>
      </p:pic>
      <p:pic>
        <p:nvPicPr>
          <p:cNvPr id="8" name="Grafik 7">
            <a:extLst>
              <a:ext uri="{FF2B5EF4-FFF2-40B4-BE49-F238E27FC236}">
                <a16:creationId xmlns:a16="http://schemas.microsoft.com/office/drawing/2014/main" id="{6B86B1D7-E0EC-984D-7E8B-83DB3A8E72BE}"/>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8252676" y="3474000"/>
            <a:ext cx="321414" cy="28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Grafik 8">
            <a:extLst>
              <a:ext uri="{FF2B5EF4-FFF2-40B4-BE49-F238E27FC236}">
                <a16:creationId xmlns:a16="http://schemas.microsoft.com/office/drawing/2014/main" id="{21D4A796-D226-AAFC-C527-9E99DCE0EBA9}"/>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783470" y="3510000"/>
            <a:ext cx="252000" cy="252000"/>
          </a:xfrm>
          <a:prstGeom prst="rect">
            <a:avLst/>
          </a:prstGeom>
        </p:spPr>
      </p:pic>
      <p:pic>
        <p:nvPicPr>
          <p:cNvPr id="11" name="Grafik 10">
            <a:extLst>
              <a:ext uri="{FF2B5EF4-FFF2-40B4-BE49-F238E27FC236}">
                <a16:creationId xmlns:a16="http://schemas.microsoft.com/office/drawing/2014/main" id="{D43B731E-2A03-0C32-8528-7BC57CC68BE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325967" y="2903134"/>
            <a:ext cx="255921" cy="252000"/>
          </a:xfrm>
          <a:prstGeom prst="rect">
            <a:avLst/>
          </a:prstGeom>
        </p:spPr>
      </p:pic>
      <p:pic>
        <p:nvPicPr>
          <p:cNvPr id="13" name="Grafik 12" descr="Onlinebesprechung mit einfarbiger Füllung">
            <a:extLst>
              <a:ext uri="{FF2B5EF4-FFF2-40B4-BE49-F238E27FC236}">
                <a16:creationId xmlns:a16="http://schemas.microsoft.com/office/drawing/2014/main" id="{7DC214C0-AA4B-6489-21B6-FC254A535C7C}"/>
              </a:ext>
            </a:extLst>
          </p:cNvPr>
          <p:cNvPicPr>
            <a:picLocks noChangeAspect="1"/>
          </p:cNvPicPr>
          <p:nvPr/>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804129" y="2873223"/>
            <a:ext cx="324000" cy="324000"/>
          </a:xfrm>
          <a:prstGeom prst="rect">
            <a:avLst/>
          </a:prstGeom>
        </p:spPr>
      </p:pic>
      <p:graphicFrame>
        <p:nvGraphicFramePr>
          <p:cNvPr id="14" name="Tabelle 13">
            <a:extLst>
              <a:ext uri="{FF2B5EF4-FFF2-40B4-BE49-F238E27FC236}">
                <a16:creationId xmlns:a16="http://schemas.microsoft.com/office/drawing/2014/main" id="{5C080B4F-6E32-02C1-D43B-1C377EB3C3FC}"/>
              </a:ext>
            </a:extLst>
          </p:cNvPr>
          <p:cNvGraphicFramePr>
            <a:graphicFrameLocks noGrp="1"/>
          </p:cNvGraphicFramePr>
          <p:nvPr>
            <p:extLst>
              <p:ext uri="{D42A27DB-BD31-4B8C-83A1-F6EECF244321}">
                <p14:modId xmlns:p14="http://schemas.microsoft.com/office/powerpoint/2010/main" val="282148085"/>
              </p:ext>
            </p:extLst>
          </p:nvPr>
        </p:nvGraphicFramePr>
        <p:xfrm>
          <a:off x="366448" y="5771214"/>
          <a:ext cx="11446367" cy="370840"/>
        </p:xfrm>
        <a:graphic>
          <a:graphicData uri="http://schemas.openxmlformats.org/drawingml/2006/table">
            <a:tbl>
              <a:tblPr firstRow="1" bandRow="1">
                <a:tableStyleId>{5940675A-B579-460E-94D1-54222C63F5DA}</a:tableStyleId>
              </a:tblPr>
              <a:tblGrid>
                <a:gridCol w="1316412">
                  <a:extLst>
                    <a:ext uri="{9D8B030D-6E8A-4147-A177-3AD203B41FA5}">
                      <a16:colId xmlns:a16="http://schemas.microsoft.com/office/drawing/2014/main" val="2744887665"/>
                    </a:ext>
                  </a:extLst>
                </a:gridCol>
                <a:gridCol w="5453348">
                  <a:extLst>
                    <a:ext uri="{9D8B030D-6E8A-4147-A177-3AD203B41FA5}">
                      <a16:colId xmlns:a16="http://schemas.microsoft.com/office/drawing/2014/main" val="1828278700"/>
                    </a:ext>
                  </a:extLst>
                </a:gridCol>
                <a:gridCol w="1022400">
                  <a:extLst>
                    <a:ext uri="{9D8B030D-6E8A-4147-A177-3AD203B41FA5}">
                      <a16:colId xmlns:a16="http://schemas.microsoft.com/office/drawing/2014/main" val="1344477549"/>
                    </a:ext>
                  </a:extLst>
                </a:gridCol>
                <a:gridCol w="504000">
                  <a:extLst>
                    <a:ext uri="{9D8B030D-6E8A-4147-A177-3AD203B41FA5}">
                      <a16:colId xmlns:a16="http://schemas.microsoft.com/office/drawing/2014/main" val="3901250145"/>
                    </a:ext>
                  </a:extLst>
                </a:gridCol>
                <a:gridCol w="503702">
                  <a:extLst>
                    <a:ext uri="{9D8B030D-6E8A-4147-A177-3AD203B41FA5}">
                      <a16:colId xmlns:a16="http://schemas.microsoft.com/office/drawing/2014/main" val="3949919005"/>
                    </a:ext>
                  </a:extLst>
                </a:gridCol>
                <a:gridCol w="503702">
                  <a:extLst>
                    <a:ext uri="{9D8B030D-6E8A-4147-A177-3AD203B41FA5}">
                      <a16:colId xmlns:a16="http://schemas.microsoft.com/office/drawing/2014/main" val="2241765188"/>
                    </a:ext>
                  </a:extLst>
                </a:gridCol>
                <a:gridCol w="503702">
                  <a:extLst>
                    <a:ext uri="{9D8B030D-6E8A-4147-A177-3AD203B41FA5}">
                      <a16:colId xmlns:a16="http://schemas.microsoft.com/office/drawing/2014/main" val="2928451517"/>
                    </a:ext>
                  </a:extLst>
                </a:gridCol>
                <a:gridCol w="503702">
                  <a:extLst>
                    <a:ext uri="{9D8B030D-6E8A-4147-A177-3AD203B41FA5}">
                      <a16:colId xmlns:a16="http://schemas.microsoft.com/office/drawing/2014/main" val="3507934551"/>
                    </a:ext>
                  </a:extLst>
                </a:gridCol>
                <a:gridCol w="1135399">
                  <a:extLst>
                    <a:ext uri="{9D8B030D-6E8A-4147-A177-3AD203B41FA5}">
                      <a16:colId xmlns:a16="http://schemas.microsoft.com/office/drawing/2014/main" val="1783104759"/>
                    </a:ext>
                  </a:extLst>
                </a:gridCol>
              </a:tblGrid>
              <a:tr h="370840">
                <a:tc>
                  <a:txBody>
                    <a:bodyPr/>
                    <a:lstStyle/>
                    <a:p>
                      <a:pPr lvl="0" algn="r"/>
                      <a:r>
                        <a:rPr lang="de-DE" sz="1600" b="1" dirty="0">
                          <a:solidFill>
                            <a:schemeClr val="tx2"/>
                          </a:solidFill>
                        </a:rPr>
                        <a:t>P4</a:t>
                      </a:r>
                    </a:p>
                  </a:txBody>
                  <a:tcPr anchor="ctr">
                    <a:lnL w="12700" cap="flat" cmpd="sng" algn="ctr">
                      <a:solidFill>
                        <a:schemeClr val="accent3"/>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de-DE" sz="1600" dirty="0">
                          <a:solidFill>
                            <a:schemeClr val="tx2"/>
                          </a:solidFill>
                        </a:rPr>
                        <a:t>Diagnostikpauschale (chronisch)</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de-DE" sz="1600" dirty="0">
                          <a:solidFill>
                            <a:schemeClr val="tx2"/>
                          </a:solidFill>
                        </a:rPr>
                        <a:t>1 / 4Q</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e-DE" sz="1600" dirty="0">
                        <a:solidFill>
                          <a:schemeClr val="tx2"/>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e-DE" sz="1600" dirty="0">
                        <a:solidFill>
                          <a:schemeClr val="tx2"/>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e-DE" sz="1600" dirty="0">
                        <a:solidFill>
                          <a:schemeClr val="tx2"/>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e-DE" sz="1600" dirty="0">
                        <a:solidFill>
                          <a:schemeClr val="tx2"/>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e-DE" sz="1600" dirty="0">
                        <a:solidFill>
                          <a:schemeClr val="tx2"/>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de-DE" sz="1600" dirty="0">
                          <a:solidFill>
                            <a:schemeClr val="tx2"/>
                          </a:solidFill>
                        </a:rPr>
                        <a:t>20,00 €</a:t>
                      </a:r>
                    </a:p>
                  </a:txBody>
                  <a:tcPr anchor="ctr">
                    <a:lnL w="12700" cap="flat" cmpd="sng" algn="ctr">
                      <a:no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797205416"/>
                  </a:ext>
                </a:extLst>
              </a:tr>
            </a:tbl>
          </a:graphicData>
        </a:graphic>
      </p:graphicFrame>
      <p:pic>
        <p:nvPicPr>
          <p:cNvPr id="15" name="Grafik 14">
            <a:extLst>
              <a:ext uri="{FF2B5EF4-FFF2-40B4-BE49-F238E27FC236}">
                <a16:creationId xmlns:a16="http://schemas.microsoft.com/office/drawing/2014/main" id="{24A72B88-FAB9-94A7-3FA1-6089F8D633D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322268" y="5831648"/>
            <a:ext cx="255921" cy="252000"/>
          </a:xfrm>
          <a:prstGeom prst="rect">
            <a:avLst/>
          </a:prstGeom>
        </p:spPr>
      </p:pic>
      <p:pic>
        <p:nvPicPr>
          <p:cNvPr id="16" name="Grafik 15">
            <a:extLst>
              <a:ext uri="{FF2B5EF4-FFF2-40B4-BE49-F238E27FC236}">
                <a16:creationId xmlns:a16="http://schemas.microsoft.com/office/drawing/2014/main" id="{EEAF23C7-8B4E-9765-B4DE-86F0105B1F1A}"/>
              </a:ext>
            </a:extLst>
          </p:cNvPr>
          <p:cNvPicPr>
            <a:picLocks noChangeAspect="1"/>
          </p:cNvPicPr>
          <p:nvPr/>
        </p:nvPicPr>
        <p:blipFill>
          <a:blip r:embed="rId2"/>
          <a:stretch>
            <a:fillRect/>
          </a:stretch>
        </p:blipFill>
        <p:spPr>
          <a:xfrm>
            <a:off x="10261596" y="5782054"/>
            <a:ext cx="330612" cy="360000"/>
          </a:xfrm>
          <a:prstGeom prst="rect">
            <a:avLst/>
          </a:prstGeom>
        </p:spPr>
      </p:pic>
      <p:sp>
        <p:nvSpPr>
          <p:cNvPr id="17" name="Textfeld 16">
            <a:extLst>
              <a:ext uri="{FF2B5EF4-FFF2-40B4-BE49-F238E27FC236}">
                <a16:creationId xmlns:a16="http://schemas.microsoft.com/office/drawing/2014/main" id="{FFFFEE7B-4332-0450-6520-C3070F776BA9}"/>
              </a:ext>
            </a:extLst>
          </p:cNvPr>
          <p:cNvSpPr txBox="1"/>
          <p:nvPr/>
        </p:nvSpPr>
        <p:spPr>
          <a:xfrm>
            <a:off x="10595906" y="3975541"/>
            <a:ext cx="1339272" cy="249099"/>
          </a:xfrm>
          <a:prstGeom prst="rect">
            <a:avLst/>
          </a:prstGeom>
          <a:noFill/>
        </p:spPr>
        <p:txBody>
          <a:bodyPr wrap="square" lIns="0" tIns="0" rIns="0" bIns="0" rtlCol="0">
            <a:noAutofit/>
          </a:bodyPr>
          <a:lstStyle/>
          <a:p>
            <a:pPr algn="l">
              <a:buClr>
                <a:schemeClr val="tx2"/>
              </a:buClr>
              <a:buSzPct val="100000"/>
            </a:pPr>
            <a:r>
              <a:rPr lang="de-DE" sz="1200" dirty="0">
                <a:solidFill>
                  <a:schemeClr val="tx2"/>
                </a:solidFill>
                <a:latin typeface="Arial" panose="020B0604020202020204" pitchFamily="34" charset="0"/>
                <a:cs typeface="Arial" panose="020B0604020202020204" pitchFamily="34" charset="0"/>
              </a:rPr>
              <a:t>*Bosch BKK 5,00 €</a:t>
            </a:r>
          </a:p>
        </p:txBody>
      </p:sp>
      <p:sp>
        <p:nvSpPr>
          <p:cNvPr id="18" name="Sprechblase: rechteckig 17">
            <a:extLst>
              <a:ext uri="{FF2B5EF4-FFF2-40B4-BE49-F238E27FC236}">
                <a16:creationId xmlns:a16="http://schemas.microsoft.com/office/drawing/2014/main" id="{502241F0-D166-7EB0-8DE3-88C30BCE5137}"/>
              </a:ext>
            </a:extLst>
          </p:cNvPr>
          <p:cNvSpPr/>
          <p:nvPr/>
        </p:nvSpPr>
        <p:spPr>
          <a:xfrm>
            <a:off x="379185" y="3891532"/>
            <a:ext cx="10122560" cy="1213732"/>
          </a:xfrm>
          <a:prstGeom prst="wedgeRectCallout">
            <a:avLst>
              <a:gd name="adj1" fmla="val -18638"/>
              <a:gd name="adj2" fmla="val -61839"/>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lIns="72000" tIns="72000" rIns="72000" bIns="72000" rtlCol="0" anchor="ctr"/>
          <a:lstStyle/>
          <a:p>
            <a:pPr marL="285750" indent="-285750">
              <a:spcAft>
                <a:spcPts val="600"/>
              </a:spcAft>
              <a:buFont typeface="Wingdings" panose="05000000000000000000" pitchFamily="2" charset="2"/>
              <a:buChar char="§"/>
            </a:pPr>
            <a:r>
              <a:rPr lang="de-DE" sz="1200" dirty="0"/>
              <a:t>EFA® = </a:t>
            </a:r>
            <a:r>
              <a:rPr lang="de-DE" sz="1200" b="1" dirty="0"/>
              <a:t>E</a:t>
            </a:r>
            <a:r>
              <a:rPr lang="de-DE" sz="1200" dirty="0"/>
              <a:t>ntlastungsassistentin in der </a:t>
            </a:r>
            <a:r>
              <a:rPr lang="de-DE" sz="1200" b="1" dirty="0"/>
              <a:t>Fa</a:t>
            </a:r>
            <a:r>
              <a:rPr lang="de-DE" sz="1200" dirty="0"/>
              <a:t>charzt-Praxis</a:t>
            </a:r>
          </a:p>
          <a:p>
            <a:pPr marL="285750" indent="-285750">
              <a:spcAft>
                <a:spcPts val="600"/>
              </a:spcAft>
              <a:buFont typeface="Wingdings" panose="05000000000000000000" pitchFamily="2" charset="2"/>
              <a:buChar char="§"/>
            </a:pPr>
            <a:r>
              <a:rPr lang="de-DE" sz="1200" dirty="0"/>
              <a:t>Die Fortbildung wird angeboten durch das Institut für fachübergreifende Fortbildung und Versorgungsforschung der MEDI Verbünde e.V. (IFFM) – in enger Abstimmung mit dem BdP BW und den Krankenkassen</a:t>
            </a:r>
          </a:p>
          <a:p>
            <a:pPr marL="285750" indent="-285750">
              <a:spcAft>
                <a:spcPts val="600"/>
              </a:spcAft>
              <a:buFont typeface="Wingdings" panose="05000000000000000000" pitchFamily="2" charset="2"/>
              <a:buChar char="§"/>
            </a:pPr>
            <a:r>
              <a:rPr lang="de-DE" sz="1200" dirty="0"/>
              <a:t>Die Fortbildung umfasst 80 Unterrichtseinheiten. </a:t>
            </a:r>
          </a:p>
          <a:p>
            <a:pPr marL="285750" indent="-285750">
              <a:spcAft>
                <a:spcPts val="600"/>
              </a:spcAft>
              <a:buFont typeface="Wingdings" panose="05000000000000000000" pitchFamily="2" charset="2"/>
              <a:buChar char="§"/>
            </a:pPr>
            <a:r>
              <a:rPr lang="de-DE" sz="1200" dirty="0"/>
              <a:t>Die Weiterbildung zur Pneumologischen Assistentin wird angerechnet</a:t>
            </a:r>
          </a:p>
        </p:txBody>
      </p:sp>
      <p:sp>
        <p:nvSpPr>
          <p:cNvPr id="19" name="Fußzeilenplatzhalter 5">
            <a:extLst>
              <a:ext uri="{FF2B5EF4-FFF2-40B4-BE49-F238E27FC236}">
                <a16:creationId xmlns:a16="http://schemas.microsoft.com/office/drawing/2014/main" id="{A49301EB-5181-0357-AF4D-5300336B75A9}"/>
              </a:ext>
            </a:extLst>
          </p:cNvPr>
          <p:cNvSpPr>
            <a:spLocks noGrp="1"/>
          </p:cNvSpPr>
          <p:nvPr>
            <p:ph type="ftr" sz="quarter" idx="15"/>
          </p:nvPr>
        </p:nvSpPr>
        <p:spPr>
          <a:xfrm>
            <a:off x="5384846" y="6507057"/>
            <a:ext cx="1422307" cy="180000"/>
          </a:xfrm>
        </p:spPr>
        <p:txBody>
          <a:bodyPr/>
          <a:lstStyle/>
          <a:p>
            <a:r>
              <a:rPr lang="de-DE" dirty="0"/>
              <a:t>Vertragsschulung Pneumologie</a:t>
            </a:r>
          </a:p>
        </p:txBody>
      </p:sp>
      <p:sp>
        <p:nvSpPr>
          <p:cNvPr id="20" name="Fußzeilenplatzhalter 5">
            <a:extLst>
              <a:ext uri="{FF2B5EF4-FFF2-40B4-BE49-F238E27FC236}">
                <a16:creationId xmlns:a16="http://schemas.microsoft.com/office/drawing/2014/main" id="{7BA991F6-ED7F-D86B-296C-0CC8BD7C93E8}"/>
              </a:ext>
            </a:extLst>
          </p:cNvPr>
          <p:cNvSpPr txBox="1">
            <a:spLocks/>
          </p:cNvSpPr>
          <p:nvPr/>
        </p:nvSpPr>
        <p:spPr>
          <a:xfrm>
            <a:off x="928555" y="6507057"/>
            <a:ext cx="1422307" cy="180000"/>
          </a:xfrm>
          <a:prstGeom prst="rect">
            <a:avLst/>
          </a:prstGeom>
        </p:spPr>
        <p:txBody>
          <a:bodyPr vert="horz" lIns="0" tIns="0" rIns="0" bIns="0" rtlCol="0" anchor="t"/>
          <a:lstStyle>
            <a:defPPr>
              <a:defRPr lang="de-DE"/>
            </a:defPPr>
            <a:lvl1pPr marL="0" algn="l" defTabSz="914400" rtl="0" eaLnBrk="1" latinLnBrk="0" hangingPunct="1">
              <a:defRPr sz="800" kern="1200">
                <a:solidFill>
                  <a:schemeClr val="tx2"/>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7417286-CD27-4536-AB02-35836954B47B}" type="datetime1">
              <a:rPr lang="de-DE"/>
              <a:t>02.10.2026</a:t>
            </a:fld>
            <a:endParaRPr lang="de-DE" dirty="0"/>
          </a:p>
        </p:txBody>
      </p:sp>
    </p:spTree>
    <p:extLst>
      <p:ext uri="{BB962C8B-B14F-4D97-AF65-F5344CB8AC3E}">
        <p14:creationId xmlns:p14="http://schemas.microsoft.com/office/powerpoint/2010/main" val="312552786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8F0194-1A98-09B1-FC7A-947F546075F3}"/>
            </a:ext>
          </a:extLst>
        </p:cNvPr>
        <p:cNvGrpSpPr/>
        <p:nvPr/>
      </p:nvGrpSpPr>
      <p:grpSpPr>
        <a:xfrm>
          <a:off x="0" y="0"/>
          <a:ext cx="0" cy="0"/>
          <a:chOff x="0" y="0"/>
          <a:chExt cx="0" cy="0"/>
        </a:xfrm>
      </p:grpSpPr>
      <p:graphicFrame>
        <p:nvGraphicFramePr>
          <p:cNvPr id="12" name="Tabelle 11">
            <a:extLst>
              <a:ext uri="{FF2B5EF4-FFF2-40B4-BE49-F238E27FC236}">
                <a16:creationId xmlns:a16="http://schemas.microsoft.com/office/drawing/2014/main" id="{7BC9DD43-F7F5-DDC5-6319-D77596FC42CC}"/>
              </a:ext>
            </a:extLst>
          </p:cNvPr>
          <p:cNvGraphicFramePr>
            <a:graphicFrameLocks noGrp="1"/>
          </p:cNvGraphicFramePr>
          <p:nvPr>
            <p:extLst>
              <p:ext uri="{D42A27DB-BD31-4B8C-83A1-F6EECF244321}">
                <p14:modId xmlns:p14="http://schemas.microsoft.com/office/powerpoint/2010/main" val="354194925"/>
              </p:ext>
            </p:extLst>
          </p:nvPr>
        </p:nvGraphicFramePr>
        <p:xfrm>
          <a:off x="379185" y="2046727"/>
          <a:ext cx="11443065" cy="3505200"/>
        </p:xfrm>
        <a:graphic>
          <a:graphicData uri="http://schemas.openxmlformats.org/drawingml/2006/table">
            <a:tbl>
              <a:tblPr firstRow="1" bandRow="1">
                <a:tableStyleId>{5940675A-B579-460E-94D1-54222C63F5DA}</a:tableStyleId>
              </a:tblPr>
              <a:tblGrid>
                <a:gridCol w="359724">
                  <a:extLst>
                    <a:ext uri="{9D8B030D-6E8A-4147-A177-3AD203B41FA5}">
                      <a16:colId xmlns:a16="http://schemas.microsoft.com/office/drawing/2014/main" val="2744887665"/>
                    </a:ext>
                  </a:extLst>
                </a:gridCol>
                <a:gridCol w="956688">
                  <a:extLst>
                    <a:ext uri="{9D8B030D-6E8A-4147-A177-3AD203B41FA5}">
                      <a16:colId xmlns:a16="http://schemas.microsoft.com/office/drawing/2014/main" val="2119039825"/>
                    </a:ext>
                  </a:extLst>
                </a:gridCol>
                <a:gridCol w="4612839">
                  <a:extLst>
                    <a:ext uri="{9D8B030D-6E8A-4147-A177-3AD203B41FA5}">
                      <a16:colId xmlns:a16="http://schemas.microsoft.com/office/drawing/2014/main" val="1828278700"/>
                    </a:ext>
                  </a:extLst>
                </a:gridCol>
                <a:gridCol w="415637">
                  <a:extLst>
                    <a:ext uri="{9D8B030D-6E8A-4147-A177-3AD203B41FA5}">
                      <a16:colId xmlns:a16="http://schemas.microsoft.com/office/drawing/2014/main" val="1314395251"/>
                    </a:ext>
                  </a:extLst>
                </a:gridCol>
                <a:gridCol w="646545">
                  <a:extLst>
                    <a:ext uri="{9D8B030D-6E8A-4147-A177-3AD203B41FA5}">
                      <a16:colId xmlns:a16="http://schemas.microsoft.com/office/drawing/2014/main" val="1344477549"/>
                    </a:ext>
                  </a:extLst>
                </a:gridCol>
                <a:gridCol w="1301425">
                  <a:extLst>
                    <a:ext uri="{9D8B030D-6E8A-4147-A177-3AD203B41FA5}">
                      <a16:colId xmlns:a16="http://schemas.microsoft.com/office/drawing/2014/main" val="3396584690"/>
                    </a:ext>
                  </a:extLst>
                </a:gridCol>
                <a:gridCol w="503702">
                  <a:extLst>
                    <a:ext uri="{9D8B030D-6E8A-4147-A177-3AD203B41FA5}">
                      <a16:colId xmlns:a16="http://schemas.microsoft.com/office/drawing/2014/main" val="3949919005"/>
                    </a:ext>
                  </a:extLst>
                </a:gridCol>
                <a:gridCol w="503702">
                  <a:extLst>
                    <a:ext uri="{9D8B030D-6E8A-4147-A177-3AD203B41FA5}">
                      <a16:colId xmlns:a16="http://schemas.microsoft.com/office/drawing/2014/main" val="2241765188"/>
                    </a:ext>
                  </a:extLst>
                </a:gridCol>
                <a:gridCol w="503702">
                  <a:extLst>
                    <a:ext uri="{9D8B030D-6E8A-4147-A177-3AD203B41FA5}">
                      <a16:colId xmlns:a16="http://schemas.microsoft.com/office/drawing/2014/main" val="2928451517"/>
                    </a:ext>
                  </a:extLst>
                </a:gridCol>
                <a:gridCol w="503702">
                  <a:extLst>
                    <a:ext uri="{9D8B030D-6E8A-4147-A177-3AD203B41FA5}">
                      <a16:colId xmlns:a16="http://schemas.microsoft.com/office/drawing/2014/main" val="3507934551"/>
                    </a:ext>
                  </a:extLst>
                </a:gridCol>
                <a:gridCol w="1135399">
                  <a:extLst>
                    <a:ext uri="{9D8B030D-6E8A-4147-A177-3AD203B41FA5}">
                      <a16:colId xmlns:a16="http://schemas.microsoft.com/office/drawing/2014/main" val="1783104759"/>
                    </a:ext>
                  </a:extLst>
                </a:gridCol>
              </a:tblGrid>
              <a:tr h="370840">
                <a:tc>
                  <a:txBody>
                    <a:bodyPr/>
                    <a:lstStyle/>
                    <a:p>
                      <a:endParaRPr lang="de-DE" sz="1600" dirty="0">
                        <a:solidFill>
                          <a:schemeClr val="tx2"/>
                        </a:solidFill>
                      </a:endParaRPr>
                    </a:p>
                  </a:txBody>
                  <a:tcPr>
                    <a:lnL w="12700" cap="flat" cmpd="sng" algn="ctr">
                      <a:solidFill>
                        <a:schemeClr val="accent3"/>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pPr lvl="0" algn="l"/>
                      <a:r>
                        <a:rPr lang="de-DE" sz="1600" b="1" dirty="0">
                          <a:solidFill>
                            <a:schemeClr val="tx2"/>
                          </a:solidFill>
                        </a:rPr>
                        <a:t>BG2A1</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gridSpan="2">
                  <a:txBody>
                    <a:bodyPr/>
                    <a:lstStyle/>
                    <a:p>
                      <a:r>
                        <a:rPr lang="de-DE" sz="1600" dirty="0">
                          <a:solidFill>
                            <a:schemeClr val="tx2"/>
                          </a:solidFill>
                        </a:rPr>
                        <a:t>Intensivierte Einzelberatung zum Rauchstopp bei Asthma/COPD</a:t>
                      </a:r>
                    </a:p>
                    <a:p>
                      <a:r>
                        <a:rPr lang="de-DE" sz="1200" dirty="0">
                          <a:solidFill>
                            <a:schemeClr val="tx2"/>
                          </a:solidFill>
                        </a:rPr>
                        <a:t>1 Einheit = 5 min Gesprächszeit</a:t>
                      </a:r>
                    </a:p>
                    <a:p>
                      <a:r>
                        <a:rPr lang="de-DE" sz="1200" dirty="0">
                          <a:solidFill>
                            <a:schemeClr val="tx2"/>
                          </a:solidFill>
                        </a:rPr>
                        <a:t>Nicht im gleichen Krankheitsfall neben 92020 (DMP) abrechenbar</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de-DE"/>
                    </a:p>
                  </a:txBody>
                  <a:tcPr/>
                </a:tc>
                <a:tc>
                  <a:txBody>
                    <a:bodyPr/>
                    <a:lstStyle/>
                    <a:p>
                      <a:endParaRPr lang="de-DE"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r>
                        <a:rPr lang="de-DE" sz="1600" dirty="0">
                          <a:solidFill>
                            <a:schemeClr val="tx2"/>
                          </a:solidFill>
                        </a:rPr>
                        <a:t>1 / T</a:t>
                      </a:r>
                    </a:p>
                    <a:p>
                      <a:pPr algn="l"/>
                      <a:r>
                        <a:rPr lang="de-DE" sz="1600" dirty="0">
                          <a:solidFill>
                            <a:schemeClr val="tx2"/>
                          </a:solidFill>
                        </a:rPr>
                        <a:t>3 / 4Q</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e-DE" sz="1600" dirty="0">
                        <a:solidFill>
                          <a:schemeClr val="tx2"/>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e-DE" sz="1600" dirty="0">
                        <a:solidFill>
                          <a:schemeClr val="tx2"/>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e-DE" sz="1600" dirty="0">
                        <a:solidFill>
                          <a:schemeClr val="tx2"/>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e-DE" sz="1600" dirty="0">
                        <a:solidFill>
                          <a:schemeClr val="tx2"/>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de-DE" sz="1600" dirty="0">
                          <a:solidFill>
                            <a:schemeClr val="tx2"/>
                          </a:solidFill>
                        </a:rPr>
                        <a:t>10,00 €</a:t>
                      </a:r>
                    </a:p>
                  </a:txBody>
                  <a:tcPr anchor="ctr">
                    <a:lnL w="12700" cap="flat" cmpd="sng" algn="ctr">
                      <a:no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797205416"/>
                  </a:ext>
                </a:extLst>
              </a:tr>
              <a:tr h="370840">
                <a:tc>
                  <a:txBody>
                    <a:bodyPr/>
                    <a:lstStyle/>
                    <a:p>
                      <a:endParaRPr lang="de-DE" sz="1600" dirty="0">
                        <a:solidFill>
                          <a:schemeClr val="tx2"/>
                        </a:solidFill>
                      </a:endParaRPr>
                    </a:p>
                  </a:txBody>
                  <a:tcPr>
                    <a:lnL w="12700" cap="flat" cmpd="sng" algn="ctr">
                      <a:solidFill>
                        <a:schemeClr val="accent3"/>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pPr lvl="0" algn="l"/>
                      <a:r>
                        <a:rPr lang="de-DE" sz="1600" b="1" dirty="0">
                          <a:solidFill>
                            <a:schemeClr val="tx2"/>
                          </a:solidFill>
                        </a:rPr>
                        <a:t>BG2A2</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600" dirty="0">
                          <a:solidFill>
                            <a:schemeClr val="tx2"/>
                          </a:solidFill>
                        </a:rPr>
                        <a:t>Intensivierte Einzelberatung zum Rauchstopp bei sonstigen Erkrankungen</a:t>
                      </a:r>
                    </a:p>
                    <a:p>
                      <a:r>
                        <a:rPr lang="de-DE" sz="1200" dirty="0">
                          <a:solidFill>
                            <a:schemeClr val="tx2"/>
                          </a:solidFill>
                        </a:rPr>
                        <a:t>1 Einheit = 5 min Gesprächszeit</a:t>
                      </a:r>
                    </a:p>
                    <a:p>
                      <a:r>
                        <a:rPr lang="de-DE" sz="1200" dirty="0">
                          <a:solidFill>
                            <a:schemeClr val="tx2"/>
                          </a:solidFill>
                        </a:rPr>
                        <a:t>Nicht im gleichen Krankheitsfall neben 92020 (DMP) abrechenbar</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de-DE"/>
                    </a:p>
                  </a:txBody>
                  <a:tcPr/>
                </a:tc>
                <a:tc>
                  <a:txBody>
                    <a:bodyPr/>
                    <a:lstStyle/>
                    <a:p>
                      <a:endParaRPr lang="de-DE"/>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r>
                        <a:rPr lang="de-DE" sz="1600" dirty="0">
                          <a:solidFill>
                            <a:schemeClr val="tx2"/>
                          </a:solidFill>
                        </a:rPr>
                        <a:t>1 / 4Q</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e-DE" sz="1600" dirty="0">
                        <a:solidFill>
                          <a:schemeClr val="tx2"/>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e-DE" sz="1600" dirty="0">
                        <a:solidFill>
                          <a:schemeClr val="tx2"/>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e-DE" sz="1600" dirty="0">
                        <a:solidFill>
                          <a:schemeClr val="tx2"/>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e-DE" sz="1600" dirty="0">
                        <a:solidFill>
                          <a:schemeClr val="tx2"/>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de-DE" sz="1600" dirty="0">
                          <a:solidFill>
                            <a:schemeClr val="tx2"/>
                          </a:solidFill>
                        </a:rPr>
                        <a:t>10,00 €</a:t>
                      </a:r>
                    </a:p>
                  </a:txBody>
                  <a:tcPr anchor="ctr">
                    <a:lnL w="12700" cap="flat" cmpd="sng" algn="ctr">
                      <a:no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330019400"/>
                  </a:ext>
                </a:extLst>
              </a:tr>
              <a:tr h="370840">
                <a:tc>
                  <a:txBody>
                    <a:bodyPr/>
                    <a:lstStyle/>
                    <a:p>
                      <a:endParaRPr lang="de-DE" sz="1600" dirty="0">
                        <a:solidFill>
                          <a:schemeClr val="tx2"/>
                        </a:solidFill>
                      </a:endParaRPr>
                    </a:p>
                  </a:txBody>
                  <a:tcPr>
                    <a:lnL w="12700" cap="flat" cmpd="sng" algn="ctr">
                      <a:solidFill>
                        <a:schemeClr val="accent3"/>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pPr lvl="0" algn="l"/>
                      <a:r>
                        <a:rPr lang="de-DE" sz="1600" b="1" dirty="0">
                          <a:solidFill>
                            <a:schemeClr val="tx2"/>
                          </a:solidFill>
                        </a:rPr>
                        <a:t>BG2B</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gridSpan="2">
                  <a:txBody>
                    <a:bodyPr/>
                    <a:lstStyle/>
                    <a:p>
                      <a:r>
                        <a:rPr lang="de-DE" sz="1600" dirty="0">
                          <a:solidFill>
                            <a:schemeClr val="tx2"/>
                          </a:solidFill>
                        </a:rPr>
                        <a:t>Psychoedukative Gruppenschulung (5-20 Teilnehmer)</a:t>
                      </a:r>
                    </a:p>
                    <a:p>
                      <a:r>
                        <a:rPr lang="de-DE" sz="1200" dirty="0">
                          <a:solidFill>
                            <a:schemeClr val="tx2"/>
                          </a:solidFill>
                        </a:rPr>
                        <a:t>1 Einheit = 90 min Schulung</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de-DE"/>
                    </a:p>
                  </a:txBody>
                  <a:tcPr/>
                </a:tc>
                <a:tc>
                  <a:txBody>
                    <a:bodyPr/>
                    <a:lstStyle/>
                    <a:p>
                      <a:endParaRPr lang="de-DE"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r>
                        <a:rPr lang="de-DE" sz="1600" dirty="0">
                          <a:solidFill>
                            <a:schemeClr val="tx2"/>
                          </a:solidFill>
                        </a:rPr>
                        <a:t>1 / 3 Jahre</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e-DE" sz="1600" dirty="0">
                        <a:solidFill>
                          <a:schemeClr val="tx2"/>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e-DE" sz="1600" dirty="0">
                        <a:solidFill>
                          <a:schemeClr val="tx2"/>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e-DE" sz="1600" dirty="0">
                        <a:solidFill>
                          <a:schemeClr val="tx2"/>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e-DE" sz="1600" dirty="0">
                        <a:solidFill>
                          <a:schemeClr val="tx2"/>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de-DE" sz="1600" dirty="0">
                          <a:solidFill>
                            <a:schemeClr val="tx2"/>
                          </a:solidFill>
                        </a:rPr>
                        <a:t>25,00 €</a:t>
                      </a:r>
                    </a:p>
                  </a:txBody>
                  <a:tcPr anchor="ctr">
                    <a:lnL w="12700" cap="flat" cmpd="sng" algn="ctr">
                      <a:no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898994400"/>
                  </a:ext>
                </a:extLst>
              </a:tr>
              <a:tr h="370840">
                <a:tc>
                  <a:txBody>
                    <a:bodyPr/>
                    <a:lstStyle/>
                    <a:p>
                      <a:endParaRPr lang="de-DE" sz="1600" dirty="0">
                        <a:solidFill>
                          <a:schemeClr val="tx2"/>
                        </a:solidFill>
                      </a:endParaRPr>
                    </a:p>
                  </a:txBody>
                  <a:tcPr>
                    <a:lnL w="12700" cap="flat" cmpd="sng" algn="ctr">
                      <a:solidFill>
                        <a:schemeClr val="accent3"/>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pPr lvl="0" algn="l"/>
                      <a:r>
                        <a:rPr lang="de-DE" sz="1600" b="1" dirty="0">
                          <a:solidFill>
                            <a:schemeClr val="tx2"/>
                          </a:solidFill>
                        </a:rPr>
                        <a:t>BG3A</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de-DE" sz="1600" dirty="0">
                          <a:solidFill>
                            <a:schemeClr val="tx2"/>
                          </a:solidFill>
                        </a:rPr>
                        <a:t>Raucherberatung als Einzeltherapie</a:t>
                      </a:r>
                    </a:p>
                    <a:p>
                      <a:pPr marL="0" marR="0" lvl="0" indent="0" algn="l" defTabSz="914400" rtl="0" eaLnBrk="1" fontAlgn="auto" latinLnBrk="0" hangingPunct="1">
                        <a:lnSpc>
                          <a:spcPct val="100000"/>
                        </a:lnSpc>
                        <a:spcBef>
                          <a:spcPts val="0"/>
                        </a:spcBef>
                        <a:spcAft>
                          <a:spcPts val="0"/>
                        </a:spcAft>
                        <a:buClrTx/>
                        <a:buSzTx/>
                        <a:buFontTx/>
                        <a:buNone/>
                        <a:tabLst/>
                        <a:defRPr/>
                      </a:pPr>
                      <a:r>
                        <a:rPr lang="de-DE" sz="1200" dirty="0">
                          <a:solidFill>
                            <a:schemeClr val="tx2"/>
                          </a:solidFill>
                        </a:rPr>
                        <a:t>1 Einheit = 45 min Therapie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de-DE" sz="1200" dirty="0">
                        <a:solidFill>
                          <a:schemeClr val="tx2"/>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e-DE"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a:r>
                        <a:rPr lang="de-DE" sz="1600" dirty="0">
                          <a:solidFill>
                            <a:schemeClr val="tx2"/>
                          </a:solidFill>
                        </a:rPr>
                        <a:t>10 / 3 Jahre</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e-DE" sz="1600" dirty="0">
                        <a:solidFill>
                          <a:schemeClr val="tx2"/>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e-DE" sz="1600" dirty="0">
                        <a:solidFill>
                          <a:schemeClr val="tx2"/>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e-DE" sz="1600" dirty="0">
                        <a:solidFill>
                          <a:schemeClr val="tx2"/>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e-DE" sz="1600" dirty="0">
                        <a:solidFill>
                          <a:schemeClr val="tx2"/>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de-DE" sz="1600" dirty="0">
                          <a:solidFill>
                            <a:schemeClr val="tx2"/>
                          </a:solidFill>
                        </a:rPr>
                        <a:t>80,00 €</a:t>
                      </a:r>
                    </a:p>
                  </a:txBody>
                  <a:tcPr anchor="ctr">
                    <a:lnL w="12700" cap="flat" cmpd="sng" algn="ctr">
                      <a:no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936695702"/>
                  </a:ext>
                </a:extLst>
              </a:tr>
              <a:tr h="370840">
                <a:tc>
                  <a:txBody>
                    <a:bodyPr/>
                    <a:lstStyle/>
                    <a:p>
                      <a:endParaRPr lang="de-DE" sz="1600" dirty="0">
                        <a:solidFill>
                          <a:schemeClr val="tx2"/>
                        </a:solidFill>
                      </a:endParaRPr>
                    </a:p>
                  </a:txBody>
                  <a:tcPr>
                    <a:lnL w="12700" cap="flat" cmpd="sng" algn="ctr">
                      <a:solidFill>
                        <a:schemeClr val="accent3"/>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pPr lvl="0" algn="l"/>
                      <a:r>
                        <a:rPr lang="de-DE" sz="1600" b="1" dirty="0">
                          <a:solidFill>
                            <a:schemeClr val="tx2"/>
                          </a:solidFill>
                        </a:rPr>
                        <a:t>BG3B</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de-DE" sz="1600" dirty="0">
                          <a:solidFill>
                            <a:schemeClr val="tx2"/>
                          </a:solidFill>
                        </a:rPr>
                        <a:t>Raucherberatung als Gruppentherapie</a:t>
                      </a:r>
                    </a:p>
                    <a:p>
                      <a:r>
                        <a:rPr lang="de-DE" sz="1600" dirty="0">
                          <a:solidFill>
                            <a:schemeClr val="tx2"/>
                          </a:solidFill>
                        </a:rPr>
                        <a:t>(4-14 Teilnehmer)</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e-DE" sz="1600" dirty="0">
                        <a:solidFill>
                          <a:schemeClr val="tx2"/>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e-DE"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r>
                        <a:rPr lang="de-DE" sz="1600" dirty="0">
                          <a:solidFill>
                            <a:schemeClr val="tx2"/>
                          </a:solidFill>
                        </a:rPr>
                        <a:t>12 / 3 Jahre</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e-DE" sz="1600" dirty="0">
                        <a:solidFill>
                          <a:schemeClr val="tx2"/>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e-DE" sz="1600" dirty="0">
                        <a:solidFill>
                          <a:schemeClr val="tx2"/>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e-DE" sz="1600" dirty="0">
                        <a:solidFill>
                          <a:schemeClr val="tx2"/>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e-DE" sz="1600" dirty="0">
                        <a:solidFill>
                          <a:schemeClr val="tx2"/>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de-DE" sz="1600" dirty="0">
                          <a:solidFill>
                            <a:schemeClr val="tx2"/>
                          </a:solidFill>
                        </a:rPr>
                        <a:t>25,00 €</a:t>
                      </a:r>
                    </a:p>
                  </a:txBody>
                  <a:tcPr anchor="ctr">
                    <a:lnL w="12700" cap="flat" cmpd="sng" algn="ctr">
                      <a:no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750354933"/>
                  </a:ext>
                </a:extLst>
              </a:tr>
            </a:tbl>
          </a:graphicData>
        </a:graphic>
      </p:graphicFrame>
      <p:sp>
        <p:nvSpPr>
          <p:cNvPr id="2" name="Titel 1">
            <a:extLst>
              <a:ext uri="{FF2B5EF4-FFF2-40B4-BE49-F238E27FC236}">
                <a16:creationId xmlns:a16="http://schemas.microsoft.com/office/drawing/2014/main" id="{7EDF0A37-ECD5-478B-E1FE-DB4D2E06B4C8}"/>
              </a:ext>
            </a:extLst>
          </p:cNvPr>
          <p:cNvSpPr>
            <a:spLocks noGrp="1"/>
          </p:cNvSpPr>
          <p:nvPr>
            <p:ph type="title"/>
          </p:nvPr>
        </p:nvSpPr>
        <p:spPr/>
        <p:txBody>
          <a:bodyPr/>
          <a:lstStyle/>
          <a:p>
            <a:r>
              <a:rPr lang="de-DE" dirty="0"/>
              <a:t>Vergütungslogik</a:t>
            </a:r>
          </a:p>
        </p:txBody>
      </p:sp>
      <p:sp>
        <p:nvSpPr>
          <p:cNvPr id="3" name="Textplatzhalter 2">
            <a:extLst>
              <a:ext uri="{FF2B5EF4-FFF2-40B4-BE49-F238E27FC236}">
                <a16:creationId xmlns:a16="http://schemas.microsoft.com/office/drawing/2014/main" id="{36E89630-407C-6620-DA13-74339F4F8A48}"/>
              </a:ext>
            </a:extLst>
          </p:cNvPr>
          <p:cNvSpPr>
            <a:spLocks noGrp="1"/>
          </p:cNvSpPr>
          <p:nvPr>
            <p:ph type="body" sz="quarter" idx="20"/>
          </p:nvPr>
        </p:nvSpPr>
        <p:spPr/>
        <p:txBody>
          <a:bodyPr/>
          <a:lstStyle/>
          <a:p>
            <a:r>
              <a:rPr lang="de-DE" dirty="0"/>
              <a:t>Tabakentwöhnung</a:t>
            </a:r>
          </a:p>
        </p:txBody>
      </p:sp>
      <p:sp>
        <p:nvSpPr>
          <p:cNvPr id="4" name="Foliennummernplatzhalter 3">
            <a:extLst>
              <a:ext uri="{FF2B5EF4-FFF2-40B4-BE49-F238E27FC236}">
                <a16:creationId xmlns:a16="http://schemas.microsoft.com/office/drawing/2014/main" id="{A589D987-3E89-635E-E5B6-50E1E8D2386D}"/>
              </a:ext>
            </a:extLst>
          </p:cNvPr>
          <p:cNvSpPr>
            <a:spLocks noGrp="1"/>
          </p:cNvSpPr>
          <p:nvPr>
            <p:ph type="sldNum" sz="quarter" idx="16"/>
          </p:nvPr>
        </p:nvSpPr>
        <p:spPr/>
        <p:txBody>
          <a:bodyPr/>
          <a:lstStyle/>
          <a:p>
            <a:fld id="{563F8326-2D3F-44D0-8A27-327B93DAAA3E}" type="slidenum">
              <a:rPr lang="de-DE" smtClean="0"/>
              <a:pPr/>
              <a:t>47</a:t>
            </a:fld>
            <a:endParaRPr lang="de-DE"/>
          </a:p>
        </p:txBody>
      </p:sp>
      <p:pic>
        <p:nvPicPr>
          <p:cNvPr id="6" name="Grafik 5">
            <a:extLst>
              <a:ext uri="{FF2B5EF4-FFF2-40B4-BE49-F238E27FC236}">
                <a16:creationId xmlns:a16="http://schemas.microsoft.com/office/drawing/2014/main" id="{D1262AF5-031F-147F-CBD4-A83242AAB550}"/>
              </a:ext>
            </a:extLst>
          </p:cNvPr>
          <p:cNvPicPr>
            <a:picLocks noChangeAspect="1"/>
          </p:cNvPicPr>
          <p:nvPr/>
        </p:nvPicPr>
        <p:blipFill>
          <a:blip r:embed="rId2"/>
          <a:stretch>
            <a:fillRect/>
          </a:stretch>
        </p:blipFill>
        <p:spPr>
          <a:xfrm>
            <a:off x="10313259" y="2323340"/>
            <a:ext cx="330612" cy="360000"/>
          </a:xfrm>
          <a:prstGeom prst="rect">
            <a:avLst/>
          </a:prstGeom>
        </p:spPr>
      </p:pic>
      <p:pic>
        <p:nvPicPr>
          <p:cNvPr id="7" name="Grafik 6" descr="Onlinebesprechung mit einfarbiger Füllung">
            <a:extLst>
              <a:ext uri="{FF2B5EF4-FFF2-40B4-BE49-F238E27FC236}">
                <a16:creationId xmlns:a16="http://schemas.microsoft.com/office/drawing/2014/main" id="{0350B788-D3B2-DA22-9F87-0F039497533E}"/>
              </a:ext>
            </a:extLst>
          </p:cNvPr>
          <p:cNvPicPr>
            <a:picLocks noChangeAspect="1"/>
          </p:cNvPicPr>
          <p:nvPr/>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802986" y="2320612"/>
            <a:ext cx="324000" cy="324000"/>
          </a:xfrm>
          <a:prstGeom prst="rect">
            <a:avLst/>
          </a:prstGeom>
        </p:spPr>
      </p:pic>
      <p:pic>
        <p:nvPicPr>
          <p:cNvPr id="10" name="Grafik 9">
            <a:extLst>
              <a:ext uri="{FF2B5EF4-FFF2-40B4-BE49-F238E27FC236}">
                <a16:creationId xmlns:a16="http://schemas.microsoft.com/office/drawing/2014/main" id="{01454B02-ED92-E052-941D-2FC441D8A09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325968" y="2356612"/>
            <a:ext cx="255921" cy="252000"/>
          </a:xfrm>
          <a:prstGeom prst="rect">
            <a:avLst/>
          </a:prstGeom>
        </p:spPr>
      </p:pic>
      <p:sp>
        <p:nvSpPr>
          <p:cNvPr id="26" name="Inhaltsplatzhalter 3">
            <a:extLst>
              <a:ext uri="{FF2B5EF4-FFF2-40B4-BE49-F238E27FC236}">
                <a16:creationId xmlns:a16="http://schemas.microsoft.com/office/drawing/2014/main" id="{E7A504DC-8BBF-303C-CDCB-A02C226A77E0}"/>
              </a:ext>
            </a:extLst>
          </p:cNvPr>
          <p:cNvSpPr txBox="1">
            <a:spLocks/>
          </p:cNvSpPr>
          <p:nvPr/>
        </p:nvSpPr>
        <p:spPr>
          <a:xfrm>
            <a:off x="379185" y="1451428"/>
            <a:ext cx="11443450" cy="360001"/>
          </a:xfrm>
          <a:prstGeom prst="rect">
            <a:avLst/>
          </a:prstGeom>
        </p:spPr>
        <p:txBody>
          <a:bodyPr/>
          <a:lstStyle>
            <a:lvl1pPr marL="0" indent="0" algn="l" defTabSz="914400" rtl="0" eaLnBrk="1" latinLnBrk="0" hangingPunct="1">
              <a:lnSpc>
                <a:spcPct val="100000"/>
              </a:lnSpc>
              <a:spcBef>
                <a:spcPts val="0"/>
              </a:spcBef>
              <a:spcAft>
                <a:spcPts val="400"/>
              </a:spcAft>
              <a:buFont typeface="Arial" panose="020B0604020202020204" pitchFamily="34" charset="0"/>
              <a:buNone/>
              <a:defRPr sz="1600" kern="1200">
                <a:solidFill>
                  <a:schemeClr val="tx2"/>
                </a:solidFill>
                <a:latin typeface="+mn-lt"/>
                <a:ea typeface="+mn-ea"/>
                <a:cs typeface="+mn-cs"/>
              </a:defRPr>
            </a:lvl1pPr>
            <a:lvl2pPr marL="216000" indent="-216000" algn="l" defTabSz="914400" rtl="0" eaLnBrk="1" latinLnBrk="0" hangingPunct="1">
              <a:lnSpc>
                <a:spcPct val="100000"/>
              </a:lnSpc>
              <a:spcBef>
                <a:spcPts val="0"/>
              </a:spcBef>
              <a:spcAft>
                <a:spcPts val="400"/>
              </a:spcAft>
              <a:buClr>
                <a:schemeClr val="tx2"/>
              </a:buClr>
              <a:buSzPct val="100000"/>
              <a:buFont typeface="Wingdings" panose="05000000000000000000" pitchFamily="2" charset="2"/>
              <a:buChar char="§"/>
              <a:defRPr sz="1600" kern="1200">
                <a:solidFill>
                  <a:schemeClr val="tx2"/>
                </a:solidFill>
                <a:latin typeface="+mn-lt"/>
                <a:ea typeface="+mn-ea"/>
                <a:cs typeface="+mn-cs"/>
              </a:defRPr>
            </a:lvl2pPr>
            <a:lvl3pPr marL="432000" indent="-216000" algn="l" defTabSz="914400" rtl="0" eaLnBrk="1" latinLnBrk="0" hangingPunct="1">
              <a:lnSpc>
                <a:spcPct val="100000"/>
              </a:lnSpc>
              <a:spcBef>
                <a:spcPts val="0"/>
              </a:spcBef>
              <a:spcAft>
                <a:spcPts val="400"/>
              </a:spcAft>
              <a:buClr>
                <a:schemeClr val="tx2"/>
              </a:buClr>
              <a:buSzPct val="120000"/>
              <a:buFont typeface="Symbol" panose="05050102010706020507" pitchFamily="18" charset="2"/>
              <a:buChar char="-"/>
              <a:defRPr sz="1600" kern="1200">
                <a:solidFill>
                  <a:schemeClr val="tx2"/>
                </a:solidFill>
                <a:latin typeface="+mn-lt"/>
                <a:ea typeface="+mn-ea"/>
                <a:cs typeface="+mn-cs"/>
              </a:defRPr>
            </a:lvl3pPr>
            <a:lvl4pPr marL="216000" indent="-216000" algn="l" defTabSz="914400" rtl="0" eaLnBrk="1" latinLnBrk="0" hangingPunct="1">
              <a:lnSpc>
                <a:spcPct val="100000"/>
              </a:lnSpc>
              <a:spcBef>
                <a:spcPts val="0"/>
              </a:spcBef>
              <a:spcAft>
                <a:spcPts val="400"/>
              </a:spcAft>
              <a:buClr>
                <a:schemeClr val="accent2"/>
              </a:buClr>
              <a:buSzPct val="175000"/>
              <a:buFont typeface="Arial" panose="020B0604020202020204" pitchFamily="34" charset="0"/>
              <a:buChar char="*"/>
              <a:defRPr sz="1600" kern="1200">
                <a:solidFill>
                  <a:schemeClr val="tx2"/>
                </a:solidFill>
                <a:latin typeface="+mn-lt"/>
                <a:ea typeface="+mn-ea"/>
                <a:cs typeface="+mn-cs"/>
              </a:defRPr>
            </a:lvl4pPr>
            <a:lvl5pPr marL="216000" indent="-216000" algn="l" defTabSz="914400" rtl="0" eaLnBrk="1" latinLnBrk="0" hangingPunct="1">
              <a:lnSpc>
                <a:spcPct val="100000"/>
              </a:lnSpc>
              <a:spcBef>
                <a:spcPts val="400"/>
              </a:spcBef>
              <a:spcAft>
                <a:spcPts val="400"/>
              </a:spcAft>
              <a:buClr>
                <a:schemeClr val="accent5"/>
              </a:buClr>
              <a:buSzPct val="140000"/>
              <a:buFont typeface="Wingdings" panose="05000000000000000000" pitchFamily="2" charset="2"/>
              <a:buChar char="ü"/>
              <a:defRPr sz="1600" b="0" kern="1200">
                <a:solidFill>
                  <a:schemeClr val="tx2"/>
                </a:solidFill>
                <a:latin typeface="+mn-lt"/>
                <a:ea typeface="+mn-ea"/>
                <a:cs typeface="+mn-cs"/>
              </a:defRPr>
            </a:lvl5pPr>
            <a:lvl6pPr marL="0" indent="0" algn="l" defTabSz="914400" rtl="0" eaLnBrk="1" latinLnBrk="0" hangingPunct="1">
              <a:lnSpc>
                <a:spcPct val="90000"/>
              </a:lnSpc>
              <a:spcBef>
                <a:spcPts val="500"/>
              </a:spcBef>
              <a:buFontTx/>
              <a:buNone/>
              <a:defRPr sz="1600" b="1" kern="1200">
                <a:solidFill>
                  <a:schemeClr val="tx2"/>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a:buFont typeface="Wingdings" panose="05000000000000000000" pitchFamily="2" charset="2"/>
              <a:buChar char="§"/>
            </a:pPr>
            <a:endParaRPr lang="de-DE" dirty="0"/>
          </a:p>
        </p:txBody>
      </p:sp>
      <p:pic>
        <p:nvPicPr>
          <p:cNvPr id="8" name="Grafik 7">
            <a:extLst>
              <a:ext uri="{FF2B5EF4-FFF2-40B4-BE49-F238E27FC236}">
                <a16:creationId xmlns:a16="http://schemas.microsoft.com/office/drawing/2014/main" id="{66CB2E9B-A14E-87A2-2A61-6208D5B6C328}"/>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783457" y="2338612"/>
            <a:ext cx="321414" cy="28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Grafik 8">
            <a:extLst>
              <a:ext uri="{FF2B5EF4-FFF2-40B4-BE49-F238E27FC236}">
                <a16:creationId xmlns:a16="http://schemas.microsoft.com/office/drawing/2014/main" id="{6A97CCD2-65FD-7C13-D3E3-1A0CB263C2C4}"/>
              </a:ext>
            </a:extLst>
          </p:cNvPr>
          <p:cNvPicPr>
            <a:picLocks noChangeAspect="1"/>
          </p:cNvPicPr>
          <p:nvPr/>
        </p:nvPicPr>
        <p:blipFill>
          <a:blip r:embed="rId2"/>
          <a:stretch>
            <a:fillRect/>
          </a:stretch>
        </p:blipFill>
        <p:spPr>
          <a:xfrm>
            <a:off x="10313259" y="3289566"/>
            <a:ext cx="330612" cy="360000"/>
          </a:xfrm>
          <a:prstGeom prst="rect">
            <a:avLst/>
          </a:prstGeom>
        </p:spPr>
      </p:pic>
      <p:pic>
        <p:nvPicPr>
          <p:cNvPr id="11" name="Grafik 10" descr="Onlinebesprechung mit einfarbiger Füllung">
            <a:extLst>
              <a:ext uri="{FF2B5EF4-FFF2-40B4-BE49-F238E27FC236}">
                <a16:creationId xmlns:a16="http://schemas.microsoft.com/office/drawing/2014/main" id="{9BDD6D56-D7B2-D156-4ADF-C1C622586D8E}"/>
              </a:ext>
            </a:extLst>
          </p:cNvPr>
          <p:cNvPicPr>
            <a:picLocks noChangeAspect="1"/>
          </p:cNvPicPr>
          <p:nvPr/>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802986" y="3286838"/>
            <a:ext cx="324000" cy="324000"/>
          </a:xfrm>
          <a:prstGeom prst="rect">
            <a:avLst/>
          </a:prstGeom>
        </p:spPr>
      </p:pic>
      <p:pic>
        <p:nvPicPr>
          <p:cNvPr id="13" name="Grafik 12">
            <a:extLst>
              <a:ext uri="{FF2B5EF4-FFF2-40B4-BE49-F238E27FC236}">
                <a16:creationId xmlns:a16="http://schemas.microsoft.com/office/drawing/2014/main" id="{125ED835-A0E4-3624-1CBB-C8D89415EA4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325968" y="3322838"/>
            <a:ext cx="255921" cy="252000"/>
          </a:xfrm>
          <a:prstGeom prst="rect">
            <a:avLst/>
          </a:prstGeom>
        </p:spPr>
      </p:pic>
      <p:pic>
        <p:nvPicPr>
          <p:cNvPr id="14" name="Grafik 13">
            <a:extLst>
              <a:ext uri="{FF2B5EF4-FFF2-40B4-BE49-F238E27FC236}">
                <a16:creationId xmlns:a16="http://schemas.microsoft.com/office/drawing/2014/main" id="{C6F38C9F-18C4-05B0-6E6C-DD8D2078E054}"/>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783457" y="3304838"/>
            <a:ext cx="321414" cy="28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Geschweifte Klammer links 15">
            <a:extLst>
              <a:ext uri="{FF2B5EF4-FFF2-40B4-BE49-F238E27FC236}">
                <a16:creationId xmlns:a16="http://schemas.microsoft.com/office/drawing/2014/main" id="{DFAEB460-FE1D-14A7-C79A-4FB3B2BF1586}"/>
              </a:ext>
            </a:extLst>
          </p:cNvPr>
          <p:cNvSpPr/>
          <p:nvPr/>
        </p:nvSpPr>
        <p:spPr>
          <a:xfrm>
            <a:off x="7278255" y="4498109"/>
            <a:ext cx="186273" cy="766618"/>
          </a:xfrm>
          <a:prstGeom prst="leftBrace">
            <a:avLst/>
          </a:prstGeom>
          <a:ln w="12700" cap="rnd">
            <a:solidFill>
              <a:schemeClr val="tx2"/>
            </a:solidFill>
            <a:roun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de-DE"/>
          </a:p>
        </p:txBody>
      </p:sp>
      <p:sp>
        <p:nvSpPr>
          <p:cNvPr id="17" name="Textfeld 16">
            <a:extLst>
              <a:ext uri="{FF2B5EF4-FFF2-40B4-BE49-F238E27FC236}">
                <a16:creationId xmlns:a16="http://schemas.microsoft.com/office/drawing/2014/main" id="{21F39300-547E-01B4-EA04-C2DB6DA15536}"/>
              </a:ext>
            </a:extLst>
          </p:cNvPr>
          <p:cNvSpPr txBox="1"/>
          <p:nvPr/>
        </p:nvSpPr>
        <p:spPr>
          <a:xfrm>
            <a:off x="6354619" y="4660923"/>
            <a:ext cx="923636" cy="471055"/>
          </a:xfrm>
          <a:prstGeom prst="rect">
            <a:avLst/>
          </a:prstGeom>
          <a:noFill/>
        </p:spPr>
        <p:txBody>
          <a:bodyPr wrap="square" lIns="0" tIns="0" rIns="0" bIns="0" rtlCol="0">
            <a:noAutofit/>
          </a:bodyPr>
          <a:lstStyle/>
          <a:p>
            <a:pPr algn="l">
              <a:buClr>
                <a:schemeClr val="tx2"/>
              </a:buClr>
              <a:buSzPct val="100000"/>
            </a:pPr>
            <a:r>
              <a:rPr lang="de-DE" sz="1000" dirty="0">
                <a:solidFill>
                  <a:schemeClr val="tx2"/>
                </a:solidFill>
                <a:latin typeface="Arial" panose="020B0604020202020204" pitchFamily="34" charset="0"/>
                <a:cs typeface="Arial" panose="020B0604020202020204" pitchFamily="34" charset="0"/>
              </a:rPr>
              <a:t>Kombiniertes Kontingent max. 15 / 3 Jahre</a:t>
            </a:r>
          </a:p>
        </p:txBody>
      </p:sp>
      <p:pic>
        <p:nvPicPr>
          <p:cNvPr id="18" name="Grafik 17">
            <a:extLst>
              <a:ext uri="{FF2B5EF4-FFF2-40B4-BE49-F238E27FC236}">
                <a16:creationId xmlns:a16="http://schemas.microsoft.com/office/drawing/2014/main" id="{833512E0-72FC-7EC4-A5C1-421A1C644B1A}"/>
              </a:ext>
            </a:extLst>
          </p:cNvPr>
          <p:cNvPicPr>
            <a:picLocks noChangeAspect="1"/>
          </p:cNvPicPr>
          <p:nvPr/>
        </p:nvPicPr>
        <p:blipFill>
          <a:blip r:embed="rId2"/>
          <a:stretch>
            <a:fillRect/>
          </a:stretch>
        </p:blipFill>
        <p:spPr>
          <a:xfrm>
            <a:off x="10313259" y="4035576"/>
            <a:ext cx="330612" cy="360000"/>
          </a:xfrm>
          <a:prstGeom prst="rect">
            <a:avLst/>
          </a:prstGeom>
        </p:spPr>
      </p:pic>
      <p:pic>
        <p:nvPicPr>
          <p:cNvPr id="19" name="Grafik 18" descr="Onlinebesprechung mit einfarbiger Füllung">
            <a:extLst>
              <a:ext uri="{FF2B5EF4-FFF2-40B4-BE49-F238E27FC236}">
                <a16:creationId xmlns:a16="http://schemas.microsoft.com/office/drawing/2014/main" id="{04F02AAE-592B-7CDA-0B1B-D89985E4F8F1}"/>
              </a:ext>
            </a:extLst>
          </p:cNvPr>
          <p:cNvPicPr>
            <a:picLocks noChangeAspect="1"/>
          </p:cNvPicPr>
          <p:nvPr/>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802986" y="4032848"/>
            <a:ext cx="324000" cy="324000"/>
          </a:xfrm>
          <a:prstGeom prst="rect">
            <a:avLst/>
          </a:prstGeom>
        </p:spPr>
      </p:pic>
      <p:pic>
        <p:nvPicPr>
          <p:cNvPr id="20" name="Grafik 19">
            <a:extLst>
              <a:ext uri="{FF2B5EF4-FFF2-40B4-BE49-F238E27FC236}">
                <a16:creationId xmlns:a16="http://schemas.microsoft.com/office/drawing/2014/main" id="{1E51A306-71F8-F207-E746-B90585DB87E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325968" y="4068848"/>
            <a:ext cx="255921" cy="252000"/>
          </a:xfrm>
          <a:prstGeom prst="rect">
            <a:avLst/>
          </a:prstGeom>
        </p:spPr>
      </p:pic>
      <p:pic>
        <p:nvPicPr>
          <p:cNvPr id="21" name="Grafik 20">
            <a:extLst>
              <a:ext uri="{FF2B5EF4-FFF2-40B4-BE49-F238E27FC236}">
                <a16:creationId xmlns:a16="http://schemas.microsoft.com/office/drawing/2014/main" id="{8019EBF9-D517-3FD9-47FD-183E6493AD2E}"/>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783457" y="4050848"/>
            <a:ext cx="321414" cy="28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Grafik 21">
            <a:extLst>
              <a:ext uri="{FF2B5EF4-FFF2-40B4-BE49-F238E27FC236}">
                <a16:creationId xmlns:a16="http://schemas.microsoft.com/office/drawing/2014/main" id="{A614F4D6-F003-8A44-0450-FE5F2C7A6282}"/>
              </a:ext>
            </a:extLst>
          </p:cNvPr>
          <p:cNvPicPr>
            <a:picLocks noChangeAspect="1"/>
          </p:cNvPicPr>
          <p:nvPr/>
        </p:nvPicPr>
        <p:blipFill>
          <a:blip r:embed="rId2"/>
          <a:stretch>
            <a:fillRect/>
          </a:stretch>
        </p:blipFill>
        <p:spPr>
          <a:xfrm>
            <a:off x="10313259" y="4553708"/>
            <a:ext cx="330612" cy="360000"/>
          </a:xfrm>
          <a:prstGeom prst="rect">
            <a:avLst/>
          </a:prstGeom>
        </p:spPr>
      </p:pic>
      <p:pic>
        <p:nvPicPr>
          <p:cNvPr id="23" name="Grafik 22" descr="Onlinebesprechung mit einfarbiger Füllung">
            <a:extLst>
              <a:ext uri="{FF2B5EF4-FFF2-40B4-BE49-F238E27FC236}">
                <a16:creationId xmlns:a16="http://schemas.microsoft.com/office/drawing/2014/main" id="{AB042CAD-F0F1-7FEB-A033-2B83024CBF92}"/>
              </a:ext>
            </a:extLst>
          </p:cNvPr>
          <p:cNvPicPr>
            <a:picLocks noChangeAspect="1"/>
          </p:cNvPicPr>
          <p:nvPr/>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802986" y="4550980"/>
            <a:ext cx="324000" cy="324000"/>
          </a:xfrm>
          <a:prstGeom prst="rect">
            <a:avLst/>
          </a:prstGeom>
        </p:spPr>
      </p:pic>
      <p:pic>
        <p:nvPicPr>
          <p:cNvPr id="24" name="Grafik 23">
            <a:extLst>
              <a:ext uri="{FF2B5EF4-FFF2-40B4-BE49-F238E27FC236}">
                <a16:creationId xmlns:a16="http://schemas.microsoft.com/office/drawing/2014/main" id="{77D088E1-597F-8BF2-E3F5-CCC82C05645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325968" y="4586980"/>
            <a:ext cx="255921" cy="252000"/>
          </a:xfrm>
          <a:prstGeom prst="rect">
            <a:avLst/>
          </a:prstGeom>
        </p:spPr>
      </p:pic>
      <p:pic>
        <p:nvPicPr>
          <p:cNvPr id="25" name="Grafik 24">
            <a:extLst>
              <a:ext uri="{FF2B5EF4-FFF2-40B4-BE49-F238E27FC236}">
                <a16:creationId xmlns:a16="http://schemas.microsoft.com/office/drawing/2014/main" id="{A13144DF-2457-8017-9F8D-432F9E216662}"/>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783457" y="4568980"/>
            <a:ext cx="321414" cy="28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 name="Grafik 26">
            <a:extLst>
              <a:ext uri="{FF2B5EF4-FFF2-40B4-BE49-F238E27FC236}">
                <a16:creationId xmlns:a16="http://schemas.microsoft.com/office/drawing/2014/main" id="{13642297-DA1E-3D87-1E73-5119D64F67CE}"/>
              </a:ext>
            </a:extLst>
          </p:cNvPr>
          <p:cNvPicPr>
            <a:picLocks noChangeAspect="1"/>
          </p:cNvPicPr>
          <p:nvPr/>
        </p:nvPicPr>
        <p:blipFill>
          <a:blip r:embed="rId2"/>
          <a:stretch>
            <a:fillRect/>
          </a:stretch>
        </p:blipFill>
        <p:spPr>
          <a:xfrm>
            <a:off x="10313259" y="5116706"/>
            <a:ext cx="330612" cy="360000"/>
          </a:xfrm>
          <a:prstGeom prst="rect">
            <a:avLst/>
          </a:prstGeom>
        </p:spPr>
      </p:pic>
      <p:pic>
        <p:nvPicPr>
          <p:cNvPr id="31" name="Grafik 30" descr="Onlinebesprechung mit einfarbiger Füllung">
            <a:extLst>
              <a:ext uri="{FF2B5EF4-FFF2-40B4-BE49-F238E27FC236}">
                <a16:creationId xmlns:a16="http://schemas.microsoft.com/office/drawing/2014/main" id="{8D2CCE74-5167-7CBD-DEAB-72112EB66E1A}"/>
              </a:ext>
            </a:extLst>
          </p:cNvPr>
          <p:cNvPicPr>
            <a:picLocks noChangeAspect="1"/>
          </p:cNvPicPr>
          <p:nvPr/>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802986" y="5113978"/>
            <a:ext cx="324000" cy="324000"/>
          </a:xfrm>
          <a:prstGeom prst="rect">
            <a:avLst/>
          </a:prstGeom>
        </p:spPr>
      </p:pic>
      <p:pic>
        <p:nvPicPr>
          <p:cNvPr id="33" name="Grafik 32">
            <a:extLst>
              <a:ext uri="{FF2B5EF4-FFF2-40B4-BE49-F238E27FC236}">
                <a16:creationId xmlns:a16="http://schemas.microsoft.com/office/drawing/2014/main" id="{4DD83F12-05EC-8C09-1A93-92232F6FC7F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325968" y="5149978"/>
            <a:ext cx="255921" cy="252000"/>
          </a:xfrm>
          <a:prstGeom prst="rect">
            <a:avLst/>
          </a:prstGeom>
        </p:spPr>
      </p:pic>
      <p:pic>
        <p:nvPicPr>
          <p:cNvPr id="34" name="Grafik 33">
            <a:extLst>
              <a:ext uri="{FF2B5EF4-FFF2-40B4-BE49-F238E27FC236}">
                <a16:creationId xmlns:a16="http://schemas.microsoft.com/office/drawing/2014/main" id="{4271FBDD-084C-10C9-0D63-9F666FC11A8B}"/>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783457" y="5131978"/>
            <a:ext cx="321414" cy="28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Fußzeilenplatzhalter 5">
            <a:extLst>
              <a:ext uri="{FF2B5EF4-FFF2-40B4-BE49-F238E27FC236}">
                <a16:creationId xmlns:a16="http://schemas.microsoft.com/office/drawing/2014/main" id="{7C9E6D98-003D-CAE4-DB21-A7CBFA980C56}"/>
              </a:ext>
            </a:extLst>
          </p:cNvPr>
          <p:cNvSpPr>
            <a:spLocks noGrp="1"/>
          </p:cNvSpPr>
          <p:nvPr>
            <p:ph type="ftr" sz="quarter" idx="15"/>
          </p:nvPr>
        </p:nvSpPr>
        <p:spPr>
          <a:xfrm>
            <a:off x="5384846" y="6507057"/>
            <a:ext cx="1422307" cy="180000"/>
          </a:xfrm>
        </p:spPr>
        <p:txBody>
          <a:bodyPr/>
          <a:lstStyle/>
          <a:p>
            <a:r>
              <a:rPr lang="de-DE" dirty="0"/>
              <a:t>Vertragsschulung Pneumologie</a:t>
            </a:r>
          </a:p>
        </p:txBody>
      </p:sp>
      <p:sp>
        <p:nvSpPr>
          <p:cNvPr id="28" name="Fußzeilenplatzhalter 5">
            <a:extLst>
              <a:ext uri="{FF2B5EF4-FFF2-40B4-BE49-F238E27FC236}">
                <a16:creationId xmlns:a16="http://schemas.microsoft.com/office/drawing/2014/main" id="{4EF0967A-8E5A-4E25-025B-AA7CA2A185AE}"/>
              </a:ext>
            </a:extLst>
          </p:cNvPr>
          <p:cNvSpPr txBox="1">
            <a:spLocks/>
          </p:cNvSpPr>
          <p:nvPr/>
        </p:nvSpPr>
        <p:spPr>
          <a:xfrm>
            <a:off x="928555" y="6507057"/>
            <a:ext cx="1422307" cy="180000"/>
          </a:xfrm>
          <a:prstGeom prst="rect">
            <a:avLst/>
          </a:prstGeom>
        </p:spPr>
        <p:txBody>
          <a:bodyPr vert="horz" lIns="0" tIns="0" rIns="0" bIns="0" rtlCol="0" anchor="t"/>
          <a:lstStyle>
            <a:defPPr>
              <a:defRPr lang="de-DE"/>
            </a:defPPr>
            <a:lvl1pPr marL="0" algn="l" defTabSz="914400" rtl="0" eaLnBrk="1" latinLnBrk="0" hangingPunct="1">
              <a:defRPr sz="800" kern="1200">
                <a:solidFill>
                  <a:schemeClr val="tx2"/>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7417286-CD27-4536-AB02-35836954B47B}" type="datetime1">
              <a:rPr lang="de-DE"/>
              <a:t>02.10.2026</a:t>
            </a:fld>
            <a:endParaRPr lang="de-DE" dirty="0"/>
          </a:p>
        </p:txBody>
      </p:sp>
    </p:spTree>
    <p:extLst>
      <p:ext uri="{BB962C8B-B14F-4D97-AF65-F5344CB8AC3E}">
        <p14:creationId xmlns:p14="http://schemas.microsoft.com/office/powerpoint/2010/main" val="91723313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D0B893-94A2-5995-BA34-E72F24138C12}"/>
            </a:ext>
          </a:extLst>
        </p:cNvPr>
        <p:cNvGrpSpPr/>
        <p:nvPr/>
      </p:nvGrpSpPr>
      <p:grpSpPr>
        <a:xfrm>
          <a:off x="0" y="0"/>
          <a:ext cx="0" cy="0"/>
          <a:chOff x="0" y="0"/>
          <a:chExt cx="0" cy="0"/>
        </a:xfrm>
      </p:grpSpPr>
      <p:graphicFrame>
        <p:nvGraphicFramePr>
          <p:cNvPr id="12" name="Tabelle 11">
            <a:extLst>
              <a:ext uri="{FF2B5EF4-FFF2-40B4-BE49-F238E27FC236}">
                <a16:creationId xmlns:a16="http://schemas.microsoft.com/office/drawing/2014/main" id="{AD4A4A11-62F7-7BC5-20AF-B118034CDBF4}"/>
              </a:ext>
            </a:extLst>
          </p:cNvPr>
          <p:cNvGraphicFramePr>
            <a:graphicFrameLocks noGrp="1"/>
          </p:cNvGraphicFramePr>
          <p:nvPr>
            <p:extLst>
              <p:ext uri="{D42A27DB-BD31-4B8C-83A1-F6EECF244321}">
                <p14:modId xmlns:p14="http://schemas.microsoft.com/office/powerpoint/2010/main" val="1792605776"/>
              </p:ext>
            </p:extLst>
          </p:nvPr>
        </p:nvGraphicFramePr>
        <p:xfrm>
          <a:off x="379185" y="2046727"/>
          <a:ext cx="11443065" cy="2042160"/>
        </p:xfrm>
        <a:graphic>
          <a:graphicData uri="http://schemas.openxmlformats.org/drawingml/2006/table">
            <a:tbl>
              <a:tblPr firstRow="1" bandRow="1">
                <a:tableStyleId>{5940675A-B579-460E-94D1-54222C63F5DA}</a:tableStyleId>
              </a:tblPr>
              <a:tblGrid>
                <a:gridCol w="359724">
                  <a:extLst>
                    <a:ext uri="{9D8B030D-6E8A-4147-A177-3AD203B41FA5}">
                      <a16:colId xmlns:a16="http://schemas.microsoft.com/office/drawing/2014/main" val="2744887665"/>
                    </a:ext>
                  </a:extLst>
                </a:gridCol>
                <a:gridCol w="956688">
                  <a:extLst>
                    <a:ext uri="{9D8B030D-6E8A-4147-A177-3AD203B41FA5}">
                      <a16:colId xmlns:a16="http://schemas.microsoft.com/office/drawing/2014/main" val="2119039825"/>
                    </a:ext>
                  </a:extLst>
                </a:gridCol>
                <a:gridCol w="3957058">
                  <a:extLst>
                    <a:ext uri="{9D8B030D-6E8A-4147-A177-3AD203B41FA5}">
                      <a16:colId xmlns:a16="http://schemas.microsoft.com/office/drawing/2014/main" val="1828278700"/>
                    </a:ext>
                  </a:extLst>
                </a:gridCol>
                <a:gridCol w="1071418">
                  <a:extLst>
                    <a:ext uri="{9D8B030D-6E8A-4147-A177-3AD203B41FA5}">
                      <a16:colId xmlns:a16="http://schemas.microsoft.com/office/drawing/2014/main" val="3397677233"/>
                    </a:ext>
                  </a:extLst>
                </a:gridCol>
                <a:gridCol w="646545">
                  <a:extLst>
                    <a:ext uri="{9D8B030D-6E8A-4147-A177-3AD203B41FA5}">
                      <a16:colId xmlns:a16="http://schemas.microsoft.com/office/drawing/2014/main" val="1344477549"/>
                    </a:ext>
                  </a:extLst>
                </a:gridCol>
                <a:gridCol w="1301425">
                  <a:extLst>
                    <a:ext uri="{9D8B030D-6E8A-4147-A177-3AD203B41FA5}">
                      <a16:colId xmlns:a16="http://schemas.microsoft.com/office/drawing/2014/main" val="3396584690"/>
                    </a:ext>
                  </a:extLst>
                </a:gridCol>
                <a:gridCol w="503702">
                  <a:extLst>
                    <a:ext uri="{9D8B030D-6E8A-4147-A177-3AD203B41FA5}">
                      <a16:colId xmlns:a16="http://schemas.microsoft.com/office/drawing/2014/main" val="3949919005"/>
                    </a:ext>
                  </a:extLst>
                </a:gridCol>
                <a:gridCol w="503702">
                  <a:extLst>
                    <a:ext uri="{9D8B030D-6E8A-4147-A177-3AD203B41FA5}">
                      <a16:colId xmlns:a16="http://schemas.microsoft.com/office/drawing/2014/main" val="2241765188"/>
                    </a:ext>
                  </a:extLst>
                </a:gridCol>
                <a:gridCol w="503702">
                  <a:extLst>
                    <a:ext uri="{9D8B030D-6E8A-4147-A177-3AD203B41FA5}">
                      <a16:colId xmlns:a16="http://schemas.microsoft.com/office/drawing/2014/main" val="2928451517"/>
                    </a:ext>
                  </a:extLst>
                </a:gridCol>
                <a:gridCol w="503702">
                  <a:extLst>
                    <a:ext uri="{9D8B030D-6E8A-4147-A177-3AD203B41FA5}">
                      <a16:colId xmlns:a16="http://schemas.microsoft.com/office/drawing/2014/main" val="3507934551"/>
                    </a:ext>
                  </a:extLst>
                </a:gridCol>
                <a:gridCol w="1135399">
                  <a:extLst>
                    <a:ext uri="{9D8B030D-6E8A-4147-A177-3AD203B41FA5}">
                      <a16:colId xmlns:a16="http://schemas.microsoft.com/office/drawing/2014/main" val="1783104759"/>
                    </a:ext>
                  </a:extLst>
                </a:gridCol>
              </a:tblGrid>
              <a:tr h="370840">
                <a:tc>
                  <a:txBody>
                    <a:bodyPr/>
                    <a:lstStyle/>
                    <a:p>
                      <a:endParaRPr lang="de-DE" sz="1600" dirty="0">
                        <a:solidFill>
                          <a:schemeClr val="tx2"/>
                        </a:solidFill>
                      </a:endParaRPr>
                    </a:p>
                  </a:txBody>
                  <a:tcPr>
                    <a:lnL w="12700" cap="flat" cmpd="sng" algn="ctr">
                      <a:solidFill>
                        <a:schemeClr val="accent3"/>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pPr lvl="0" algn="l"/>
                      <a:r>
                        <a:rPr lang="de-DE" sz="1600" b="1" dirty="0">
                          <a:solidFill>
                            <a:schemeClr val="tx2"/>
                          </a:solidFill>
                        </a:rPr>
                        <a:t>BG4A</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de-DE" sz="1600" dirty="0">
                          <a:solidFill>
                            <a:schemeClr val="tx2"/>
                          </a:solidFill>
                        </a:rPr>
                        <a:t>Schlafassoziierte Respirationsstörungen</a:t>
                      </a:r>
                    </a:p>
                    <a:p>
                      <a:r>
                        <a:rPr lang="de-DE" sz="1200" dirty="0">
                          <a:solidFill>
                            <a:schemeClr val="tx2"/>
                          </a:solidFill>
                        </a:rPr>
                        <a:t>1 Einheit = 5 min Gesprächszeit</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e-DE" sz="1200" dirty="0">
                        <a:solidFill>
                          <a:schemeClr val="tx2"/>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e-DE"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r>
                        <a:rPr lang="de-DE" sz="1600" dirty="0">
                          <a:solidFill>
                            <a:schemeClr val="tx2"/>
                          </a:solidFill>
                        </a:rPr>
                        <a:t>2 / 4Q</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e-DE" sz="1600" dirty="0">
                        <a:solidFill>
                          <a:schemeClr val="tx2"/>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e-DE" sz="1600" dirty="0">
                        <a:solidFill>
                          <a:schemeClr val="tx2"/>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e-DE" sz="1600" dirty="0">
                        <a:solidFill>
                          <a:schemeClr val="tx2"/>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e-DE" sz="1600" dirty="0">
                        <a:solidFill>
                          <a:schemeClr val="tx2"/>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de-DE" sz="1600" dirty="0">
                          <a:solidFill>
                            <a:schemeClr val="tx2"/>
                          </a:solidFill>
                        </a:rPr>
                        <a:t>10,00 €</a:t>
                      </a:r>
                    </a:p>
                  </a:txBody>
                  <a:tcPr anchor="ctr">
                    <a:lnL w="12700" cap="flat" cmpd="sng" algn="ctr">
                      <a:no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797205416"/>
                  </a:ext>
                </a:extLst>
              </a:tr>
              <a:tr h="370840">
                <a:tc>
                  <a:txBody>
                    <a:bodyPr/>
                    <a:lstStyle/>
                    <a:p>
                      <a:endParaRPr lang="de-DE" sz="1600" dirty="0">
                        <a:solidFill>
                          <a:schemeClr val="tx2"/>
                        </a:solidFill>
                      </a:endParaRPr>
                    </a:p>
                  </a:txBody>
                  <a:tcPr>
                    <a:lnL w="12700" cap="flat" cmpd="sng" algn="ctr">
                      <a:solidFill>
                        <a:schemeClr val="accent3"/>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pPr lvl="0" algn="l"/>
                      <a:r>
                        <a:rPr lang="de-DE" sz="1600" b="1" dirty="0">
                          <a:solidFill>
                            <a:schemeClr val="tx2"/>
                          </a:solidFill>
                        </a:rPr>
                        <a:t>BG4B</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de-DE" sz="1600" dirty="0">
                          <a:solidFill>
                            <a:schemeClr val="tx2"/>
                          </a:solidFill>
                        </a:rPr>
                        <a:t>Schlafassoziierte Respirationsstörungen</a:t>
                      </a:r>
                    </a:p>
                    <a:p>
                      <a:r>
                        <a:rPr lang="de-DE" sz="1200" dirty="0">
                          <a:solidFill>
                            <a:schemeClr val="tx2"/>
                          </a:solidFill>
                        </a:rPr>
                        <a:t>1 Einheit = 5 min Gesprächszeit</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e-DE" sz="1200" dirty="0">
                        <a:solidFill>
                          <a:schemeClr val="tx2"/>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e-DE"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r>
                        <a:rPr lang="de-DE" sz="1600" dirty="0">
                          <a:solidFill>
                            <a:schemeClr val="tx2"/>
                          </a:solidFill>
                        </a:rPr>
                        <a:t>4 / 4Q</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e-DE" sz="1600" dirty="0">
                        <a:solidFill>
                          <a:schemeClr val="tx2"/>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e-DE" sz="1600" dirty="0">
                        <a:solidFill>
                          <a:schemeClr val="tx2"/>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e-DE" sz="1600" dirty="0">
                        <a:solidFill>
                          <a:schemeClr val="tx2"/>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e-DE" sz="1600" dirty="0">
                        <a:solidFill>
                          <a:schemeClr val="tx2"/>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de-DE" sz="1600" dirty="0">
                          <a:solidFill>
                            <a:schemeClr val="tx2"/>
                          </a:solidFill>
                        </a:rPr>
                        <a:t>10,00 €</a:t>
                      </a:r>
                    </a:p>
                  </a:txBody>
                  <a:tcPr anchor="ctr">
                    <a:lnL w="12700" cap="flat" cmpd="sng" algn="ctr">
                      <a:no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330019400"/>
                  </a:ext>
                </a:extLst>
              </a:tr>
              <a:tr h="370840">
                <a:tc>
                  <a:txBody>
                    <a:bodyPr/>
                    <a:lstStyle/>
                    <a:p>
                      <a:endParaRPr lang="de-DE" sz="1600" dirty="0">
                        <a:solidFill>
                          <a:schemeClr val="tx2"/>
                        </a:solidFill>
                      </a:endParaRPr>
                    </a:p>
                  </a:txBody>
                  <a:tcPr>
                    <a:lnL w="12700" cap="flat" cmpd="sng" algn="ctr">
                      <a:solidFill>
                        <a:schemeClr val="accent3"/>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pPr lvl="0" algn="l"/>
                      <a:r>
                        <a:rPr lang="de-DE" sz="1600" b="1" dirty="0">
                          <a:solidFill>
                            <a:schemeClr val="tx2"/>
                          </a:solidFill>
                        </a:rPr>
                        <a:t>BG5</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gridSpan="2">
                  <a:txBody>
                    <a:bodyPr/>
                    <a:lstStyle/>
                    <a:p>
                      <a:r>
                        <a:rPr lang="de-DE" sz="1600" dirty="0">
                          <a:solidFill>
                            <a:schemeClr val="tx2"/>
                          </a:solidFill>
                        </a:rPr>
                        <a:t>Versorgungsplanung nach positivem Allergietest</a:t>
                      </a:r>
                    </a:p>
                    <a:p>
                      <a:r>
                        <a:rPr lang="de-DE" sz="1600" dirty="0">
                          <a:solidFill>
                            <a:schemeClr val="tx2"/>
                          </a:solidFill>
                        </a:rPr>
                        <a:t>bzw. </a:t>
                      </a:r>
                      <a:r>
                        <a:rPr lang="de-DE" sz="1600" dirty="0" err="1">
                          <a:solidFill>
                            <a:schemeClr val="tx2"/>
                          </a:solidFill>
                        </a:rPr>
                        <a:t>Adhärenzgespräch</a:t>
                      </a:r>
                      <a:br>
                        <a:rPr lang="de-DE" sz="1600" dirty="0">
                          <a:solidFill>
                            <a:schemeClr val="tx2"/>
                          </a:solidFill>
                        </a:rPr>
                      </a:br>
                      <a:r>
                        <a:rPr lang="de-DE" sz="1600" dirty="0">
                          <a:solidFill>
                            <a:schemeClr val="tx2"/>
                          </a:solidFill>
                        </a:rPr>
                        <a:t>(bei bereits nachgewiesener Allergie)</a:t>
                      </a:r>
                    </a:p>
                    <a:p>
                      <a:r>
                        <a:rPr lang="de-DE" sz="1200" dirty="0">
                          <a:solidFill>
                            <a:schemeClr val="tx2"/>
                          </a:solidFill>
                        </a:rPr>
                        <a:t>1 Einheit = 5 min Gesprächszeit</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de-DE"/>
                    </a:p>
                  </a:txBody>
                  <a:tcPr/>
                </a:tc>
                <a:tc>
                  <a:txBody>
                    <a:bodyPr/>
                    <a:lstStyle/>
                    <a:p>
                      <a:endParaRPr lang="de-DE"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r>
                        <a:rPr lang="de-DE" sz="1600" dirty="0">
                          <a:solidFill>
                            <a:schemeClr val="tx2"/>
                          </a:solidFill>
                        </a:rPr>
                        <a:t>4 / 4Q</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e-DE" sz="1600" dirty="0">
                        <a:solidFill>
                          <a:schemeClr val="tx2"/>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e-DE" sz="1600" dirty="0">
                        <a:solidFill>
                          <a:schemeClr val="tx2"/>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e-DE" sz="1600" dirty="0">
                        <a:solidFill>
                          <a:schemeClr val="tx2"/>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e-DE" sz="1600" dirty="0">
                        <a:solidFill>
                          <a:schemeClr val="tx2"/>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de-DE" sz="1600" dirty="0">
                          <a:solidFill>
                            <a:schemeClr val="tx2"/>
                          </a:solidFill>
                        </a:rPr>
                        <a:t>10,00 €</a:t>
                      </a:r>
                    </a:p>
                  </a:txBody>
                  <a:tcPr anchor="ctr">
                    <a:lnL w="12700" cap="flat" cmpd="sng" algn="ctr">
                      <a:no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898994400"/>
                  </a:ext>
                </a:extLst>
              </a:tr>
            </a:tbl>
          </a:graphicData>
        </a:graphic>
      </p:graphicFrame>
      <p:sp>
        <p:nvSpPr>
          <p:cNvPr id="2" name="Titel 1">
            <a:extLst>
              <a:ext uri="{FF2B5EF4-FFF2-40B4-BE49-F238E27FC236}">
                <a16:creationId xmlns:a16="http://schemas.microsoft.com/office/drawing/2014/main" id="{8580C981-3188-3022-64D1-38AC0BEB8FE1}"/>
              </a:ext>
            </a:extLst>
          </p:cNvPr>
          <p:cNvSpPr>
            <a:spLocks noGrp="1"/>
          </p:cNvSpPr>
          <p:nvPr>
            <p:ph type="title"/>
          </p:nvPr>
        </p:nvSpPr>
        <p:spPr/>
        <p:txBody>
          <a:bodyPr/>
          <a:lstStyle/>
          <a:p>
            <a:r>
              <a:rPr lang="de-DE" dirty="0"/>
              <a:t>Vergütungslogik</a:t>
            </a:r>
          </a:p>
        </p:txBody>
      </p:sp>
      <p:sp>
        <p:nvSpPr>
          <p:cNvPr id="3" name="Textplatzhalter 2">
            <a:extLst>
              <a:ext uri="{FF2B5EF4-FFF2-40B4-BE49-F238E27FC236}">
                <a16:creationId xmlns:a16="http://schemas.microsoft.com/office/drawing/2014/main" id="{BA48ECC8-A82F-8E9B-0E61-DE667697018E}"/>
              </a:ext>
            </a:extLst>
          </p:cNvPr>
          <p:cNvSpPr>
            <a:spLocks noGrp="1"/>
          </p:cNvSpPr>
          <p:nvPr>
            <p:ph type="body" sz="quarter" idx="20"/>
          </p:nvPr>
        </p:nvSpPr>
        <p:spPr/>
        <p:txBody>
          <a:bodyPr/>
          <a:lstStyle/>
          <a:p>
            <a:r>
              <a:rPr lang="de-DE" dirty="0"/>
              <a:t>Beratungsgespräche Schlaf / Allergie</a:t>
            </a:r>
          </a:p>
        </p:txBody>
      </p:sp>
      <p:sp>
        <p:nvSpPr>
          <p:cNvPr id="4" name="Foliennummernplatzhalter 3">
            <a:extLst>
              <a:ext uri="{FF2B5EF4-FFF2-40B4-BE49-F238E27FC236}">
                <a16:creationId xmlns:a16="http://schemas.microsoft.com/office/drawing/2014/main" id="{789029C8-128B-DF37-F4A7-597959A769EF}"/>
              </a:ext>
            </a:extLst>
          </p:cNvPr>
          <p:cNvSpPr>
            <a:spLocks noGrp="1"/>
          </p:cNvSpPr>
          <p:nvPr>
            <p:ph type="sldNum" sz="quarter" idx="16"/>
          </p:nvPr>
        </p:nvSpPr>
        <p:spPr/>
        <p:txBody>
          <a:bodyPr/>
          <a:lstStyle/>
          <a:p>
            <a:fld id="{563F8326-2D3F-44D0-8A27-327B93DAAA3E}" type="slidenum">
              <a:rPr lang="de-DE" smtClean="0"/>
              <a:pPr/>
              <a:t>48</a:t>
            </a:fld>
            <a:endParaRPr lang="de-DE"/>
          </a:p>
        </p:txBody>
      </p:sp>
      <p:pic>
        <p:nvPicPr>
          <p:cNvPr id="6" name="Grafik 5">
            <a:extLst>
              <a:ext uri="{FF2B5EF4-FFF2-40B4-BE49-F238E27FC236}">
                <a16:creationId xmlns:a16="http://schemas.microsoft.com/office/drawing/2014/main" id="{92C741D3-7E30-B5CE-C8D3-E897245E40FB}"/>
              </a:ext>
            </a:extLst>
          </p:cNvPr>
          <p:cNvPicPr>
            <a:picLocks noChangeAspect="1"/>
          </p:cNvPicPr>
          <p:nvPr/>
        </p:nvPicPr>
        <p:blipFill>
          <a:blip r:embed="rId2"/>
          <a:stretch>
            <a:fillRect/>
          </a:stretch>
        </p:blipFill>
        <p:spPr>
          <a:xfrm>
            <a:off x="10313259" y="2168467"/>
            <a:ext cx="330612" cy="360000"/>
          </a:xfrm>
          <a:prstGeom prst="rect">
            <a:avLst/>
          </a:prstGeom>
        </p:spPr>
      </p:pic>
      <p:pic>
        <p:nvPicPr>
          <p:cNvPr id="7" name="Grafik 6" descr="Onlinebesprechung mit einfarbiger Füllung">
            <a:extLst>
              <a:ext uri="{FF2B5EF4-FFF2-40B4-BE49-F238E27FC236}">
                <a16:creationId xmlns:a16="http://schemas.microsoft.com/office/drawing/2014/main" id="{0063F400-410B-9F6A-7890-9578E177C96B}"/>
              </a:ext>
            </a:extLst>
          </p:cNvPr>
          <p:cNvPicPr>
            <a:picLocks noChangeAspect="1"/>
          </p:cNvPicPr>
          <p:nvPr/>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802986" y="2160255"/>
            <a:ext cx="324000" cy="324000"/>
          </a:xfrm>
          <a:prstGeom prst="rect">
            <a:avLst/>
          </a:prstGeom>
        </p:spPr>
      </p:pic>
      <p:pic>
        <p:nvPicPr>
          <p:cNvPr id="10" name="Grafik 9">
            <a:extLst>
              <a:ext uri="{FF2B5EF4-FFF2-40B4-BE49-F238E27FC236}">
                <a16:creationId xmlns:a16="http://schemas.microsoft.com/office/drawing/2014/main" id="{AF6C288E-6B31-543D-4445-3FB008ACF6D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325968" y="2194612"/>
            <a:ext cx="255921" cy="252000"/>
          </a:xfrm>
          <a:prstGeom prst="rect">
            <a:avLst/>
          </a:prstGeom>
        </p:spPr>
      </p:pic>
      <p:sp>
        <p:nvSpPr>
          <p:cNvPr id="26" name="Inhaltsplatzhalter 3">
            <a:extLst>
              <a:ext uri="{FF2B5EF4-FFF2-40B4-BE49-F238E27FC236}">
                <a16:creationId xmlns:a16="http://schemas.microsoft.com/office/drawing/2014/main" id="{822B13E6-96A1-0431-FC19-62BFD94393CC}"/>
              </a:ext>
            </a:extLst>
          </p:cNvPr>
          <p:cNvSpPr txBox="1">
            <a:spLocks/>
          </p:cNvSpPr>
          <p:nvPr/>
        </p:nvSpPr>
        <p:spPr>
          <a:xfrm>
            <a:off x="379185" y="1451428"/>
            <a:ext cx="11443450" cy="360001"/>
          </a:xfrm>
          <a:prstGeom prst="rect">
            <a:avLst/>
          </a:prstGeom>
        </p:spPr>
        <p:txBody>
          <a:bodyPr/>
          <a:lstStyle>
            <a:lvl1pPr marL="0" indent="0" algn="l" defTabSz="914400" rtl="0" eaLnBrk="1" latinLnBrk="0" hangingPunct="1">
              <a:lnSpc>
                <a:spcPct val="100000"/>
              </a:lnSpc>
              <a:spcBef>
                <a:spcPts val="0"/>
              </a:spcBef>
              <a:spcAft>
                <a:spcPts val="400"/>
              </a:spcAft>
              <a:buFont typeface="Arial" panose="020B0604020202020204" pitchFamily="34" charset="0"/>
              <a:buNone/>
              <a:defRPr sz="1600" kern="1200">
                <a:solidFill>
                  <a:schemeClr val="tx2"/>
                </a:solidFill>
                <a:latin typeface="+mn-lt"/>
                <a:ea typeface="+mn-ea"/>
                <a:cs typeface="+mn-cs"/>
              </a:defRPr>
            </a:lvl1pPr>
            <a:lvl2pPr marL="216000" indent="-216000" algn="l" defTabSz="914400" rtl="0" eaLnBrk="1" latinLnBrk="0" hangingPunct="1">
              <a:lnSpc>
                <a:spcPct val="100000"/>
              </a:lnSpc>
              <a:spcBef>
                <a:spcPts val="0"/>
              </a:spcBef>
              <a:spcAft>
                <a:spcPts val="400"/>
              </a:spcAft>
              <a:buClr>
                <a:schemeClr val="tx2"/>
              </a:buClr>
              <a:buSzPct val="100000"/>
              <a:buFont typeface="Wingdings" panose="05000000000000000000" pitchFamily="2" charset="2"/>
              <a:buChar char="§"/>
              <a:defRPr sz="1600" kern="1200">
                <a:solidFill>
                  <a:schemeClr val="tx2"/>
                </a:solidFill>
                <a:latin typeface="+mn-lt"/>
                <a:ea typeface="+mn-ea"/>
                <a:cs typeface="+mn-cs"/>
              </a:defRPr>
            </a:lvl2pPr>
            <a:lvl3pPr marL="432000" indent="-216000" algn="l" defTabSz="914400" rtl="0" eaLnBrk="1" latinLnBrk="0" hangingPunct="1">
              <a:lnSpc>
                <a:spcPct val="100000"/>
              </a:lnSpc>
              <a:spcBef>
                <a:spcPts val="0"/>
              </a:spcBef>
              <a:spcAft>
                <a:spcPts val="400"/>
              </a:spcAft>
              <a:buClr>
                <a:schemeClr val="tx2"/>
              </a:buClr>
              <a:buSzPct val="120000"/>
              <a:buFont typeface="Symbol" panose="05050102010706020507" pitchFamily="18" charset="2"/>
              <a:buChar char="-"/>
              <a:defRPr sz="1600" kern="1200">
                <a:solidFill>
                  <a:schemeClr val="tx2"/>
                </a:solidFill>
                <a:latin typeface="+mn-lt"/>
                <a:ea typeface="+mn-ea"/>
                <a:cs typeface="+mn-cs"/>
              </a:defRPr>
            </a:lvl3pPr>
            <a:lvl4pPr marL="216000" indent="-216000" algn="l" defTabSz="914400" rtl="0" eaLnBrk="1" latinLnBrk="0" hangingPunct="1">
              <a:lnSpc>
                <a:spcPct val="100000"/>
              </a:lnSpc>
              <a:spcBef>
                <a:spcPts val="0"/>
              </a:spcBef>
              <a:spcAft>
                <a:spcPts val="400"/>
              </a:spcAft>
              <a:buClr>
                <a:schemeClr val="accent2"/>
              </a:buClr>
              <a:buSzPct val="175000"/>
              <a:buFont typeface="Arial" panose="020B0604020202020204" pitchFamily="34" charset="0"/>
              <a:buChar char="*"/>
              <a:defRPr sz="1600" kern="1200">
                <a:solidFill>
                  <a:schemeClr val="tx2"/>
                </a:solidFill>
                <a:latin typeface="+mn-lt"/>
                <a:ea typeface="+mn-ea"/>
                <a:cs typeface="+mn-cs"/>
              </a:defRPr>
            </a:lvl4pPr>
            <a:lvl5pPr marL="216000" indent="-216000" algn="l" defTabSz="914400" rtl="0" eaLnBrk="1" latinLnBrk="0" hangingPunct="1">
              <a:lnSpc>
                <a:spcPct val="100000"/>
              </a:lnSpc>
              <a:spcBef>
                <a:spcPts val="400"/>
              </a:spcBef>
              <a:spcAft>
                <a:spcPts val="400"/>
              </a:spcAft>
              <a:buClr>
                <a:schemeClr val="accent5"/>
              </a:buClr>
              <a:buSzPct val="140000"/>
              <a:buFont typeface="Wingdings" panose="05000000000000000000" pitchFamily="2" charset="2"/>
              <a:buChar char="ü"/>
              <a:defRPr sz="1600" b="0" kern="1200">
                <a:solidFill>
                  <a:schemeClr val="tx2"/>
                </a:solidFill>
                <a:latin typeface="+mn-lt"/>
                <a:ea typeface="+mn-ea"/>
                <a:cs typeface="+mn-cs"/>
              </a:defRPr>
            </a:lvl5pPr>
            <a:lvl6pPr marL="0" indent="0" algn="l" defTabSz="914400" rtl="0" eaLnBrk="1" latinLnBrk="0" hangingPunct="1">
              <a:lnSpc>
                <a:spcPct val="90000"/>
              </a:lnSpc>
              <a:spcBef>
                <a:spcPts val="500"/>
              </a:spcBef>
              <a:buFontTx/>
              <a:buNone/>
              <a:defRPr sz="1600" b="1" kern="1200">
                <a:solidFill>
                  <a:schemeClr val="tx2"/>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a:buFont typeface="Wingdings" panose="05000000000000000000" pitchFamily="2" charset="2"/>
              <a:buChar char="§"/>
            </a:pPr>
            <a:endParaRPr lang="de-DE" dirty="0"/>
          </a:p>
        </p:txBody>
      </p:sp>
      <p:pic>
        <p:nvPicPr>
          <p:cNvPr id="9" name="Grafik 8">
            <a:extLst>
              <a:ext uri="{FF2B5EF4-FFF2-40B4-BE49-F238E27FC236}">
                <a16:creationId xmlns:a16="http://schemas.microsoft.com/office/drawing/2014/main" id="{E40F621C-AC54-50D8-AF1B-0B249284DA5F}"/>
              </a:ext>
            </a:extLst>
          </p:cNvPr>
          <p:cNvPicPr>
            <a:picLocks noChangeAspect="1"/>
          </p:cNvPicPr>
          <p:nvPr/>
        </p:nvPicPr>
        <p:blipFill>
          <a:blip r:embed="rId2"/>
          <a:stretch>
            <a:fillRect/>
          </a:stretch>
        </p:blipFill>
        <p:spPr>
          <a:xfrm>
            <a:off x="10313259" y="2697353"/>
            <a:ext cx="330612" cy="360000"/>
          </a:xfrm>
          <a:prstGeom prst="rect">
            <a:avLst/>
          </a:prstGeom>
        </p:spPr>
      </p:pic>
      <p:pic>
        <p:nvPicPr>
          <p:cNvPr id="11" name="Grafik 10" descr="Onlinebesprechung mit einfarbiger Füllung">
            <a:extLst>
              <a:ext uri="{FF2B5EF4-FFF2-40B4-BE49-F238E27FC236}">
                <a16:creationId xmlns:a16="http://schemas.microsoft.com/office/drawing/2014/main" id="{F95FD53E-CCF4-1942-939A-7B5C94EA2FCC}"/>
              </a:ext>
            </a:extLst>
          </p:cNvPr>
          <p:cNvPicPr>
            <a:picLocks noChangeAspect="1"/>
          </p:cNvPicPr>
          <p:nvPr/>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802986" y="2694625"/>
            <a:ext cx="324000" cy="324000"/>
          </a:xfrm>
          <a:prstGeom prst="rect">
            <a:avLst/>
          </a:prstGeom>
        </p:spPr>
      </p:pic>
      <p:pic>
        <p:nvPicPr>
          <p:cNvPr id="13" name="Grafik 12">
            <a:extLst>
              <a:ext uri="{FF2B5EF4-FFF2-40B4-BE49-F238E27FC236}">
                <a16:creationId xmlns:a16="http://schemas.microsoft.com/office/drawing/2014/main" id="{98598850-0565-8E5A-51D9-ED9141FA4D7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325968" y="2730625"/>
            <a:ext cx="255921" cy="252000"/>
          </a:xfrm>
          <a:prstGeom prst="rect">
            <a:avLst/>
          </a:prstGeom>
        </p:spPr>
      </p:pic>
      <p:pic>
        <p:nvPicPr>
          <p:cNvPr id="18" name="Grafik 17">
            <a:extLst>
              <a:ext uri="{FF2B5EF4-FFF2-40B4-BE49-F238E27FC236}">
                <a16:creationId xmlns:a16="http://schemas.microsoft.com/office/drawing/2014/main" id="{B9F8CB96-CBAF-5482-8560-D2E91A3B5BA9}"/>
              </a:ext>
            </a:extLst>
          </p:cNvPr>
          <p:cNvPicPr>
            <a:picLocks noChangeAspect="1"/>
          </p:cNvPicPr>
          <p:nvPr/>
        </p:nvPicPr>
        <p:blipFill>
          <a:blip r:embed="rId2"/>
          <a:stretch>
            <a:fillRect/>
          </a:stretch>
        </p:blipFill>
        <p:spPr>
          <a:xfrm>
            <a:off x="10313259" y="3201850"/>
            <a:ext cx="330612" cy="360000"/>
          </a:xfrm>
          <a:prstGeom prst="rect">
            <a:avLst/>
          </a:prstGeom>
        </p:spPr>
      </p:pic>
      <p:pic>
        <p:nvPicPr>
          <p:cNvPr id="19" name="Grafik 18" descr="Onlinebesprechung mit einfarbiger Füllung">
            <a:extLst>
              <a:ext uri="{FF2B5EF4-FFF2-40B4-BE49-F238E27FC236}">
                <a16:creationId xmlns:a16="http://schemas.microsoft.com/office/drawing/2014/main" id="{AF085B78-B34E-8905-D66C-3E899B0EC647}"/>
              </a:ext>
            </a:extLst>
          </p:cNvPr>
          <p:cNvPicPr>
            <a:picLocks noChangeAspect="1"/>
          </p:cNvPicPr>
          <p:nvPr/>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802986" y="3199122"/>
            <a:ext cx="324000" cy="324000"/>
          </a:xfrm>
          <a:prstGeom prst="rect">
            <a:avLst/>
          </a:prstGeom>
        </p:spPr>
      </p:pic>
      <p:pic>
        <p:nvPicPr>
          <p:cNvPr id="20" name="Grafik 19">
            <a:extLst>
              <a:ext uri="{FF2B5EF4-FFF2-40B4-BE49-F238E27FC236}">
                <a16:creationId xmlns:a16="http://schemas.microsoft.com/office/drawing/2014/main" id="{A2F0F902-8C42-6CC2-794C-FE0A3447562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325968" y="3235122"/>
            <a:ext cx="255921" cy="252000"/>
          </a:xfrm>
          <a:prstGeom prst="rect">
            <a:avLst/>
          </a:prstGeom>
        </p:spPr>
      </p:pic>
      <p:pic>
        <p:nvPicPr>
          <p:cNvPr id="21" name="Grafik 20">
            <a:extLst>
              <a:ext uri="{FF2B5EF4-FFF2-40B4-BE49-F238E27FC236}">
                <a16:creationId xmlns:a16="http://schemas.microsoft.com/office/drawing/2014/main" id="{170FC13A-032A-95EF-D388-A758B26E50F8}"/>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813466" y="2694625"/>
            <a:ext cx="321414" cy="28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Geschweifte Klammer rechts 14">
            <a:extLst>
              <a:ext uri="{FF2B5EF4-FFF2-40B4-BE49-F238E27FC236}">
                <a16:creationId xmlns:a16="http://schemas.microsoft.com/office/drawing/2014/main" id="{77B240B3-E7F1-3E22-0A17-A7363FBA4494}"/>
              </a:ext>
            </a:extLst>
          </p:cNvPr>
          <p:cNvSpPr/>
          <p:nvPr/>
        </p:nvSpPr>
        <p:spPr>
          <a:xfrm>
            <a:off x="5726545" y="2094200"/>
            <a:ext cx="138545" cy="940945"/>
          </a:xfrm>
          <a:prstGeom prst="rightBrace">
            <a:avLst/>
          </a:prstGeom>
          <a:solidFill>
            <a:schemeClr val="bg1"/>
          </a:solidFill>
          <a:ln w="12700" cap="rnd">
            <a:solidFill>
              <a:schemeClr val="tx2"/>
            </a:solidFill>
            <a:roun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de-DE"/>
          </a:p>
        </p:txBody>
      </p:sp>
      <p:sp>
        <p:nvSpPr>
          <p:cNvPr id="28" name="Textfeld 27">
            <a:extLst>
              <a:ext uri="{FF2B5EF4-FFF2-40B4-BE49-F238E27FC236}">
                <a16:creationId xmlns:a16="http://schemas.microsoft.com/office/drawing/2014/main" id="{BDECCEC1-7385-C99A-EE31-5ED82A0C2A38}"/>
              </a:ext>
            </a:extLst>
          </p:cNvPr>
          <p:cNvSpPr txBox="1"/>
          <p:nvPr/>
        </p:nvSpPr>
        <p:spPr>
          <a:xfrm>
            <a:off x="5865090" y="2385570"/>
            <a:ext cx="1062181" cy="471055"/>
          </a:xfrm>
          <a:prstGeom prst="rect">
            <a:avLst/>
          </a:prstGeom>
          <a:solidFill>
            <a:schemeClr val="bg1"/>
          </a:solidFill>
        </p:spPr>
        <p:txBody>
          <a:bodyPr wrap="square" lIns="0" tIns="0" rIns="0" bIns="0" rtlCol="0">
            <a:noAutofit/>
          </a:bodyPr>
          <a:lstStyle/>
          <a:p>
            <a:pPr algn="l">
              <a:buClr>
                <a:schemeClr val="tx2"/>
              </a:buClr>
              <a:buSzPct val="100000"/>
            </a:pPr>
            <a:r>
              <a:rPr lang="de-DE" sz="1000" dirty="0">
                <a:solidFill>
                  <a:schemeClr val="tx2"/>
                </a:solidFill>
                <a:latin typeface="Arial" panose="020B0604020202020204" pitchFamily="34" charset="0"/>
                <a:cs typeface="Arial" panose="020B0604020202020204" pitchFamily="34" charset="0"/>
              </a:rPr>
              <a:t>Nicht kombinierbar im gleichen Krankheitsfall</a:t>
            </a:r>
          </a:p>
        </p:txBody>
      </p:sp>
      <p:sp>
        <p:nvSpPr>
          <p:cNvPr id="8" name="Fußzeilenplatzhalter 5">
            <a:extLst>
              <a:ext uri="{FF2B5EF4-FFF2-40B4-BE49-F238E27FC236}">
                <a16:creationId xmlns:a16="http://schemas.microsoft.com/office/drawing/2014/main" id="{21AF2A19-DA64-66B2-77DD-C3C2254F73F4}"/>
              </a:ext>
            </a:extLst>
          </p:cNvPr>
          <p:cNvSpPr>
            <a:spLocks noGrp="1"/>
          </p:cNvSpPr>
          <p:nvPr>
            <p:ph type="ftr" sz="quarter" idx="15"/>
          </p:nvPr>
        </p:nvSpPr>
        <p:spPr>
          <a:xfrm>
            <a:off x="5384846" y="6507057"/>
            <a:ext cx="1422307" cy="180000"/>
          </a:xfrm>
        </p:spPr>
        <p:txBody>
          <a:bodyPr/>
          <a:lstStyle/>
          <a:p>
            <a:r>
              <a:rPr lang="de-DE" dirty="0"/>
              <a:t>Vertragsschulung Pneumologie</a:t>
            </a:r>
          </a:p>
        </p:txBody>
      </p:sp>
      <p:sp>
        <p:nvSpPr>
          <p:cNvPr id="14" name="Fußzeilenplatzhalter 5">
            <a:extLst>
              <a:ext uri="{FF2B5EF4-FFF2-40B4-BE49-F238E27FC236}">
                <a16:creationId xmlns:a16="http://schemas.microsoft.com/office/drawing/2014/main" id="{1E6E6C85-F588-F337-2B3A-2FC89FF1C6DD}"/>
              </a:ext>
            </a:extLst>
          </p:cNvPr>
          <p:cNvSpPr txBox="1">
            <a:spLocks/>
          </p:cNvSpPr>
          <p:nvPr/>
        </p:nvSpPr>
        <p:spPr>
          <a:xfrm>
            <a:off x="928555" y="6507057"/>
            <a:ext cx="1422307" cy="180000"/>
          </a:xfrm>
          <a:prstGeom prst="rect">
            <a:avLst/>
          </a:prstGeom>
        </p:spPr>
        <p:txBody>
          <a:bodyPr vert="horz" lIns="0" tIns="0" rIns="0" bIns="0" rtlCol="0" anchor="t"/>
          <a:lstStyle>
            <a:defPPr>
              <a:defRPr lang="de-DE"/>
            </a:defPPr>
            <a:lvl1pPr marL="0" algn="l" defTabSz="914400" rtl="0" eaLnBrk="1" latinLnBrk="0" hangingPunct="1">
              <a:defRPr sz="800" kern="1200">
                <a:solidFill>
                  <a:schemeClr val="tx2"/>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7417286-CD27-4536-AB02-35836954B47B}" type="datetime1">
              <a:rPr lang="de-DE"/>
              <a:t>02.10.2026</a:t>
            </a:fld>
            <a:endParaRPr lang="de-DE" dirty="0"/>
          </a:p>
        </p:txBody>
      </p:sp>
    </p:spTree>
    <p:extLst>
      <p:ext uri="{BB962C8B-B14F-4D97-AF65-F5344CB8AC3E}">
        <p14:creationId xmlns:p14="http://schemas.microsoft.com/office/powerpoint/2010/main" val="132893699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767EBD-D2D8-CB6E-4E26-895060CCB22E}"/>
            </a:ext>
          </a:extLst>
        </p:cNvPr>
        <p:cNvGrpSpPr/>
        <p:nvPr/>
      </p:nvGrpSpPr>
      <p:grpSpPr>
        <a:xfrm>
          <a:off x="0" y="0"/>
          <a:ext cx="0" cy="0"/>
          <a:chOff x="0" y="0"/>
          <a:chExt cx="0" cy="0"/>
        </a:xfrm>
      </p:grpSpPr>
      <p:graphicFrame>
        <p:nvGraphicFramePr>
          <p:cNvPr id="12" name="Tabelle 11">
            <a:extLst>
              <a:ext uri="{FF2B5EF4-FFF2-40B4-BE49-F238E27FC236}">
                <a16:creationId xmlns:a16="http://schemas.microsoft.com/office/drawing/2014/main" id="{13034A08-DCDC-7BC1-DF4E-41BD1C4F7A05}"/>
              </a:ext>
            </a:extLst>
          </p:cNvPr>
          <p:cNvGraphicFramePr>
            <a:graphicFrameLocks noGrp="1"/>
          </p:cNvGraphicFramePr>
          <p:nvPr>
            <p:extLst>
              <p:ext uri="{D42A27DB-BD31-4B8C-83A1-F6EECF244321}">
                <p14:modId xmlns:p14="http://schemas.microsoft.com/office/powerpoint/2010/main" val="2240321148"/>
              </p:ext>
            </p:extLst>
          </p:nvPr>
        </p:nvGraphicFramePr>
        <p:xfrm>
          <a:off x="379185" y="1450800"/>
          <a:ext cx="11443065" cy="1483360"/>
        </p:xfrm>
        <a:graphic>
          <a:graphicData uri="http://schemas.openxmlformats.org/drawingml/2006/table">
            <a:tbl>
              <a:tblPr firstRow="1" bandRow="1">
                <a:tableStyleId>{5940675A-B579-460E-94D1-54222C63F5DA}</a:tableStyleId>
              </a:tblPr>
              <a:tblGrid>
                <a:gridCol w="359724">
                  <a:extLst>
                    <a:ext uri="{9D8B030D-6E8A-4147-A177-3AD203B41FA5}">
                      <a16:colId xmlns:a16="http://schemas.microsoft.com/office/drawing/2014/main" val="2744887665"/>
                    </a:ext>
                  </a:extLst>
                </a:gridCol>
                <a:gridCol w="956688">
                  <a:extLst>
                    <a:ext uri="{9D8B030D-6E8A-4147-A177-3AD203B41FA5}">
                      <a16:colId xmlns:a16="http://schemas.microsoft.com/office/drawing/2014/main" val="2119039825"/>
                    </a:ext>
                  </a:extLst>
                </a:gridCol>
                <a:gridCol w="5675021">
                  <a:extLst>
                    <a:ext uri="{9D8B030D-6E8A-4147-A177-3AD203B41FA5}">
                      <a16:colId xmlns:a16="http://schemas.microsoft.com/office/drawing/2014/main" val="1828278700"/>
                    </a:ext>
                  </a:extLst>
                </a:gridCol>
                <a:gridCol w="2812531">
                  <a:extLst>
                    <a:ext uri="{9D8B030D-6E8A-4147-A177-3AD203B41FA5}">
                      <a16:colId xmlns:a16="http://schemas.microsoft.com/office/drawing/2014/main" val="3396584690"/>
                    </a:ext>
                  </a:extLst>
                </a:gridCol>
                <a:gridCol w="503702">
                  <a:extLst>
                    <a:ext uri="{9D8B030D-6E8A-4147-A177-3AD203B41FA5}">
                      <a16:colId xmlns:a16="http://schemas.microsoft.com/office/drawing/2014/main" val="3507934551"/>
                    </a:ext>
                  </a:extLst>
                </a:gridCol>
                <a:gridCol w="1135399">
                  <a:extLst>
                    <a:ext uri="{9D8B030D-6E8A-4147-A177-3AD203B41FA5}">
                      <a16:colId xmlns:a16="http://schemas.microsoft.com/office/drawing/2014/main" val="1783104759"/>
                    </a:ext>
                  </a:extLst>
                </a:gridCol>
              </a:tblGrid>
              <a:tr h="370840">
                <a:tc>
                  <a:txBody>
                    <a:bodyPr/>
                    <a:lstStyle/>
                    <a:p>
                      <a:endParaRPr lang="de-DE" sz="1600" dirty="0">
                        <a:solidFill>
                          <a:schemeClr val="tx2"/>
                        </a:solidFill>
                      </a:endParaRPr>
                    </a:p>
                  </a:txBody>
                  <a:tcPr>
                    <a:lnL w="12700" cap="flat" cmpd="sng" algn="ctr">
                      <a:solidFill>
                        <a:schemeClr val="accent3"/>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pPr lvl="0" algn="l"/>
                      <a:r>
                        <a:rPr lang="de-DE" sz="1600" b="1" dirty="0">
                          <a:solidFill>
                            <a:schemeClr val="tx2"/>
                          </a:solidFill>
                        </a:rPr>
                        <a:t>E1</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de-DE" sz="1600" dirty="0">
                          <a:solidFill>
                            <a:schemeClr val="tx2"/>
                          </a:solidFill>
                        </a:rPr>
                        <a:t>Spiroergometrie</a:t>
                      </a:r>
                      <a:endParaRPr lang="de-DE" sz="1200" dirty="0">
                        <a:solidFill>
                          <a:schemeClr val="tx2"/>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endParaRPr lang="de-DE" sz="1600" dirty="0">
                        <a:solidFill>
                          <a:schemeClr val="tx2"/>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e-DE" sz="1600" dirty="0">
                        <a:solidFill>
                          <a:schemeClr val="tx2"/>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de-DE" sz="1600" dirty="0">
                          <a:solidFill>
                            <a:schemeClr val="tx2"/>
                          </a:solidFill>
                        </a:rPr>
                        <a:t>44,00 €</a:t>
                      </a:r>
                    </a:p>
                  </a:txBody>
                  <a:tcPr anchor="ctr">
                    <a:lnL w="12700" cap="flat" cmpd="sng" algn="ctr">
                      <a:no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797205416"/>
                  </a:ext>
                </a:extLst>
              </a:tr>
              <a:tr h="370840">
                <a:tc>
                  <a:txBody>
                    <a:bodyPr/>
                    <a:lstStyle/>
                    <a:p>
                      <a:endParaRPr lang="de-DE" sz="1600" dirty="0">
                        <a:solidFill>
                          <a:schemeClr val="tx2"/>
                        </a:solidFill>
                      </a:endParaRPr>
                    </a:p>
                  </a:txBody>
                  <a:tcPr>
                    <a:lnL w="12700" cap="flat" cmpd="sng" algn="ctr">
                      <a:solidFill>
                        <a:schemeClr val="accent3"/>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pPr lvl="0" algn="l"/>
                      <a:r>
                        <a:rPr lang="de-DE" sz="1600" b="1" dirty="0">
                          <a:solidFill>
                            <a:schemeClr val="tx2"/>
                          </a:solidFill>
                        </a:rPr>
                        <a:t>E2</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de-DE" sz="1600" dirty="0">
                          <a:solidFill>
                            <a:schemeClr val="tx2"/>
                          </a:solidFill>
                        </a:rPr>
                        <a:t>Bronchoskopie</a:t>
                      </a:r>
                      <a:endParaRPr lang="de-DE" sz="1200" dirty="0">
                        <a:solidFill>
                          <a:schemeClr val="tx2"/>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endParaRPr lang="de-DE" sz="1600" dirty="0">
                        <a:solidFill>
                          <a:schemeClr val="tx2"/>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e-DE" sz="1600" dirty="0">
                        <a:solidFill>
                          <a:schemeClr val="tx2"/>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de-DE" sz="1600" dirty="0">
                          <a:solidFill>
                            <a:schemeClr val="tx2"/>
                          </a:solidFill>
                        </a:rPr>
                        <a:t>128,00 €</a:t>
                      </a:r>
                    </a:p>
                  </a:txBody>
                  <a:tcPr anchor="ctr">
                    <a:lnL w="12700" cap="flat" cmpd="sng" algn="ctr">
                      <a:no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330019400"/>
                  </a:ext>
                </a:extLst>
              </a:tr>
              <a:tr h="370840">
                <a:tc>
                  <a:txBody>
                    <a:bodyPr/>
                    <a:lstStyle/>
                    <a:p>
                      <a:endParaRPr lang="de-DE" sz="1600" dirty="0">
                        <a:solidFill>
                          <a:schemeClr val="tx2"/>
                        </a:solidFill>
                      </a:endParaRPr>
                    </a:p>
                  </a:txBody>
                  <a:tcPr>
                    <a:lnL w="12700" cap="flat" cmpd="sng" algn="ctr">
                      <a:solidFill>
                        <a:schemeClr val="accent3"/>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pPr lvl="0" algn="l"/>
                      <a:r>
                        <a:rPr lang="de-DE" sz="1600" b="1" dirty="0">
                          <a:solidFill>
                            <a:schemeClr val="tx2"/>
                          </a:solidFill>
                        </a:rPr>
                        <a:t>E3</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de-DE" sz="1600" dirty="0">
                          <a:solidFill>
                            <a:schemeClr val="tx2"/>
                          </a:solidFill>
                        </a:rPr>
                        <a:t>Polygrafie</a:t>
                      </a:r>
                      <a:endParaRPr lang="de-DE" sz="1200" dirty="0">
                        <a:solidFill>
                          <a:schemeClr val="tx2"/>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endParaRPr lang="de-DE" sz="1600" dirty="0">
                        <a:solidFill>
                          <a:schemeClr val="tx2"/>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e-DE" sz="1600" dirty="0">
                        <a:solidFill>
                          <a:schemeClr val="tx2"/>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de-DE" sz="1600" dirty="0">
                          <a:solidFill>
                            <a:schemeClr val="tx2"/>
                          </a:solidFill>
                        </a:rPr>
                        <a:t>71,50 €</a:t>
                      </a:r>
                    </a:p>
                  </a:txBody>
                  <a:tcPr anchor="ctr">
                    <a:lnL w="12700" cap="flat" cmpd="sng" algn="ctr">
                      <a:no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898994400"/>
                  </a:ext>
                </a:extLst>
              </a:tr>
              <a:tr h="370840">
                <a:tc>
                  <a:txBody>
                    <a:bodyPr/>
                    <a:lstStyle/>
                    <a:p>
                      <a:endParaRPr lang="de-DE" sz="1600" dirty="0">
                        <a:solidFill>
                          <a:schemeClr val="tx2"/>
                        </a:solidFill>
                      </a:endParaRPr>
                    </a:p>
                  </a:txBody>
                  <a:tcPr>
                    <a:lnL w="12700" cap="flat" cmpd="sng" algn="ctr">
                      <a:solidFill>
                        <a:schemeClr val="accent3"/>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pPr lvl="0" algn="l"/>
                      <a:r>
                        <a:rPr lang="de-DE" sz="1600" b="1" dirty="0">
                          <a:solidFill>
                            <a:schemeClr val="tx2"/>
                          </a:solidFill>
                        </a:rPr>
                        <a:t>E4</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algn="l" defTabSz="914400" rtl="0" eaLnBrk="1" latinLnBrk="0" hangingPunct="1"/>
                      <a:r>
                        <a:rPr lang="de-DE" sz="1600" kern="1200" dirty="0">
                          <a:solidFill>
                            <a:schemeClr val="tx2"/>
                          </a:solidFill>
                          <a:latin typeface="+mn-lt"/>
                          <a:ea typeface="+mn-ea"/>
                          <a:cs typeface="+mn-cs"/>
                        </a:rPr>
                        <a:t>Polysomnografie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endParaRPr lang="de-DE" sz="1600" dirty="0">
                        <a:solidFill>
                          <a:schemeClr val="tx2"/>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e-DE" sz="1600" dirty="0">
                        <a:solidFill>
                          <a:schemeClr val="tx2"/>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de-DE" sz="1600" dirty="0">
                          <a:solidFill>
                            <a:schemeClr val="tx2"/>
                          </a:solidFill>
                        </a:rPr>
                        <a:t>353,00 €</a:t>
                      </a:r>
                    </a:p>
                  </a:txBody>
                  <a:tcPr anchor="ctr">
                    <a:lnL w="12700" cap="flat" cmpd="sng" algn="ctr">
                      <a:no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451782100"/>
                  </a:ext>
                </a:extLst>
              </a:tr>
            </a:tbl>
          </a:graphicData>
        </a:graphic>
      </p:graphicFrame>
      <p:sp>
        <p:nvSpPr>
          <p:cNvPr id="2" name="Titel 1">
            <a:extLst>
              <a:ext uri="{FF2B5EF4-FFF2-40B4-BE49-F238E27FC236}">
                <a16:creationId xmlns:a16="http://schemas.microsoft.com/office/drawing/2014/main" id="{178F6CB5-D819-CEAB-B90A-437F1FE293C8}"/>
              </a:ext>
            </a:extLst>
          </p:cNvPr>
          <p:cNvSpPr>
            <a:spLocks noGrp="1"/>
          </p:cNvSpPr>
          <p:nvPr>
            <p:ph type="title"/>
          </p:nvPr>
        </p:nvSpPr>
        <p:spPr/>
        <p:txBody>
          <a:bodyPr/>
          <a:lstStyle/>
          <a:p>
            <a:r>
              <a:rPr lang="de-DE" dirty="0"/>
              <a:t>Vergütungslogik</a:t>
            </a:r>
          </a:p>
        </p:txBody>
      </p:sp>
      <p:sp>
        <p:nvSpPr>
          <p:cNvPr id="3" name="Textplatzhalter 2">
            <a:extLst>
              <a:ext uri="{FF2B5EF4-FFF2-40B4-BE49-F238E27FC236}">
                <a16:creationId xmlns:a16="http://schemas.microsoft.com/office/drawing/2014/main" id="{7ACD5FFB-29ED-B1D4-B7DE-8C157F6FACFA}"/>
              </a:ext>
            </a:extLst>
          </p:cNvPr>
          <p:cNvSpPr>
            <a:spLocks noGrp="1"/>
          </p:cNvSpPr>
          <p:nvPr>
            <p:ph type="body" sz="quarter" idx="20"/>
          </p:nvPr>
        </p:nvSpPr>
        <p:spPr/>
        <p:txBody>
          <a:bodyPr/>
          <a:lstStyle/>
          <a:p>
            <a:r>
              <a:rPr lang="de-DE" dirty="0"/>
              <a:t>Einzelleistungen I</a:t>
            </a:r>
          </a:p>
        </p:txBody>
      </p:sp>
      <p:sp>
        <p:nvSpPr>
          <p:cNvPr id="4" name="Foliennummernplatzhalter 3">
            <a:extLst>
              <a:ext uri="{FF2B5EF4-FFF2-40B4-BE49-F238E27FC236}">
                <a16:creationId xmlns:a16="http://schemas.microsoft.com/office/drawing/2014/main" id="{A724EA9D-7E4C-C113-E98F-2E16A4C7E3AF}"/>
              </a:ext>
            </a:extLst>
          </p:cNvPr>
          <p:cNvSpPr>
            <a:spLocks noGrp="1"/>
          </p:cNvSpPr>
          <p:nvPr>
            <p:ph type="sldNum" sz="quarter" idx="16"/>
          </p:nvPr>
        </p:nvSpPr>
        <p:spPr/>
        <p:txBody>
          <a:bodyPr/>
          <a:lstStyle/>
          <a:p>
            <a:fld id="{563F8326-2D3F-44D0-8A27-327B93DAAA3E}" type="slidenum">
              <a:rPr lang="de-DE" smtClean="0"/>
              <a:pPr/>
              <a:t>49</a:t>
            </a:fld>
            <a:endParaRPr lang="de-DE"/>
          </a:p>
        </p:txBody>
      </p:sp>
      <p:pic>
        <p:nvPicPr>
          <p:cNvPr id="21" name="Grafik 20">
            <a:extLst>
              <a:ext uri="{FF2B5EF4-FFF2-40B4-BE49-F238E27FC236}">
                <a16:creationId xmlns:a16="http://schemas.microsoft.com/office/drawing/2014/main" id="{9B7D262F-4E5D-C3CE-D742-6F270F0F7ED0}"/>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226629" y="2242800"/>
            <a:ext cx="321414" cy="28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Grafik 7">
            <a:extLst>
              <a:ext uri="{FF2B5EF4-FFF2-40B4-BE49-F238E27FC236}">
                <a16:creationId xmlns:a16="http://schemas.microsoft.com/office/drawing/2014/main" id="{6233F8B0-6F7D-7FC9-04CE-0B9F84813E09}"/>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226629" y="2620800"/>
            <a:ext cx="321414" cy="28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Inhaltsplatzhalter 3">
            <a:extLst>
              <a:ext uri="{FF2B5EF4-FFF2-40B4-BE49-F238E27FC236}">
                <a16:creationId xmlns:a16="http://schemas.microsoft.com/office/drawing/2014/main" id="{092EC78C-165A-1A18-D2AC-9B7816688C4D}"/>
              </a:ext>
            </a:extLst>
          </p:cNvPr>
          <p:cNvSpPr txBox="1">
            <a:spLocks/>
          </p:cNvSpPr>
          <p:nvPr/>
        </p:nvSpPr>
        <p:spPr>
          <a:xfrm>
            <a:off x="369365" y="3248999"/>
            <a:ext cx="11443450" cy="360001"/>
          </a:xfrm>
          <a:prstGeom prst="rect">
            <a:avLst/>
          </a:prstGeom>
        </p:spPr>
        <p:txBody>
          <a:bodyPr/>
          <a:lstStyle>
            <a:lvl1pPr marL="0" indent="0" algn="l" defTabSz="914400" rtl="0" eaLnBrk="1" latinLnBrk="0" hangingPunct="1">
              <a:lnSpc>
                <a:spcPct val="100000"/>
              </a:lnSpc>
              <a:spcBef>
                <a:spcPts val="0"/>
              </a:spcBef>
              <a:spcAft>
                <a:spcPts val="400"/>
              </a:spcAft>
              <a:buFont typeface="Arial" panose="020B0604020202020204" pitchFamily="34" charset="0"/>
              <a:buNone/>
              <a:defRPr sz="1600" kern="1200">
                <a:solidFill>
                  <a:schemeClr val="tx2"/>
                </a:solidFill>
                <a:latin typeface="+mn-lt"/>
                <a:ea typeface="+mn-ea"/>
                <a:cs typeface="+mn-cs"/>
              </a:defRPr>
            </a:lvl1pPr>
            <a:lvl2pPr marL="216000" indent="-216000" algn="l" defTabSz="914400" rtl="0" eaLnBrk="1" latinLnBrk="0" hangingPunct="1">
              <a:lnSpc>
                <a:spcPct val="100000"/>
              </a:lnSpc>
              <a:spcBef>
                <a:spcPts val="0"/>
              </a:spcBef>
              <a:spcAft>
                <a:spcPts val="400"/>
              </a:spcAft>
              <a:buClr>
                <a:schemeClr val="tx2"/>
              </a:buClr>
              <a:buSzPct val="100000"/>
              <a:buFont typeface="Wingdings" panose="05000000000000000000" pitchFamily="2" charset="2"/>
              <a:buChar char="§"/>
              <a:defRPr sz="1600" kern="1200">
                <a:solidFill>
                  <a:schemeClr val="tx2"/>
                </a:solidFill>
                <a:latin typeface="+mn-lt"/>
                <a:ea typeface="+mn-ea"/>
                <a:cs typeface="+mn-cs"/>
              </a:defRPr>
            </a:lvl2pPr>
            <a:lvl3pPr marL="432000" indent="-216000" algn="l" defTabSz="914400" rtl="0" eaLnBrk="1" latinLnBrk="0" hangingPunct="1">
              <a:lnSpc>
                <a:spcPct val="100000"/>
              </a:lnSpc>
              <a:spcBef>
                <a:spcPts val="0"/>
              </a:spcBef>
              <a:spcAft>
                <a:spcPts val="400"/>
              </a:spcAft>
              <a:buClr>
                <a:schemeClr val="tx2"/>
              </a:buClr>
              <a:buSzPct val="120000"/>
              <a:buFont typeface="Symbol" panose="05050102010706020507" pitchFamily="18" charset="2"/>
              <a:buChar char="-"/>
              <a:defRPr sz="1600" kern="1200">
                <a:solidFill>
                  <a:schemeClr val="tx2"/>
                </a:solidFill>
                <a:latin typeface="+mn-lt"/>
                <a:ea typeface="+mn-ea"/>
                <a:cs typeface="+mn-cs"/>
              </a:defRPr>
            </a:lvl3pPr>
            <a:lvl4pPr marL="216000" indent="-216000" algn="l" defTabSz="914400" rtl="0" eaLnBrk="1" latinLnBrk="0" hangingPunct="1">
              <a:lnSpc>
                <a:spcPct val="100000"/>
              </a:lnSpc>
              <a:spcBef>
                <a:spcPts val="0"/>
              </a:spcBef>
              <a:spcAft>
                <a:spcPts val="400"/>
              </a:spcAft>
              <a:buClr>
                <a:schemeClr val="accent2"/>
              </a:buClr>
              <a:buSzPct val="175000"/>
              <a:buFont typeface="Arial" panose="020B0604020202020204" pitchFamily="34" charset="0"/>
              <a:buChar char="*"/>
              <a:defRPr sz="1600" kern="1200">
                <a:solidFill>
                  <a:schemeClr val="tx2"/>
                </a:solidFill>
                <a:latin typeface="+mn-lt"/>
                <a:ea typeface="+mn-ea"/>
                <a:cs typeface="+mn-cs"/>
              </a:defRPr>
            </a:lvl4pPr>
            <a:lvl5pPr marL="216000" indent="-216000" algn="l" defTabSz="914400" rtl="0" eaLnBrk="1" latinLnBrk="0" hangingPunct="1">
              <a:lnSpc>
                <a:spcPct val="100000"/>
              </a:lnSpc>
              <a:spcBef>
                <a:spcPts val="400"/>
              </a:spcBef>
              <a:spcAft>
                <a:spcPts val="400"/>
              </a:spcAft>
              <a:buClr>
                <a:schemeClr val="accent5"/>
              </a:buClr>
              <a:buSzPct val="140000"/>
              <a:buFont typeface="Wingdings" panose="05000000000000000000" pitchFamily="2" charset="2"/>
              <a:buChar char="ü"/>
              <a:defRPr sz="1600" b="0" kern="1200">
                <a:solidFill>
                  <a:schemeClr val="tx2"/>
                </a:solidFill>
                <a:latin typeface="+mn-lt"/>
                <a:ea typeface="+mn-ea"/>
                <a:cs typeface="+mn-cs"/>
              </a:defRPr>
            </a:lvl5pPr>
            <a:lvl6pPr marL="0" indent="0" algn="l" defTabSz="914400" rtl="0" eaLnBrk="1" latinLnBrk="0" hangingPunct="1">
              <a:lnSpc>
                <a:spcPct val="90000"/>
              </a:lnSpc>
              <a:spcBef>
                <a:spcPts val="500"/>
              </a:spcBef>
              <a:buFontTx/>
              <a:buNone/>
              <a:defRPr sz="1600" b="1" kern="1200">
                <a:solidFill>
                  <a:schemeClr val="tx2"/>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de-DE" b="1" dirty="0"/>
              <a:t>Diagnostikkomplexe:</a:t>
            </a:r>
          </a:p>
        </p:txBody>
      </p:sp>
      <p:graphicFrame>
        <p:nvGraphicFramePr>
          <p:cNvPr id="16" name="Tabelle 15">
            <a:extLst>
              <a:ext uri="{FF2B5EF4-FFF2-40B4-BE49-F238E27FC236}">
                <a16:creationId xmlns:a16="http://schemas.microsoft.com/office/drawing/2014/main" id="{AA3FC08A-F81A-98D6-997B-D331CB3DB464}"/>
              </a:ext>
            </a:extLst>
          </p:cNvPr>
          <p:cNvGraphicFramePr>
            <a:graphicFrameLocks noGrp="1"/>
          </p:cNvGraphicFramePr>
          <p:nvPr>
            <p:extLst>
              <p:ext uri="{D42A27DB-BD31-4B8C-83A1-F6EECF244321}">
                <p14:modId xmlns:p14="http://schemas.microsoft.com/office/powerpoint/2010/main" val="4214401923"/>
              </p:ext>
            </p:extLst>
          </p:nvPr>
        </p:nvGraphicFramePr>
        <p:xfrm>
          <a:off x="369365" y="3656389"/>
          <a:ext cx="11443065" cy="2621280"/>
        </p:xfrm>
        <a:graphic>
          <a:graphicData uri="http://schemas.openxmlformats.org/drawingml/2006/table">
            <a:tbl>
              <a:tblPr firstRow="1" bandRow="1">
                <a:tableStyleId>{5940675A-B579-460E-94D1-54222C63F5DA}</a:tableStyleId>
              </a:tblPr>
              <a:tblGrid>
                <a:gridCol w="359724">
                  <a:extLst>
                    <a:ext uri="{9D8B030D-6E8A-4147-A177-3AD203B41FA5}">
                      <a16:colId xmlns:a16="http://schemas.microsoft.com/office/drawing/2014/main" val="2744887665"/>
                    </a:ext>
                  </a:extLst>
                </a:gridCol>
                <a:gridCol w="956688">
                  <a:extLst>
                    <a:ext uri="{9D8B030D-6E8A-4147-A177-3AD203B41FA5}">
                      <a16:colId xmlns:a16="http://schemas.microsoft.com/office/drawing/2014/main" val="2119039825"/>
                    </a:ext>
                  </a:extLst>
                </a:gridCol>
                <a:gridCol w="5435459">
                  <a:extLst>
                    <a:ext uri="{9D8B030D-6E8A-4147-A177-3AD203B41FA5}">
                      <a16:colId xmlns:a16="http://schemas.microsoft.com/office/drawing/2014/main" val="1828278700"/>
                    </a:ext>
                  </a:extLst>
                </a:gridCol>
                <a:gridCol w="3555795">
                  <a:extLst>
                    <a:ext uri="{9D8B030D-6E8A-4147-A177-3AD203B41FA5}">
                      <a16:colId xmlns:a16="http://schemas.microsoft.com/office/drawing/2014/main" val="3396584690"/>
                    </a:ext>
                  </a:extLst>
                </a:gridCol>
                <a:gridCol w="1135399">
                  <a:extLst>
                    <a:ext uri="{9D8B030D-6E8A-4147-A177-3AD203B41FA5}">
                      <a16:colId xmlns:a16="http://schemas.microsoft.com/office/drawing/2014/main" val="1783104759"/>
                    </a:ext>
                  </a:extLst>
                </a:gridCol>
              </a:tblGrid>
              <a:tr h="370840">
                <a:tc>
                  <a:txBody>
                    <a:bodyPr/>
                    <a:lstStyle/>
                    <a:p>
                      <a:endParaRPr lang="de-DE" sz="1600" dirty="0">
                        <a:solidFill>
                          <a:schemeClr val="tx2"/>
                        </a:solidFill>
                      </a:endParaRPr>
                    </a:p>
                  </a:txBody>
                  <a:tcPr>
                    <a:lnL w="12700" cap="flat" cmpd="sng" algn="ctr">
                      <a:solidFill>
                        <a:schemeClr val="accent3"/>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pPr lvl="0" algn="l"/>
                      <a:r>
                        <a:rPr lang="de-DE" sz="1600" b="1" dirty="0">
                          <a:solidFill>
                            <a:schemeClr val="tx2"/>
                          </a:solidFill>
                        </a:rPr>
                        <a:t>E5A</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de-DE" sz="1600" dirty="0">
                          <a:solidFill>
                            <a:schemeClr val="tx2"/>
                          </a:solidFill>
                        </a:rPr>
                        <a:t>Diagnostikkomplex I</a:t>
                      </a:r>
                    </a:p>
                    <a:p>
                      <a:pPr marL="171450" indent="-171450">
                        <a:buFont typeface="Wingdings" panose="05000000000000000000" pitchFamily="2" charset="2"/>
                        <a:buChar char="§"/>
                      </a:pPr>
                      <a:r>
                        <a:rPr lang="de-DE" sz="1200" dirty="0">
                          <a:solidFill>
                            <a:schemeClr val="tx2"/>
                          </a:solidFill>
                        </a:rPr>
                        <a:t>Unspezifischer bronchialen Provokationstests oder</a:t>
                      </a:r>
                    </a:p>
                    <a:p>
                      <a:pPr marL="171450" indent="-171450">
                        <a:buFont typeface="Wingdings" panose="05000000000000000000" pitchFamily="2" charset="2"/>
                        <a:buChar char="§"/>
                      </a:pPr>
                      <a:r>
                        <a:rPr lang="de-DE" sz="1200" dirty="0">
                          <a:solidFill>
                            <a:schemeClr val="tx2"/>
                          </a:solidFill>
                        </a:rPr>
                        <a:t>Druckmessung der Lunge oder</a:t>
                      </a:r>
                    </a:p>
                    <a:p>
                      <a:pPr marL="171450" indent="-171450">
                        <a:buFont typeface="Wingdings" panose="05000000000000000000" pitchFamily="2" charset="2"/>
                        <a:buChar char="§"/>
                      </a:pPr>
                      <a:r>
                        <a:rPr lang="de-DE" sz="1200" dirty="0">
                          <a:solidFill>
                            <a:schemeClr val="tx2"/>
                          </a:solidFill>
                        </a:rPr>
                        <a:t>Bestimmung der Lungendehnbarkeit</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r>
                        <a:rPr lang="de-DE" sz="1600" dirty="0">
                          <a:solidFill>
                            <a:schemeClr val="tx2"/>
                          </a:solidFill>
                        </a:rPr>
                        <a:t>1 / 4Q</a:t>
                      </a:r>
                    </a:p>
                    <a:p>
                      <a:pPr algn="l"/>
                      <a:r>
                        <a:rPr lang="de-DE" sz="1000" dirty="0">
                          <a:solidFill>
                            <a:schemeClr val="tx2"/>
                          </a:solidFill>
                        </a:rPr>
                        <a:t>Ausnahme: Erneute Abrechnung in diesem Zeitraum mögl. bei Verdacht auf wesentlich geänderte Diagnose. Dafür Ver-</a:t>
                      </a:r>
                      <a:r>
                        <a:rPr lang="de-DE" sz="1000" dirty="0" err="1">
                          <a:solidFill>
                            <a:schemeClr val="tx2"/>
                          </a:solidFill>
                        </a:rPr>
                        <a:t>dachtsdiagnose</a:t>
                      </a:r>
                      <a:r>
                        <a:rPr lang="de-DE" sz="1000" dirty="0">
                          <a:solidFill>
                            <a:schemeClr val="tx2"/>
                          </a:solidFill>
                        </a:rPr>
                        <a:t> und Infoziffer </a:t>
                      </a:r>
                      <a:r>
                        <a:rPr lang="de-DE" sz="1000" b="1" dirty="0">
                          <a:solidFill>
                            <a:schemeClr val="tx2"/>
                          </a:solidFill>
                        </a:rPr>
                        <a:t>DAE</a:t>
                      </a:r>
                      <a:r>
                        <a:rPr lang="de-DE" sz="1000" dirty="0">
                          <a:solidFill>
                            <a:schemeClr val="tx2"/>
                          </a:solidFill>
                        </a:rPr>
                        <a:t> dokumentieren</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de-DE" sz="1600" dirty="0">
                          <a:solidFill>
                            <a:schemeClr val="tx2"/>
                          </a:solidFill>
                        </a:rPr>
                        <a:t>40,00 €</a:t>
                      </a:r>
                    </a:p>
                  </a:txBody>
                  <a:tcPr anchor="ctr">
                    <a:lnL w="12700" cap="flat" cmpd="sng" algn="ctr">
                      <a:no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797205416"/>
                  </a:ext>
                </a:extLst>
              </a:tr>
              <a:tr h="370840">
                <a:tc>
                  <a:txBody>
                    <a:bodyPr/>
                    <a:lstStyle/>
                    <a:p>
                      <a:endParaRPr lang="de-DE" sz="1600" dirty="0">
                        <a:solidFill>
                          <a:schemeClr val="tx2"/>
                        </a:solidFill>
                      </a:endParaRPr>
                    </a:p>
                  </a:txBody>
                  <a:tcPr>
                    <a:lnL w="12700" cap="flat" cmpd="sng" algn="ctr">
                      <a:solidFill>
                        <a:schemeClr val="accent3"/>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pPr lvl="0" algn="l"/>
                      <a:r>
                        <a:rPr lang="de-DE" sz="1600" b="1" dirty="0">
                          <a:solidFill>
                            <a:schemeClr val="tx2"/>
                          </a:solidFill>
                        </a:rPr>
                        <a:t>E5B</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de-DE" sz="1600" dirty="0">
                          <a:solidFill>
                            <a:schemeClr val="tx2"/>
                          </a:solidFill>
                        </a:rPr>
                        <a:t>Diagnostikkomplex II</a:t>
                      </a:r>
                    </a:p>
                    <a:p>
                      <a:pPr marL="171450" indent="-171450">
                        <a:buFont typeface="Wingdings" panose="05000000000000000000" pitchFamily="2" charset="2"/>
                        <a:buChar char="§"/>
                      </a:pPr>
                      <a:r>
                        <a:rPr lang="de-DE" sz="1200" dirty="0">
                          <a:solidFill>
                            <a:schemeClr val="tx2"/>
                          </a:solidFill>
                        </a:rPr>
                        <a:t>Komplexe Blutgasdiagnostik</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600" dirty="0">
                          <a:solidFill>
                            <a:schemeClr val="tx2"/>
                          </a:solidFill>
                        </a:rPr>
                        <a:t>1 / 4Q</a:t>
                      </a:r>
                    </a:p>
                    <a:p>
                      <a:pPr marL="0" marR="0" lvl="0" indent="0" algn="l" defTabSz="914400" rtl="0" eaLnBrk="1" fontAlgn="auto" latinLnBrk="0" hangingPunct="1">
                        <a:lnSpc>
                          <a:spcPct val="100000"/>
                        </a:lnSpc>
                        <a:spcBef>
                          <a:spcPts val="0"/>
                        </a:spcBef>
                        <a:spcAft>
                          <a:spcPts val="0"/>
                        </a:spcAft>
                        <a:buClrTx/>
                        <a:buSzTx/>
                        <a:buFontTx/>
                        <a:buNone/>
                        <a:tabLst/>
                        <a:defRPr/>
                      </a:pPr>
                      <a:r>
                        <a:rPr lang="de-DE" sz="1000" dirty="0">
                          <a:solidFill>
                            <a:schemeClr val="tx2"/>
                          </a:solidFill>
                        </a:rPr>
                        <a:t>Ausnahme: Erneute Abrechnung in diesem Zeitraum mögl. bei Verdacht auf wesentlich geänderte Diagnose. Dafür Ver-</a:t>
                      </a:r>
                      <a:r>
                        <a:rPr lang="de-DE" sz="1000" dirty="0" err="1">
                          <a:solidFill>
                            <a:schemeClr val="tx2"/>
                          </a:solidFill>
                        </a:rPr>
                        <a:t>dachtsdiagnose</a:t>
                      </a:r>
                      <a:r>
                        <a:rPr lang="de-DE" sz="1000" dirty="0">
                          <a:solidFill>
                            <a:schemeClr val="tx2"/>
                          </a:solidFill>
                        </a:rPr>
                        <a:t> und Infoziffer </a:t>
                      </a:r>
                      <a:r>
                        <a:rPr lang="de-DE" sz="1000" b="1" dirty="0">
                          <a:solidFill>
                            <a:schemeClr val="tx2"/>
                          </a:solidFill>
                        </a:rPr>
                        <a:t>DAE</a:t>
                      </a:r>
                      <a:r>
                        <a:rPr lang="de-DE" sz="1000" dirty="0">
                          <a:solidFill>
                            <a:schemeClr val="tx2"/>
                          </a:solidFill>
                        </a:rPr>
                        <a:t> dokumentieren</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de-DE" sz="1600" dirty="0">
                          <a:solidFill>
                            <a:schemeClr val="tx2"/>
                          </a:solidFill>
                        </a:rPr>
                        <a:t>30,00 €</a:t>
                      </a:r>
                    </a:p>
                  </a:txBody>
                  <a:tcPr anchor="ctr">
                    <a:lnL w="12700" cap="flat" cmpd="sng" algn="ctr">
                      <a:no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330019400"/>
                  </a:ext>
                </a:extLst>
              </a:tr>
              <a:tr h="370840">
                <a:tc>
                  <a:txBody>
                    <a:bodyPr/>
                    <a:lstStyle/>
                    <a:p>
                      <a:endParaRPr lang="de-DE" sz="1600" dirty="0">
                        <a:solidFill>
                          <a:schemeClr val="tx2"/>
                        </a:solidFill>
                      </a:endParaRPr>
                    </a:p>
                  </a:txBody>
                  <a:tcPr>
                    <a:lnL w="12700" cap="flat" cmpd="sng" algn="ctr">
                      <a:solidFill>
                        <a:schemeClr val="accent3"/>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pPr lvl="0" algn="l"/>
                      <a:r>
                        <a:rPr lang="de-DE" sz="1600" b="1" dirty="0">
                          <a:solidFill>
                            <a:schemeClr val="tx2"/>
                          </a:solidFill>
                        </a:rPr>
                        <a:t>E5C</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de-DE" sz="1600" dirty="0">
                          <a:solidFill>
                            <a:schemeClr val="tx2"/>
                          </a:solidFill>
                        </a:rPr>
                        <a:t>Diagnostikkomplex III</a:t>
                      </a:r>
                    </a:p>
                    <a:p>
                      <a:pPr marL="171450" indent="-171450">
                        <a:buFont typeface="Wingdings" panose="05000000000000000000" pitchFamily="2" charset="2"/>
                        <a:buChar char="§"/>
                      </a:pPr>
                      <a:r>
                        <a:rPr lang="de-DE" sz="1200" dirty="0">
                          <a:solidFill>
                            <a:schemeClr val="tx2"/>
                          </a:solidFill>
                        </a:rPr>
                        <a:t>Prick- und/oder Scratch- und/oder Reib- und/oder </a:t>
                      </a:r>
                      <a:r>
                        <a:rPr lang="de-DE" sz="1200" dirty="0" err="1">
                          <a:solidFill>
                            <a:schemeClr val="tx2"/>
                          </a:solidFill>
                        </a:rPr>
                        <a:t>Skarifikations</a:t>
                      </a:r>
                      <a:r>
                        <a:rPr lang="de-DE" sz="1200" dirty="0">
                          <a:solidFill>
                            <a:schemeClr val="tx2"/>
                          </a:solidFill>
                        </a:rPr>
                        <a:t>- </a:t>
                      </a:r>
                      <a:br>
                        <a:rPr lang="de-DE" sz="1200" dirty="0">
                          <a:solidFill>
                            <a:schemeClr val="tx2"/>
                          </a:solidFill>
                        </a:rPr>
                      </a:br>
                      <a:r>
                        <a:rPr lang="de-DE" sz="1200" dirty="0">
                          <a:solidFill>
                            <a:schemeClr val="tx2"/>
                          </a:solidFill>
                        </a:rPr>
                        <a:t>und/oder Intrakutan-Testung und/oder </a:t>
                      </a:r>
                    </a:p>
                    <a:p>
                      <a:pPr marL="171450" indent="-171450">
                        <a:buFont typeface="Wingdings" panose="05000000000000000000" pitchFamily="2" charset="2"/>
                        <a:buChar char="§"/>
                      </a:pPr>
                      <a:r>
                        <a:rPr lang="de-DE" sz="1200" dirty="0" err="1">
                          <a:solidFill>
                            <a:schemeClr val="tx2"/>
                          </a:solidFill>
                        </a:rPr>
                        <a:t>Konjunktivaler</a:t>
                      </a:r>
                      <a:r>
                        <a:rPr lang="de-DE" sz="1200" dirty="0">
                          <a:solidFill>
                            <a:schemeClr val="tx2"/>
                          </a:solidFill>
                        </a:rPr>
                        <a:t> und/oder nasaler Provokationstest</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600" dirty="0">
                          <a:solidFill>
                            <a:schemeClr val="tx2"/>
                          </a:solidFill>
                        </a:rPr>
                        <a:t>1 / 4Q</a:t>
                      </a:r>
                    </a:p>
                    <a:p>
                      <a:pPr marL="0" marR="0" lvl="0" indent="0" algn="l" defTabSz="914400" rtl="0" eaLnBrk="1" fontAlgn="auto" latinLnBrk="0" hangingPunct="1">
                        <a:lnSpc>
                          <a:spcPct val="100000"/>
                        </a:lnSpc>
                        <a:spcBef>
                          <a:spcPts val="0"/>
                        </a:spcBef>
                        <a:spcAft>
                          <a:spcPts val="0"/>
                        </a:spcAft>
                        <a:buClrTx/>
                        <a:buSzTx/>
                        <a:buFontTx/>
                        <a:buNone/>
                        <a:tabLst/>
                        <a:defRPr/>
                      </a:pPr>
                      <a:r>
                        <a:rPr lang="de-DE" sz="1000" dirty="0">
                          <a:solidFill>
                            <a:schemeClr val="tx2"/>
                          </a:solidFill>
                        </a:rPr>
                        <a:t>Ausnahme: Erneute Abrechnung in diesem Zeitraum mögl. bei Verdacht auf wesentlich geänderte Diagnose oder bei bes. Allergenen vor der </a:t>
                      </a:r>
                      <a:r>
                        <a:rPr lang="de-DE" sz="1000" dirty="0" err="1">
                          <a:solidFill>
                            <a:schemeClr val="tx2"/>
                          </a:solidFill>
                        </a:rPr>
                        <a:t>spezif</a:t>
                      </a:r>
                      <a:r>
                        <a:rPr lang="de-DE" sz="1000" dirty="0">
                          <a:solidFill>
                            <a:schemeClr val="tx2"/>
                          </a:solidFill>
                        </a:rPr>
                        <a:t>. Immuntherapie. Dafür ggf. Verdachtsdiagnose und Infoziffer </a:t>
                      </a:r>
                      <a:r>
                        <a:rPr lang="de-DE" sz="1000" b="1" dirty="0">
                          <a:solidFill>
                            <a:schemeClr val="tx2"/>
                          </a:solidFill>
                        </a:rPr>
                        <a:t>DAE</a:t>
                      </a:r>
                      <a:r>
                        <a:rPr lang="de-DE" sz="1000" dirty="0">
                          <a:solidFill>
                            <a:schemeClr val="tx2"/>
                          </a:solidFill>
                        </a:rPr>
                        <a:t> / </a:t>
                      </a:r>
                      <a:r>
                        <a:rPr lang="de-DE" sz="1000" b="1" dirty="0">
                          <a:solidFill>
                            <a:schemeClr val="tx2"/>
                          </a:solidFill>
                        </a:rPr>
                        <a:t>TIN</a:t>
                      </a:r>
                      <a:r>
                        <a:rPr lang="de-DE" sz="1000" dirty="0">
                          <a:solidFill>
                            <a:schemeClr val="tx2"/>
                          </a:solidFill>
                        </a:rPr>
                        <a:t> dokumentieren</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de-DE" sz="1600" dirty="0">
                          <a:solidFill>
                            <a:schemeClr val="tx2"/>
                          </a:solidFill>
                        </a:rPr>
                        <a:t>25,00 €</a:t>
                      </a:r>
                    </a:p>
                  </a:txBody>
                  <a:tcPr anchor="ctr">
                    <a:lnL w="12700" cap="flat" cmpd="sng" algn="ctr">
                      <a:no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898994400"/>
                  </a:ext>
                </a:extLst>
              </a:tr>
            </a:tbl>
          </a:graphicData>
        </a:graphic>
      </p:graphicFrame>
      <p:sp>
        <p:nvSpPr>
          <p:cNvPr id="6" name="Fußzeilenplatzhalter 5">
            <a:extLst>
              <a:ext uri="{FF2B5EF4-FFF2-40B4-BE49-F238E27FC236}">
                <a16:creationId xmlns:a16="http://schemas.microsoft.com/office/drawing/2014/main" id="{C23E3E11-1356-3AE9-AA25-BA5AC6462F00}"/>
              </a:ext>
            </a:extLst>
          </p:cNvPr>
          <p:cNvSpPr>
            <a:spLocks noGrp="1"/>
          </p:cNvSpPr>
          <p:nvPr>
            <p:ph type="ftr" sz="quarter" idx="15"/>
          </p:nvPr>
        </p:nvSpPr>
        <p:spPr>
          <a:xfrm>
            <a:off x="5384846" y="6507057"/>
            <a:ext cx="1422307" cy="180000"/>
          </a:xfrm>
        </p:spPr>
        <p:txBody>
          <a:bodyPr/>
          <a:lstStyle/>
          <a:p>
            <a:r>
              <a:rPr lang="de-DE" dirty="0"/>
              <a:t>Vertragsschulung Pneumologie</a:t>
            </a:r>
          </a:p>
        </p:txBody>
      </p:sp>
      <p:sp>
        <p:nvSpPr>
          <p:cNvPr id="7" name="Fußzeilenplatzhalter 5">
            <a:extLst>
              <a:ext uri="{FF2B5EF4-FFF2-40B4-BE49-F238E27FC236}">
                <a16:creationId xmlns:a16="http://schemas.microsoft.com/office/drawing/2014/main" id="{172CD47E-0E28-E09D-1E50-8088705B4CBF}"/>
              </a:ext>
            </a:extLst>
          </p:cNvPr>
          <p:cNvSpPr txBox="1">
            <a:spLocks/>
          </p:cNvSpPr>
          <p:nvPr/>
        </p:nvSpPr>
        <p:spPr>
          <a:xfrm>
            <a:off x="928555" y="6507057"/>
            <a:ext cx="1422307" cy="180000"/>
          </a:xfrm>
          <a:prstGeom prst="rect">
            <a:avLst/>
          </a:prstGeom>
        </p:spPr>
        <p:txBody>
          <a:bodyPr vert="horz" lIns="0" tIns="0" rIns="0" bIns="0" rtlCol="0" anchor="t"/>
          <a:lstStyle>
            <a:defPPr>
              <a:defRPr lang="de-DE"/>
            </a:defPPr>
            <a:lvl1pPr marL="0" algn="l" defTabSz="914400" rtl="0" eaLnBrk="1" latinLnBrk="0" hangingPunct="1">
              <a:defRPr sz="800" kern="1200">
                <a:solidFill>
                  <a:schemeClr val="tx2"/>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7417286-CD27-4536-AB02-35836954B47B}" type="datetime1">
              <a:rPr lang="de-DE"/>
              <a:t>02.10.2026</a:t>
            </a:fld>
            <a:endParaRPr lang="de-DE" dirty="0"/>
          </a:p>
        </p:txBody>
      </p:sp>
    </p:spTree>
    <p:extLst>
      <p:ext uri="{BB962C8B-B14F-4D97-AF65-F5344CB8AC3E}">
        <p14:creationId xmlns:p14="http://schemas.microsoft.com/office/powerpoint/2010/main" val="333671677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13237E-A42E-2878-A3CC-B9163E77F3E8}"/>
            </a:ext>
          </a:extLst>
        </p:cNvPr>
        <p:cNvGrpSpPr/>
        <p:nvPr/>
      </p:nvGrpSpPr>
      <p:grpSpPr>
        <a:xfrm>
          <a:off x="0" y="0"/>
          <a:ext cx="0" cy="0"/>
          <a:chOff x="0" y="0"/>
          <a:chExt cx="0" cy="0"/>
        </a:xfrm>
      </p:grpSpPr>
      <p:graphicFrame>
        <p:nvGraphicFramePr>
          <p:cNvPr id="12" name="Tabelle 11">
            <a:extLst>
              <a:ext uri="{FF2B5EF4-FFF2-40B4-BE49-F238E27FC236}">
                <a16:creationId xmlns:a16="http://schemas.microsoft.com/office/drawing/2014/main" id="{ADAE06AF-966C-BEA9-9324-0D901A820E91}"/>
              </a:ext>
            </a:extLst>
          </p:cNvPr>
          <p:cNvGraphicFramePr>
            <a:graphicFrameLocks noGrp="1"/>
          </p:cNvGraphicFramePr>
          <p:nvPr>
            <p:extLst>
              <p:ext uri="{D42A27DB-BD31-4B8C-83A1-F6EECF244321}">
                <p14:modId xmlns:p14="http://schemas.microsoft.com/office/powerpoint/2010/main" val="3362605999"/>
              </p:ext>
            </p:extLst>
          </p:nvPr>
        </p:nvGraphicFramePr>
        <p:xfrm>
          <a:off x="379185" y="1450800"/>
          <a:ext cx="11443065" cy="1407160"/>
        </p:xfrm>
        <a:graphic>
          <a:graphicData uri="http://schemas.openxmlformats.org/drawingml/2006/table">
            <a:tbl>
              <a:tblPr firstRow="1" bandRow="1">
                <a:tableStyleId>{5940675A-B579-460E-94D1-54222C63F5DA}</a:tableStyleId>
              </a:tblPr>
              <a:tblGrid>
                <a:gridCol w="359724">
                  <a:extLst>
                    <a:ext uri="{9D8B030D-6E8A-4147-A177-3AD203B41FA5}">
                      <a16:colId xmlns:a16="http://schemas.microsoft.com/office/drawing/2014/main" val="2744887665"/>
                    </a:ext>
                  </a:extLst>
                </a:gridCol>
                <a:gridCol w="956688">
                  <a:extLst>
                    <a:ext uri="{9D8B030D-6E8A-4147-A177-3AD203B41FA5}">
                      <a16:colId xmlns:a16="http://schemas.microsoft.com/office/drawing/2014/main" val="2119039825"/>
                    </a:ext>
                  </a:extLst>
                </a:gridCol>
                <a:gridCol w="6977623">
                  <a:extLst>
                    <a:ext uri="{9D8B030D-6E8A-4147-A177-3AD203B41FA5}">
                      <a16:colId xmlns:a16="http://schemas.microsoft.com/office/drawing/2014/main" val="1828278700"/>
                    </a:ext>
                  </a:extLst>
                </a:gridCol>
                <a:gridCol w="1509929">
                  <a:extLst>
                    <a:ext uri="{9D8B030D-6E8A-4147-A177-3AD203B41FA5}">
                      <a16:colId xmlns:a16="http://schemas.microsoft.com/office/drawing/2014/main" val="3396584690"/>
                    </a:ext>
                  </a:extLst>
                </a:gridCol>
                <a:gridCol w="503702">
                  <a:extLst>
                    <a:ext uri="{9D8B030D-6E8A-4147-A177-3AD203B41FA5}">
                      <a16:colId xmlns:a16="http://schemas.microsoft.com/office/drawing/2014/main" val="3507934551"/>
                    </a:ext>
                  </a:extLst>
                </a:gridCol>
                <a:gridCol w="1135399">
                  <a:extLst>
                    <a:ext uri="{9D8B030D-6E8A-4147-A177-3AD203B41FA5}">
                      <a16:colId xmlns:a16="http://schemas.microsoft.com/office/drawing/2014/main" val="1783104759"/>
                    </a:ext>
                  </a:extLst>
                </a:gridCol>
              </a:tblGrid>
              <a:tr h="370840">
                <a:tc>
                  <a:txBody>
                    <a:bodyPr/>
                    <a:lstStyle/>
                    <a:p>
                      <a:endParaRPr lang="de-DE" sz="1600" dirty="0">
                        <a:solidFill>
                          <a:schemeClr val="tx2"/>
                        </a:solidFill>
                      </a:endParaRPr>
                    </a:p>
                  </a:txBody>
                  <a:tcPr>
                    <a:lnL w="12700" cap="flat" cmpd="sng" algn="ctr">
                      <a:solidFill>
                        <a:schemeClr val="accent3"/>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pPr lvl="0" algn="l"/>
                      <a:r>
                        <a:rPr lang="de-DE" sz="1600" b="1" dirty="0">
                          <a:solidFill>
                            <a:schemeClr val="tx2"/>
                          </a:solidFill>
                        </a:rPr>
                        <a:t>E6</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de-DE" sz="1600" dirty="0">
                          <a:solidFill>
                            <a:schemeClr val="tx2"/>
                          </a:solidFill>
                        </a:rPr>
                        <a:t>Hyposensibilisierungsbehandlung</a:t>
                      </a:r>
                    </a:p>
                    <a:p>
                      <a:r>
                        <a:rPr lang="de-DE" sz="1200" b="0" dirty="0">
                          <a:solidFill>
                            <a:srgbClr val="00305E"/>
                          </a:solidFill>
                          <a:latin typeface="Arial" panose="020B0604020202020204" pitchFamily="34" charset="0"/>
                          <a:cs typeface="Arial" panose="020B0604020202020204" pitchFamily="34" charset="0"/>
                        </a:rPr>
                        <a:t>Bei sublingualer Therapie nur abrechenbar bei Neueinstellung des Patienten</a:t>
                      </a:r>
                      <a:endParaRPr lang="de-DE" sz="1200" dirty="0">
                        <a:solidFill>
                          <a:schemeClr val="tx2"/>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endParaRPr lang="de-DE" sz="1600" dirty="0">
                        <a:solidFill>
                          <a:schemeClr val="tx2"/>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e-DE" sz="1600" dirty="0">
                        <a:solidFill>
                          <a:schemeClr val="tx2"/>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de-DE" sz="1600" dirty="0">
                          <a:solidFill>
                            <a:schemeClr val="tx2"/>
                          </a:solidFill>
                        </a:rPr>
                        <a:t>10,00 €</a:t>
                      </a:r>
                    </a:p>
                  </a:txBody>
                  <a:tcPr anchor="ctr">
                    <a:lnL w="12700" cap="flat" cmpd="sng" algn="ctr">
                      <a:no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797205416"/>
                  </a:ext>
                </a:extLst>
              </a:tr>
              <a:tr h="370840">
                <a:tc>
                  <a:txBody>
                    <a:bodyPr/>
                    <a:lstStyle/>
                    <a:p>
                      <a:endParaRPr lang="de-DE" sz="1600" dirty="0">
                        <a:solidFill>
                          <a:schemeClr val="tx2"/>
                        </a:solidFill>
                      </a:endParaRPr>
                    </a:p>
                  </a:txBody>
                  <a:tcPr>
                    <a:lnL w="12700" cap="flat" cmpd="sng" algn="ctr">
                      <a:solidFill>
                        <a:schemeClr val="accent3"/>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pPr lvl="0" algn="l"/>
                      <a:r>
                        <a:rPr lang="de-DE" sz="1600" b="1" dirty="0">
                          <a:solidFill>
                            <a:schemeClr val="tx2"/>
                          </a:solidFill>
                        </a:rPr>
                        <a:t>E7</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de-DE" sz="1600" dirty="0">
                          <a:solidFill>
                            <a:schemeClr val="tx2"/>
                          </a:solidFill>
                        </a:rPr>
                        <a:t>Aufwendige subkutane Therapie bei schwerem Asthma</a:t>
                      </a:r>
                    </a:p>
                    <a:p>
                      <a:r>
                        <a:rPr lang="de-DE" sz="1200" b="0" dirty="0">
                          <a:solidFill>
                            <a:srgbClr val="00305E"/>
                          </a:solidFill>
                          <a:latin typeface="Arial" panose="020B0604020202020204" pitchFamily="34" charset="0"/>
                          <a:cs typeface="Arial" panose="020B0604020202020204" pitchFamily="34" charset="0"/>
                        </a:rPr>
                        <a:t>Nur bei Neueinstellung- bzw. Umstellung des Patienten abrechenbar</a:t>
                      </a:r>
                      <a:endParaRPr lang="de-DE" sz="1200" dirty="0">
                        <a:solidFill>
                          <a:schemeClr val="tx2"/>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endParaRPr lang="de-DE" sz="1600" dirty="0">
                        <a:solidFill>
                          <a:schemeClr val="tx2"/>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e-DE" sz="1600" dirty="0">
                        <a:solidFill>
                          <a:schemeClr val="tx2"/>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de-DE" sz="1600" dirty="0">
                          <a:solidFill>
                            <a:schemeClr val="tx2"/>
                          </a:solidFill>
                        </a:rPr>
                        <a:t>20,00 €</a:t>
                      </a:r>
                    </a:p>
                  </a:txBody>
                  <a:tcPr anchor="ctr">
                    <a:lnL w="12700" cap="flat" cmpd="sng" algn="ctr">
                      <a:no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330019400"/>
                  </a:ext>
                </a:extLst>
              </a:tr>
              <a:tr h="370840">
                <a:tc>
                  <a:txBody>
                    <a:bodyPr/>
                    <a:lstStyle/>
                    <a:p>
                      <a:endParaRPr lang="de-DE" sz="1600" dirty="0">
                        <a:solidFill>
                          <a:schemeClr val="tx2"/>
                        </a:solidFill>
                      </a:endParaRPr>
                    </a:p>
                  </a:txBody>
                  <a:tcPr>
                    <a:lnL w="12700" cap="flat" cmpd="sng" algn="ctr">
                      <a:solidFill>
                        <a:schemeClr val="accent3"/>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pPr lvl="0" algn="l"/>
                      <a:r>
                        <a:rPr lang="de-DE" sz="1600" b="1" dirty="0">
                          <a:solidFill>
                            <a:schemeClr val="tx2"/>
                          </a:solidFill>
                        </a:rPr>
                        <a:t>E8</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de-DE" sz="1600" dirty="0">
                          <a:solidFill>
                            <a:schemeClr val="tx2"/>
                          </a:solidFill>
                        </a:rPr>
                        <a:t>Intensivierte Betreuung bei aufwändiger Infusionstherapie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r>
                        <a:rPr lang="de-DE" sz="1600" dirty="0">
                          <a:solidFill>
                            <a:schemeClr val="tx2"/>
                          </a:solidFill>
                        </a:rPr>
                        <a:t>1 / Q</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e-DE" sz="1600" dirty="0">
                        <a:solidFill>
                          <a:schemeClr val="tx2"/>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de-DE" sz="1600" dirty="0">
                          <a:solidFill>
                            <a:schemeClr val="tx2"/>
                          </a:solidFill>
                        </a:rPr>
                        <a:t>40,00 €</a:t>
                      </a:r>
                    </a:p>
                  </a:txBody>
                  <a:tcPr anchor="ctr">
                    <a:lnL w="12700" cap="flat" cmpd="sng" algn="ctr">
                      <a:no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898994400"/>
                  </a:ext>
                </a:extLst>
              </a:tr>
            </a:tbl>
          </a:graphicData>
        </a:graphic>
      </p:graphicFrame>
      <p:sp>
        <p:nvSpPr>
          <p:cNvPr id="2" name="Titel 1">
            <a:extLst>
              <a:ext uri="{FF2B5EF4-FFF2-40B4-BE49-F238E27FC236}">
                <a16:creationId xmlns:a16="http://schemas.microsoft.com/office/drawing/2014/main" id="{50C4E240-94E6-BDBD-941C-D317526EFCF8}"/>
              </a:ext>
            </a:extLst>
          </p:cNvPr>
          <p:cNvSpPr>
            <a:spLocks noGrp="1"/>
          </p:cNvSpPr>
          <p:nvPr>
            <p:ph type="title"/>
          </p:nvPr>
        </p:nvSpPr>
        <p:spPr/>
        <p:txBody>
          <a:bodyPr/>
          <a:lstStyle/>
          <a:p>
            <a:r>
              <a:rPr lang="de-DE" dirty="0"/>
              <a:t>Vergütungslogik</a:t>
            </a:r>
          </a:p>
        </p:txBody>
      </p:sp>
      <p:sp>
        <p:nvSpPr>
          <p:cNvPr id="3" name="Textplatzhalter 2">
            <a:extLst>
              <a:ext uri="{FF2B5EF4-FFF2-40B4-BE49-F238E27FC236}">
                <a16:creationId xmlns:a16="http://schemas.microsoft.com/office/drawing/2014/main" id="{BC95C0AF-E4F2-C426-217D-B1620C2426C2}"/>
              </a:ext>
            </a:extLst>
          </p:cNvPr>
          <p:cNvSpPr>
            <a:spLocks noGrp="1"/>
          </p:cNvSpPr>
          <p:nvPr>
            <p:ph type="body" sz="quarter" idx="20"/>
          </p:nvPr>
        </p:nvSpPr>
        <p:spPr/>
        <p:txBody>
          <a:bodyPr/>
          <a:lstStyle/>
          <a:p>
            <a:r>
              <a:rPr lang="de-DE" dirty="0"/>
              <a:t>Einzelleistungen II</a:t>
            </a:r>
          </a:p>
        </p:txBody>
      </p:sp>
      <p:sp>
        <p:nvSpPr>
          <p:cNvPr id="4" name="Foliennummernplatzhalter 3">
            <a:extLst>
              <a:ext uri="{FF2B5EF4-FFF2-40B4-BE49-F238E27FC236}">
                <a16:creationId xmlns:a16="http://schemas.microsoft.com/office/drawing/2014/main" id="{5BDF2268-C2AD-0593-E471-C2C26B81479C}"/>
              </a:ext>
            </a:extLst>
          </p:cNvPr>
          <p:cNvSpPr>
            <a:spLocks noGrp="1"/>
          </p:cNvSpPr>
          <p:nvPr>
            <p:ph type="sldNum" sz="quarter" idx="16"/>
          </p:nvPr>
        </p:nvSpPr>
        <p:spPr/>
        <p:txBody>
          <a:bodyPr/>
          <a:lstStyle/>
          <a:p>
            <a:fld id="{563F8326-2D3F-44D0-8A27-327B93DAAA3E}" type="slidenum">
              <a:rPr lang="de-DE" smtClean="0"/>
              <a:pPr/>
              <a:t>50</a:t>
            </a:fld>
            <a:endParaRPr lang="de-DE"/>
          </a:p>
        </p:txBody>
      </p:sp>
      <p:sp>
        <p:nvSpPr>
          <p:cNvPr id="14" name="Inhaltsplatzhalter 3">
            <a:extLst>
              <a:ext uri="{FF2B5EF4-FFF2-40B4-BE49-F238E27FC236}">
                <a16:creationId xmlns:a16="http://schemas.microsoft.com/office/drawing/2014/main" id="{0F780000-0EA3-00FA-9E48-538679E2A9A4}"/>
              </a:ext>
            </a:extLst>
          </p:cNvPr>
          <p:cNvSpPr txBox="1">
            <a:spLocks/>
          </p:cNvSpPr>
          <p:nvPr/>
        </p:nvSpPr>
        <p:spPr>
          <a:xfrm>
            <a:off x="369365" y="3248999"/>
            <a:ext cx="11443450" cy="360001"/>
          </a:xfrm>
          <a:prstGeom prst="rect">
            <a:avLst/>
          </a:prstGeom>
        </p:spPr>
        <p:txBody>
          <a:bodyPr/>
          <a:lstStyle>
            <a:lvl1pPr marL="0" indent="0" algn="l" defTabSz="914400" rtl="0" eaLnBrk="1" latinLnBrk="0" hangingPunct="1">
              <a:lnSpc>
                <a:spcPct val="100000"/>
              </a:lnSpc>
              <a:spcBef>
                <a:spcPts val="0"/>
              </a:spcBef>
              <a:spcAft>
                <a:spcPts val="400"/>
              </a:spcAft>
              <a:buFont typeface="Arial" panose="020B0604020202020204" pitchFamily="34" charset="0"/>
              <a:buNone/>
              <a:defRPr sz="1600" kern="1200">
                <a:solidFill>
                  <a:schemeClr val="tx2"/>
                </a:solidFill>
                <a:latin typeface="+mn-lt"/>
                <a:ea typeface="+mn-ea"/>
                <a:cs typeface="+mn-cs"/>
              </a:defRPr>
            </a:lvl1pPr>
            <a:lvl2pPr marL="216000" indent="-216000" algn="l" defTabSz="914400" rtl="0" eaLnBrk="1" latinLnBrk="0" hangingPunct="1">
              <a:lnSpc>
                <a:spcPct val="100000"/>
              </a:lnSpc>
              <a:spcBef>
                <a:spcPts val="0"/>
              </a:spcBef>
              <a:spcAft>
                <a:spcPts val="400"/>
              </a:spcAft>
              <a:buClr>
                <a:schemeClr val="tx2"/>
              </a:buClr>
              <a:buSzPct val="100000"/>
              <a:buFont typeface="Wingdings" panose="05000000000000000000" pitchFamily="2" charset="2"/>
              <a:buChar char="§"/>
              <a:defRPr sz="1600" kern="1200">
                <a:solidFill>
                  <a:schemeClr val="tx2"/>
                </a:solidFill>
                <a:latin typeface="+mn-lt"/>
                <a:ea typeface="+mn-ea"/>
                <a:cs typeface="+mn-cs"/>
              </a:defRPr>
            </a:lvl2pPr>
            <a:lvl3pPr marL="432000" indent="-216000" algn="l" defTabSz="914400" rtl="0" eaLnBrk="1" latinLnBrk="0" hangingPunct="1">
              <a:lnSpc>
                <a:spcPct val="100000"/>
              </a:lnSpc>
              <a:spcBef>
                <a:spcPts val="0"/>
              </a:spcBef>
              <a:spcAft>
                <a:spcPts val="400"/>
              </a:spcAft>
              <a:buClr>
                <a:schemeClr val="tx2"/>
              </a:buClr>
              <a:buSzPct val="120000"/>
              <a:buFont typeface="Symbol" panose="05050102010706020507" pitchFamily="18" charset="2"/>
              <a:buChar char="-"/>
              <a:defRPr sz="1600" kern="1200">
                <a:solidFill>
                  <a:schemeClr val="tx2"/>
                </a:solidFill>
                <a:latin typeface="+mn-lt"/>
                <a:ea typeface="+mn-ea"/>
                <a:cs typeface="+mn-cs"/>
              </a:defRPr>
            </a:lvl3pPr>
            <a:lvl4pPr marL="216000" indent="-216000" algn="l" defTabSz="914400" rtl="0" eaLnBrk="1" latinLnBrk="0" hangingPunct="1">
              <a:lnSpc>
                <a:spcPct val="100000"/>
              </a:lnSpc>
              <a:spcBef>
                <a:spcPts val="0"/>
              </a:spcBef>
              <a:spcAft>
                <a:spcPts val="400"/>
              </a:spcAft>
              <a:buClr>
                <a:schemeClr val="accent2"/>
              </a:buClr>
              <a:buSzPct val="175000"/>
              <a:buFont typeface="Arial" panose="020B0604020202020204" pitchFamily="34" charset="0"/>
              <a:buChar char="*"/>
              <a:defRPr sz="1600" kern="1200">
                <a:solidFill>
                  <a:schemeClr val="tx2"/>
                </a:solidFill>
                <a:latin typeface="+mn-lt"/>
                <a:ea typeface="+mn-ea"/>
                <a:cs typeface="+mn-cs"/>
              </a:defRPr>
            </a:lvl4pPr>
            <a:lvl5pPr marL="216000" indent="-216000" algn="l" defTabSz="914400" rtl="0" eaLnBrk="1" latinLnBrk="0" hangingPunct="1">
              <a:lnSpc>
                <a:spcPct val="100000"/>
              </a:lnSpc>
              <a:spcBef>
                <a:spcPts val="400"/>
              </a:spcBef>
              <a:spcAft>
                <a:spcPts val="400"/>
              </a:spcAft>
              <a:buClr>
                <a:schemeClr val="accent5"/>
              </a:buClr>
              <a:buSzPct val="140000"/>
              <a:buFont typeface="Wingdings" panose="05000000000000000000" pitchFamily="2" charset="2"/>
              <a:buChar char="ü"/>
              <a:defRPr sz="1600" b="0" kern="1200">
                <a:solidFill>
                  <a:schemeClr val="tx2"/>
                </a:solidFill>
                <a:latin typeface="+mn-lt"/>
                <a:ea typeface="+mn-ea"/>
                <a:cs typeface="+mn-cs"/>
              </a:defRPr>
            </a:lvl5pPr>
            <a:lvl6pPr marL="0" indent="0" algn="l" defTabSz="914400" rtl="0" eaLnBrk="1" latinLnBrk="0" hangingPunct="1">
              <a:lnSpc>
                <a:spcPct val="90000"/>
              </a:lnSpc>
              <a:spcBef>
                <a:spcPts val="500"/>
              </a:spcBef>
              <a:buFontTx/>
              <a:buNone/>
              <a:defRPr sz="1600" b="1" kern="1200">
                <a:solidFill>
                  <a:schemeClr val="tx2"/>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de-DE" b="1" dirty="0"/>
              <a:t>Labor:</a:t>
            </a:r>
          </a:p>
        </p:txBody>
      </p:sp>
      <p:graphicFrame>
        <p:nvGraphicFramePr>
          <p:cNvPr id="16" name="Tabelle 15">
            <a:extLst>
              <a:ext uri="{FF2B5EF4-FFF2-40B4-BE49-F238E27FC236}">
                <a16:creationId xmlns:a16="http://schemas.microsoft.com/office/drawing/2014/main" id="{CBA2D64D-71FA-91D8-4A79-8E3D945E0253}"/>
              </a:ext>
            </a:extLst>
          </p:cNvPr>
          <p:cNvGraphicFramePr>
            <a:graphicFrameLocks noGrp="1"/>
          </p:cNvGraphicFramePr>
          <p:nvPr>
            <p:extLst>
              <p:ext uri="{D42A27DB-BD31-4B8C-83A1-F6EECF244321}">
                <p14:modId xmlns:p14="http://schemas.microsoft.com/office/powerpoint/2010/main" val="1878369271"/>
              </p:ext>
            </p:extLst>
          </p:nvPr>
        </p:nvGraphicFramePr>
        <p:xfrm>
          <a:off x="369365" y="3656389"/>
          <a:ext cx="11443065" cy="1112520"/>
        </p:xfrm>
        <a:graphic>
          <a:graphicData uri="http://schemas.openxmlformats.org/drawingml/2006/table">
            <a:tbl>
              <a:tblPr firstRow="1" bandRow="1">
                <a:tableStyleId>{5940675A-B579-460E-94D1-54222C63F5DA}</a:tableStyleId>
              </a:tblPr>
              <a:tblGrid>
                <a:gridCol w="359724">
                  <a:extLst>
                    <a:ext uri="{9D8B030D-6E8A-4147-A177-3AD203B41FA5}">
                      <a16:colId xmlns:a16="http://schemas.microsoft.com/office/drawing/2014/main" val="2744887665"/>
                    </a:ext>
                  </a:extLst>
                </a:gridCol>
                <a:gridCol w="956688">
                  <a:extLst>
                    <a:ext uri="{9D8B030D-6E8A-4147-A177-3AD203B41FA5}">
                      <a16:colId xmlns:a16="http://schemas.microsoft.com/office/drawing/2014/main" val="2119039825"/>
                    </a:ext>
                  </a:extLst>
                </a:gridCol>
                <a:gridCol w="5435459">
                  <a:extLst>
                    <a:ext uri="{9D8B030D-6E8A-4147-A177-3AD203B41FA5}">
                      <a16:colId xmlns:a16="http://schemas.microsoft.com/office/drawing/2014/main" val="1828278700"/>
                    </a:ext>
                  </a:extLst>
                </a:gridCol>
                <a:gridCol w="3555795">
                  <a:extLst>
                    <a:ext uri="{9D8B030D-6E8A-4147-A177-3AD203B41FA5}">
                      <a16:colId xmlns:a16="http://schemas.microsoft.com/office/drawing/2014/main" val="3396584690"/>
                    </a:ext>
                  </a:extLst>
                </a:gridCol>
                <a:gridCol w="1135399">
                  <a:extLst>
                    <a:ext uri="{9D8B030D-6E8A-4147-A177-3AD203B41FA5}">
                      <a16:colId xmlns:a16="http://schemas.microsoft.com/office/drawing/2014/main" val="1783104759"/>
                    </a:ext>
                  </a:extLst>
                </a:gridCol>
              </a:tblGrid>
              <a:tr h="370840">
                <a:tc>
                  <a:txBody>
                    <a:bodyPr/>
                    <a:lstStyle/>
                    <a:p>
                      <a:endParaRPr lang="de-DE" sz="1600" dirty="0">
                        <a:solidFill>
                          <a:schemeClr val="tx2"/>
                        </a:solidFill>
                      </a:endParaRPr>
                    </a:p>
                  </a:txBody>
                  <a:tcPr>
                    <a:lnL w="12700" cap="flat" cmpd="sng" algn="ctr">
                      <a:solidFill>
                        <a:schemeClr val="accent3"/>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pPr lvl="0" algn="l"/>
                      <a:r>
                        <a:rPr lang="de-DE" sz="1600" b="1" dirty="0">
                          <a:solidFill>
                            <a:schemeClr val="tx2"/>
                          </a:solidFill>
                        </a:rPr>
                        <a:t>32097</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de-DE" sz="1200" dirty="0">
                          <a:solidFill>
                            <a:schemeClr val="tx2"/>
                          </a:solidFill>
                        </a:rPr>
                        <a:t>BNP</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endParaRPr lang="de-DE" sz="1000" dirty="0">
                        <a:solidFill>
                          <a:schemeClr val="tx2"/>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de-DE" sz="1600" dirty="0">
                          <a:solidFill>
                            <a:schemeClr val="tx2"/>
                          </a:solidFill>
                        </a:rPr>
                        <a:t>19,40 €</a:t>
                      </a:r>
                    </a:p>
                  </a:txBody>
                  <a:tcPr anchor="ctr">
                    <a:lnL w="12700" cap="flat" cmpd="sng" algn="ctr">
                      <a:no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797205416"/>
                  </a:ext>
                </a:extLst>
              </a:tr>
              <a:tr h="370840">
                <a:tc>
                  <a:txBody>
                    <a:bodyPr/>
                    <a:lstStyle/>
                    <a:p>
                      <a:endParaRPr lang="de-DE" sz="1600" dirty="0">
                        <a:solidFill>
                          <a:schemeClr val="tx2"/>
                        </a:solidFill>
                      </a:endParaRPr>
                    </a:p>
                  </a:txBody>
                  <a:tcPr>
                    <a:lnL w="12700" cap="flat" cmpd="sng" algn="ctr">
                      <a:solidFill>
                        <a:schemeClr val="accent3"/>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pPr lvl="0" algn="l"/>
                      <a:r>
                        <a:rPr lang="de-DE" sz="1600" b="1" dirty="0">
                          <a:solidFill>
                            <a:schemeClr val="tx2"/>
                          </a:solidFill>
                        </a:rPr>
                        <a:t>32150</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de-DE" sz="1200" dirty="0">
                          <a:solidFill>
                            <a:schemeClr val="tx2"/>
                          </a:solidFill>
                        </a:rPr>
                        <a:t>Troponin</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de-DE" sz="1000" dirty="0">
                        <a:solidFill>
                          <a:schemeClr val="tx2"/>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de-DE" sz="1600" dirty="0">
                          <a:solidFill>
                            <a:schemeClr val="tx2"/>
                          </a:solidFill>
                        </a:rPr>
                        <a:t>11,25 €</a:t>
                      </a:r>
                    </a:p>
                  </a:txBody>
                  <a:tcPr anchor="ctr">
                    <a:lnL w="12700" cap="flat" cmpd="sng" algn="ctr">
                      <a:no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330019400"/>
                  </a:ext>
                </a:extLst>
              </a:tr>
              <a:tr h="370840">
                <a:tc>
                  <a:txBody>
                    <a:bodyPr/>
                    <a:lstStyle/>
                    <a:p>
                      <a:endParaRPr lang="de-DE" sz="1600" dirty="0">
                        <a:solidFill>
                          <a:schemeClr val="tx2"/>
                        </a:solidFill>
                      </a:endParaRPr>
                    </a:p>
                  </a:txBody>
                  <a:tcPr>
                    <a:lnL w="12700" cap="flat" cmpd="sng" algn="ctr">
                      <a:solidFill>
                        <a:schemeClr val="accent3"/>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pPr lvl="0" algn="l"/>
                      <a:r>
                        <a:rPr lang="de-DE" sz="1600" b="1" dirty="0">
                          <a:solidFill>
                            <a:schemeClr val="tx2"/>
                          </a:solidFill>
                        </a:rPr>
                        <a:t>32212</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de-DE" sz="1200" dirty="0">
                          <a:solidFill>
                            <a:schemeClr val="tx2"/>
                          </a:solidFill>
                        </a:rPr>
                        <a:t>Fibrinmonomere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de-DE" sz="1000" dirty="0">
                        <a:solidFill>
                          <a:schemeClr val="tx2"/>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de-DE" sz="1600" dirty="0">
                          <a:solidFill>
                            <a:schemeClr val="tx2"/>
                          </a:solidFill>
                        </a:rPr>
                        <a:t>17,80 €</a:t>
                      </a:r>
                    </a:p>
                  </a:txBody>
                  <a:tcPr anchor="ctr">
                    <a:lnL w="12700" cap="flat" cmpd="sng" algn="ctr">
                      <a:no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898994400"/>
                  </a:ext>
                </a:extLst>
              </a:tr>
            </a:tbl>
          </a:graphicData>
        </a:graphic>
      </p:graphicFrame>
      <p:sp>
        <p:nvSpPr>
          <p:cNvPr id="6" name="Rechteck 5">
            <a:extLst>
              <a:ext uri="{FF2B5EF4-FFF2-40B4-BE49-F238E27FC236}">
                <a16:creationId xmlns:a16="http://schemas.microsoft.com/office/drawing/2014/main" id="{7F7739CC-10F9-5B6E-9559-6F42FE7CE8E8}"/>
              </a:ext>
            </a:extLst>
          </p:cNvPr>
          <p:cNvSpPr/>
          <p:nvPr/>
        </p:nvSpPr>
        <p:spPr>
          <a:xfrm>
            <a:off x="1352258" y="5019001"/>
            <a:ext cx="9477278" cy="618981"/>
          </a:xfrm>
          <a:prstGeom prst="rect">
            <a:avLst/>
          </a:prstGeom>
          <a:noFill/>
          <a:ln w="28575">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lIns="72000" tIns="72000" rIns="72000" bIns="72000" rtlCol="0" anchor="ctr"/>
          <a:lstStyle/>
          <a:p>
            <a:pPr>
              <a:spcAft>
                <a:spcPts val="600"/>
              </a:spcAft>
            </a:pPr>
            <a:r>
              <a:rPr lang="de-DE" sz="1600" dirty="0">
                <a:solidFill>
                  <a:schemeClr val="tx2"/>
                </a:solidFill>
              </a:rPr>
              <a:t>Weitere Laborwerte zunächst auf </a:t>
            </a:r>
            <a:r>
              <a:rPr lang="de-DE" sz="1600" b="1" dirty="0">
                <a:solidFill>
                  <a:schemeClr val="tx2"/>
                </a:solidFill>
              </a:rPr>
              <a:t>GZK</a:t>
            </a:r>
            <a:r>
              <a:rPr lang="de-DE" sz="1600" dirty="0">
                <a:solidFill>
                  <a:schemeClr val="tx2"/>
                </a:solidFill>
              </a:rPr>
              <a:t>-Relevanz prüfen. Sind die Ziffern im GZK nicht aufgeführt (i.d.R. bei OIII-Labor) erfolgt die Abrechnung über EBM. </a:t>
            </a:r>
            <a:r>
              <a:rPr lang="de-DE" sz="1600" dirty="0">
                <a:solidFill>
                  <a:schemeClr val="tx2"/>
                </a:solidFill>
                <a:hlinkClick r:id="rId2" action="ppaction://hlinksldjump"/>
              </a:rPr>
              <a:t>Zu Labor und GZK siehe auch entsprechende Folie</a:t>
            </a:r>
            <a:r>
              <a:rPr lang="de-DE" sz="1600" dirty="0">
                <a:solidFill>
                  <a:schemeClr val="tx2"/>
                </a:solidFill>
              </a:rPr>
              <a:t>.</a:t>
            </a:r>
          </a:p>
        </p:txBody>
      </p:sp>
      <p:sp>
        <p:nvSpPr>
          <p:cNvPr id="7" name="Fußzeilenplatzhalter 5">
            <a:extLst>
              <a:ext uri="{FF2B5EF4-FFF2-40B4-BE49-F238E27FC236}">
                <a16:creationId xmlns:a16="http://schemas.microsoft.com/office/drawing/2014/main" id="{7D3936A1-724E-3EE3-F535-4D43BB9169A1}"/>
              </a:ext>
            </a:extLst>
          </p:cNvPr>
          <p:cNvSpPr>
            <a:spLocks noGrp="1"/>
          </p:cNvSpPr>
          <p:nvPr>
            <p:ph type="ftr" sz="quarter" idx="15"/>
          </p:nvPr>
        </p:nvSpPr>
        <p:spPr>
          <a:xfrm>
            <a:off x="5384846" y="6507057"/>
            <a:ext cx="1422307" cy="180000"/>
          </a:xfrm>
        </p:spPr>
        <p:txBody>
          <a:bodyPr/>
          <a:lstStyle/>
          <a:p>
            <a:r>
              <a:rPr lang="de-DE" dirty="0"/>
              <a:t>Vertragsschulung Pneumologie</a:t>
            </a:r>
          </a:p>
        </p:txBody>
      </p:sp>
      <p:sp>
        <p:nvSpPr>
          <p:cNvPr id="8" name="Fußzeilenplatzhalter 5">
            <a:extLst>
              <a:ext uri="{FF2B5EF4-FFF2-40B4-BE49-F238E27FC236}">
                <a16:creationId xmlns:a16="http://schemas.microsoft.com/office/drawing/2014/main" id="{599DD443-966A-A256-4AD0-C3DE31729C48}"/>
              </a:ext>
            </a:extLst>
          </p:cNvPr>
          <p:cNvSpPr txBox="1">
            <a:spLocks/>
          </p:cNvSpPr>
          <p:nvPr/>
        </p:nvSpPr>
        <p:spPr>
          <a:xfrm>
            <a:off x="928555" y="6507057"/>
            <a:ext cx="1422307" cy="180000"/>
          </a:xfrm>
          <a:prstGeom prst="rect">
            <a:avLst/>
          </a:prstGeom>
        </p:spPr>
        <p:txBody>
          <a:bodyPr vert="horz" lIns="0" tIns="0" rIns="0" bIns="0" rtlCol="0" anchor="t"/>
          <a:lstStyle>
            <a:defPPr>
              <a:defRPr lang="de-DE"/>
            </a:defPPr>
            <a:lvl1pPr marL="0" algn="l" defTabSz="914400" rtl="0" eaLnBrk="1" latinLnBrk="0" hangingPunct="1">
              <a:defRPr sz="800" kern="1200">
                <a:solidFill>
                  <a:schemeClr val="tx2"/>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7417286-CD27-4536-AB02-35836954B47B}" type="datetime1">
              <a:rPr lang="de-DE"/>
              <a:t>02.10.2026</a:t>
            </a:fld>
            <a:endParaRPr lang="de-DE" dirty="0"/>
          </a:p>
        </p:txBody>
      </p:sp>
    </p:spTree>
    <p:extLst>
      <p:ext uri="{BB962C8B-B14F-4D97-AF65-F5344CB8AC3E}">
        <p14:creationId xmlns:p14="http://schemas.microsoft.com/office/powerpoint/2010/main" val="191946522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B54500-E649-78BE-FDB2-F19C249C3616}"/>
            </a:ext>
          </a:extLst>
        </p:cNvPr>
        <p:cNvGrpSpPr/>
        <p:nvPr/>
      </p:nvGrpSpPr>
      <p:grpSpPr>
        <a:xfrm>
          <a:off x="0" y="0"/>
          <a:ext cx="0" cy="0"/>
          <a:chOff x="0" y="0"/>
          <a:chExt cx="0" cy="0"/>
        </a:xfrm>
      </p:grpSpPr>
      <p:graphicFrame>
        <p:nvGraphicFramePr>
          <p:cNvPr id="12" name="Tabelle 11">
            <a:extLst>
              <a:ext uri="{FF2B5EF4-FFF2-40B4-BE49-F238E27FC236}">
                <a16:creationId xmlns:a16="http://schemas.microsoft.com/office/drawing/2014/main" id="{22EFB8A1-ABED-C629-2F9B-35E3B6BF67F5}"/>
              </a:ext>
            </a:extLst>
          </p:cNvPr>
          <p:cNvGraphicFramePr>
            <a:graphicFrameLocks noGrp="1"/>
          </p:cNvGraphicFramePr>
          <p:nvPr>
            <p:extLst>
              <p:ext uri="{D42A27DB-BD31-4B8C-83A1-F6EECF244321}">
                <p14:modId xmlns:p14="http://schemas.microsoft.com/office/powerpoint/2010/main" val="2394591723"/>
              </p:ext>
            </p:extLst>
          </p:nvPr>
        </p:nvGraphicFramePr>
        <p:xfrm>
          <a:off x="379185" y="1450800"/>
          <a:ext cx="11441921" cy="3175000"/>
        </p:xfrm>
        <a:graphic>
          <a:graphicData uri="http://schemas.openxmlformats.org/drawingml/2006/table">
            <a:tbl>
              <a:tblPr firstRow="1" bandRow="1">
                <a:tableStyleId>{5940675A-B579-460E-94D1-54222C63F5DA}</a:tableStyleId>
              </a:tblPr>
              <a:tblGrid>
                <a:gridCol w="359724">
                  <a:extLst>
                    <a:ext uri="{9D8B030D-6E8A-4147-A177-3AD203B41FA5}">
                      <a16:colId xmlns:a16="http://schemas.microsoft.com/office/drawing/2014/main" val="2744887665"/>
                    </a:ext>
                  </a:extLst>
                </a:gridCol>
                <a:gridCol w="956688">
                  <a:extLst>
                    <a:ext uri="{9D8B030D-6E8A-4147-A177-3AD203B41FA5}">
                      <a16:colId xmlns:a16="http://schemas.microsoft.com/office/drawing/2014/main" val="2119039825"/>
                    </a:ext>
                  </a:extLst>
                </a:gridCol>
                <a:gridCol w="7851600">
                  <a:extLst>
                    <a:ext uri="{9D8B030D-6E8A-4147-A177-3AD203B41FA5}">
                      <a16:colId xmlns:a16="http://schemas.microsoft.com/office/drawing/2014/main" val="1828278700"/>
                    </a:ext>
                  </a:extLst>
                </a:gridCol>
                <a:gridCol w="504000">
                  <a:extLst>
                    <a:ext uri="{9D8B030D-6E8A-4147-A177-3AD203B41FA5}">
                      <a16:colId xmlns:a16="http://schemas.microsoft.com/office/drawing/2014/main" val="351695760"/>
                    </a:ext>
                  </a:extLst>
                </a:gridCol>
                <a:gridCol w="504000">
                  <a:extLst>
                    <a:ext uri="{9D8B030D-6E8A-4147-A177-3AD203B41FA5}">
                      <a16:colId xmlns:a16="http://schemas.microsoft.com/office/drawing/2014/main" val="1786651081"/>
                    </a:ext>
                  </a:extLst>
                </a:gridCol>
                <a:gridCol w="1265909">
                  <a:extLst>
                    <a:ext uri="{9D8B030D-6E8A-4147-A177-3AD203B41FA5}">
                      <a16:colId xmlns:a16="http://schemas.microsoft.com/office/drawing/2014/main" val="1783104759"/>
                    </a:ext>
                  </a:extLst>
                </a:gridCol>
              </a:tblGrid>
              <a:tr h="370840">
                <a:tc>
                  <a:txBody>
                    <a:bodyPr/>
                    <a:lstStyle/>
                    <a:p>
                      <a:endParaRPr lang="de-DE" sz="1600" dirty="0">
                        <a:solidFill>
                          <a:schemeClr val="tx2"/>
                        </a:solidFill>
                      </a:endParaRPr>
                    </a:p>
                  </a:txBody>
                  <a:tcPr>
                    <a:lnL w="12700" cap="flat" cmpd="sng" algn="ctr">
                      <a:solidFill>
                        <a:schemeClr val="accent3"/>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pPr lvl="0" algn="l"/>
                      <a:r>
                        <a:rPr lang="de-DE" sz="1600" b="1" dirty="0">
                          <a:solidFill>
                            <a:schemeClr val="tx2"/>
                          </a:solidFill>
                        </a:rPr>
                        <a:t>92001</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de-DE" sz="1600" b="0" dirty="0">
                          <a:solidFill>
                            <a:srgbClr val="00305E"/>
                          </a:solidFill>
                          <a:latin typeface="Arial" panose="020B0604020202020204" pitchFamily="34" charset="0"/>
                          <a:cs typeface="Arial" panose="020B0604020202020204" pitchFamily="34" charset="0"/>
                        </a:rPr>
                        <a:t>DMP Asthma/COPD Einschreibepauschale </a:t>
                      </a:r>
                      <a:r>
                        <a:rPr lang="de-DE" sz="1600" b="0" dirty="0" err="1">
                          <a:solidFill>
                            <a:srgbClr val="00305E"/>
                          </a:solidFill>
                          <a:latin typeface="Arial" panose="020B0604020202020204" pitchFamily="34" charset="0"/>
                          <a:cs typeface="Arial" panose="020B0604020202020204" pitchFamily="34" charset="0"/>
                        </a:rPr>
                        <a:t>eDMP</a:t>
                      </a:r>
                      <a:endParaRPr lang="de-DE" sz="1200" dirty="0">
                        <a:solidFill>
                          <a:schemeClr val="tx2"/>
                        </a:solidFill>
                      </a:endParaRPr>
                    </a:p>
                  </a:txBody>
                  <a:tcPr anchor="ctr">
                    <a:lnL w="12700" cap="flat" cmpd="sng" algn="ctr">
                      <a:no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e-DE" sz="1200" dirty="0">
                        <a:solidFill>
                          <a:schemeClr val="tx2"/>
                        </a:solidFill>
                      </a:endParaRPr>
                    </a:p>
                  </a:txBody>
                  <a:tcPr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e-DE" sz="1200" dirty="0">
                        <a:solidFill>
                          <a:schemeClr val="tx2"/>
                        </a:solidFill>
                      </a:endParaRPr>
                    </a:p>
                  </a:txBody>
                  <a:tcPr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rowSpan="8">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200" b="0" dirty="0">
                          <a:solidFill>
                            <a:srgbClr val="00305E"/>
                          </a:solidFill>
                          <a:latin typeface="Arial" panose="020B0604020202020204" pitchFamily="34" charset="0"/>
                          <a:cs typeface="Arial" panose="020B0604020202020204" pitchFamily="34" charset="0"/>
                        </a:rPr>
                        <a:t>Abrechenbar gemäß DMP-Verträge AOK</a:t>
                      </a:r>
                    </a:p>
                    <a:p>
                      <a:pPr algn="l"/>
                      <a:endParaRPr lang="de-DE" sz="1200" dirty="0">
                        <a:solidFill>
                          <a:schemeClr val="tx2"/>
                        </a:solidFill>
                      </a:endParaRPr>
                    </a:p>
                  </a:txBody>
                  <a:tcPr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797205416"/>
                  </a:ext>
                </a:extLst>
              </a:tr>
              <a:tr h="370840">
                <a:tc>
                  <a:txBody>
                    <a:bodyPr/>
                    <a:lstStyle/>
                    <a:p>
                      <a:endParaRPr lang="de-DE" sz="1600" dirty="0">
                        <a:solidFill>
                          <a:schemeClr val="tx2"/>
                        </a:solidFill>
                      </a:endParaRPr>
                    </a:p>
                  </a:txBody>
                  <a:tcPr>
                    <a:lnL w="12700" cap="flat" cmpd="sng" algn="ctr">
                      <a:solidFill>
                        <a:schemeClr val="accent3"/>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pPr lvl="0" algn="l"/>
                      <a:r>
                        <a:rPr lang="de-DE" sz="1600" b="1" dirty="0">
                          <a:solidFill>
                            <a:schemeClr val="tx2"/>
                          </a:solidFill>
                        </a:rPr>
                        <a:t>92003</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de-DE" sz="1600" b="0" dirty="0">
                          <a:solidFill>
                            <a:srgbClr val="00305E"/>
                          </a:solidFill>
                          <a:latin typeface="Arial" panose="020B0604020202020204" pitchFamily="34" charset="0"/>
                          <a:cs typeface="Arial" panose="020B0604020202020204" pitchFamily="34" charset="0"/>
                        </a:rPr>
                        <a:t>DMP Asthma/COPD Folgedokumentation </a:t>
                      </a:r>
                      <a:r>
                        <a:rPr lang="de-DE" sz="1600" b="0" dirty="0" err="1">
                          <a:solidFill>
                            <a:srgbClr val="00305E"/>
                          </a:solidFill>
                          <a:latin typeface="Arial" panose="020B0604020202020204" pitchFamily="34" charset="0"/>
                          <a:cs typeface="Arial" panose="020B0604020202020204" pitchFamily="34" charset="0"/>
                        </a:rPr>
                        <a:t>eDMP</a:t>
                      </a:r>
                      <a:endParaRPr lang="de-DE" sz="1200" dirty="0">
                        <a:solidFill>
                          <a:schemeClr val="tx2"/>
                        </a:solidFill>
                      </a:endParaRPr>
                    </a:p>
                  </a:txBody>
                  <a:tcPr anchor="ctr">
                    <a:lnL w="12700" cap="flat" cmpd="sng" algn="ctr">
                      <a:no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e-DE" sz="1200" dirty="0">
                        <a:solidFill>
                          <a:schemeClr val="tx2"/>
                        </a:solidFill>
                      </a:endParaRPr>
                    </a:p>
                  </a:txBody>
                  <a:tcPr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e-DE" sz="1200" dirty="0">
                        <a:solidFill>
                          <a:schemeClr val="tx2"/>
                        </a:solidFill>
                      </a:endParaRPr>
                    </a:p>
                  </a:txBody>
                  <a:tcPr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vMerge="1">
                  <a:txBody>
                    <a:bodyPr/>
                    <a:lstStyle/>
                    <a:p>
                      <a:pPr algn="r"/>
                      <a:endParaRPr lang="de-DE" sz="1600" dirty="0">
                        <a:solidFill>
                          <a:schemeClr val="tx2"/>
                        </a:solidFill>
                      </a:endParaRPr>
                    </a:p>
                  </a:txBody>
                  <a:tcPr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330019400"/>
                  </a:ext>
                </a:extLst>
              </a:tr>
              <a:tr h="370840">
                <a:tc>
                  <a:txBody>
                    <a:bodyPr/>
                    <a:lstStyle/>
                    <a:p>
                      <a:endParaRPr lang="de-DE" sz="1600" dirty="0">
                        <a:solidFill>
                          <a:schemeClr val="tx2"/>
                        </a:solidFill>
                      </a:endParaRPr>
                    </a:p>
                  </a:txBody>
                  <a:tcPr>
                    <a:lnL w="12700" cap="flat" cmpd="sng" algn="ctr">
                      <a:solidFill>
                        <a:schemeClr val="accent3"/>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pPr lvl="0" algn="l"/>
                      <a:r>
                        <a:rPr lang="de-DE" sz="1600" b="1" dirty="0">
                          <a:solidFill>
                            <a:schemeClr val="tx2"/>
                          </a:solidFill>
                        </a:rPr>
                        <a:t>92005</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de-DE" sz="1600" b="0" dirty="0">
                          <a:solidFill>
                            <a:srgbClr val="00305E"/>
                          </a:solidFill>
                          <a:latin typeface="Arial" panose="020B0604020202020204" pitchFamily="34" charset="0"/>
                          <a:cs typeface="Arial" panose="020B0604020202020204" pitchFamily="34" charset="0"/>
                        </a:rPr>
                        <a:t>DMP Asthma/COPD Dokumentationspauschale Arztwechsel bei </a:t>
                      </a:r>
                      <a:r>
                        <a:rPr lang="de-DE" sz="1600" b="0" dirty="0" err="1">
                          <a:solidFill>
                            <a:srgbClr val="00305E"/>
                          </a:solidFill>
                          <a:latin typeface="Arial" panose="020B0604020202020204" pitchFamily="34" charset="0"/>
                          <a:cs typeface="Arial" panose="020B0604020202020204" pitchFamily="34" charset="0"/>
                        </a:rPr>
                        <a:t>eDMP</a:t>
                      </a:r>
                      <a:endParaRPr lang="de-DE" sz="1600" dirty="0">
                        <a:solidFill>
                          <a:schemeClr val="tx2"/>
                        </a:solidFill>
                      </a:endParaRPr>
                    </a:p>
                  </a:txBody>
                  <a:tcPr anchor="ctr">
                    <a:lnL w="12700" cap="flat" cmpd="sng" algn="ctr">
                      <a:no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e-DE" sz="1600" dirty="0">
                        <a:solidFill>
                          <a:schemeClr val="tx2"/>
                        </a:solidFill>
                      </a:endParaRPr>
                    </a:p>
                  </a:txBody>
                  <a:tcPr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e-DE" sz="1600" dirty="0">
                        <a:solidFill>
                          <a:schemeClr val="tx2"/>
                        </a:solidFill>
                      </a:endParaRPr>
                    </a:p>
                  </a:txBody>
                  <a:tcPr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vMerge="1">
                  <a:txBody>
                    <a:bodyPr/>
                    <a:lstStyle/>
                    <a:p>
                      <a:pPr algn="r"/>
                      <a:endParaRPr lang="de-DE" sz="1600" dirty="0">
                        <a:solidFill>
                          <a:schemeClr val="tx2"/>
                        </a:solidFill>
                      </a:endParaRPr>
                    </a:p>
                  </a:txBody>
                  <a:tcPr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898994400"/>
                  </a:ext>
                </a:extLst>
              </a:tr>
              <a:tr h="370840">
                <a:tc>
                  <a:txBody>
                    <a:bodyPr/>
                    <a:lstStyle/>
                    <a:p>
                      <a:endParaRPr lang="de-DE" sz="1600" dirty="0">
                        <a:solidFill>
                          <a:schemeClr val="tx2"/>
                        </a:solidFill>
                      </a:endParaRPr>
                    </a:p>
                  </a:txBody>
                  <a:tcPr>
                    <a:lnL w="12700" cap="flat" cmpd="sng" algn="ctr">
                      <a:solidFill>
                        <a:schemeClr val="accent3"/>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pPr lvl="0" algn="l"/>
                      <a:r>
                        <a:rPr lang="de-DE" sz="1600" b="1" dirty="0">
                          <a:solidFill>
                            <a:schemeClr val="tx2"/>
                          </a:solidFill>
                        </a:rPr>
                        <a:t>92006</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de-DE" sz="1600" b="0" dirty="0">
                          <a:solidFill>
                            <a:srgbClr val="00305E"/>
                          </a:solidFill>
                          <a:latin typeface="Arial" panose="020B0604020202020204" pitchFamily="34" charset="0"/>
                          <a:cs typeface="Arial" panose="020B0604020202020204" pitchFamily="34" charset="0"/>
                        </a:rPr>
                        <a:t>DMP Asthma/COPD Betreuungspauschale</a:t>
                      </a:r>
                      <a:endParaRPr lang="de-DE" sz="1600" dirty="0">
                        <a:solidFill>
                          <a:schemeClr val="tx2"/>
                        </a:solidFill>
                      </a:endParaRPr>
                    </a:p>
                  </a:txBody>
                  <a:tcPr anchor="ctr">
                    <a:lnL w="12700" cap="flat" cmpd="sng" algn="ctr">
                      <a:no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e-DE" sz="1600" dirty="0">
                        <a:solidFill>
                          <a:schemeClr val="tx2"/>
                        </a:solidFill>
                      </a:endParaRPr>
                    </a:p>
                  </a:txBody>
                  <a:tcPr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e-DE" sz="1600" dirty="0">
                        <a:solidFill>
                          <a:schemeClr val="tx2"/>
                        </a:solidFill>
                      </a:endParaRPr>
                    </a:p>
                  </a:txBody>
                  <a:tcPr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vMerge="1">
                  <a:txBody>
                    <a:bodyPr/>
                    <a:lstStyle/>
                    <a:p>
                      <a:pPr algn="r"/>
                      <a:endParaRPr lang="de-DE" sz="1600" dirty="0">
                        <a:solidFill>
                          <a:schemeClr val="tx2"/>
                        </a:solidFill>
                      </a:endParaRPr>
                    </a:p>
                  </a:txBody>
                  <a:tcPr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887497648"/>
                  </a:ext>
                </a:extLst>
              </a:tr>
              <a:tr h="370840">
                <a:tc>
                  <a:txBody>
                    <a:bodyPr/>
                    <a:lstStyle/>
                    <a:p>
                      <a:endParaRPr lang="de-DE" sz="1600" dirty="0">
                        <a:solidFill>
                          <a:schemeClr val="tx2"/>
                        </a:solidFill>
                      </a:endParaRPr>
                    </a:p>
                  </a:txBody>
                  <a:tcPr>
                    <a:lnL w="12700" cap="flat" cmpd="sng" algn="ctr">
                      <a:solidFill>
                        <a:schemeClr val="accent3"/>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pPr lvl="0" algn="l"/>
                      <a:r>
                        <a:rPr lang="de-DE" sz="1600" b="1" dirty="0">
                          <a:solidFill>
                            <a:schemeClr val="tx2"/>
                          </a:solidFill>
                        </a:rPr>
                        <a:t>92008</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de-DE" sz="1600" b="0" dirty="0">
                          <a:solidFill>
                            <a:srgbClr val="00305E"/>
                          </a:solidFill>
                          <a:latin typeface="Arial" panose="020B0604020202020204" pitchFamily="34" charset="0"/>
                          <a:cs typeface="Arial" panose="020B0604020202020204" pitchFamily="34" charset="0"/>
                        </a:rPr>
                        <a:t>DMP Asthma/COPD Betreuungspauschale pneumologisch qualifizierter Arzt</a:t>
                      </a:r>
                      <a:endParaRPr lang="de-DE" sz="1600" dirty="0">
                        <a:solidFill>
                          <a:schemeClr val="tx2"/>
                        </a:solidFill>
                      </a:endParaRPr>
                    </a:p>
                  </a:txBody>
                  <a:tcPr anchor="ctr">
                    <a:lnL w="12700" cap="flat" cmpd="sng" algn="ctr">
                      <a:no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e-DE" sz="1600" dirty="0">
                        <a:solidFill>
                          <a:schemeClr val="tx2"/>
                        </a:solidFill>
                      </a:endParaRPr>
                    </a:p>
                  </a:txBody>
                  <a:tcPr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e-DE" sz="1600" dirty="0">
                        <a:solidFill>
                          <a:schemeClr val="tx2"/>
                        </a:solidFill>
                      </a:endParaRPr>
                    </a:p>
                  </a:txBody>
                  <a:tcPr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vMerge="1">
                  <a:txBody>
                    <a:bodyPr/>
                    <a:lstStyle/>
                    <a:p>
                      <a:pPr algn="r"/>
                      <a:endParaRPr lang="de-DE" sz="1600" dirty="0">
                        <a:solidFill>
                          <a:schemeClr val="tx2"/>
                        </a:solidFill>
                      </a:endParaRPr>
                    </a:p>
                  </a:txBody>
                  <a:tcPr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000406386"/>
                  </a:ext>
                </a:extLst>
              </a:tr>
              <a:tr h="370840">
                <a:tc>
                  <a:txBody>
                    <a:bodyPr/>
                    <a:lstStyle/>
                    <a:p>
                      <a:endParaRPr lang="de-DE" sz="1600" dirty="0">
                        <a:solidFill>
                          <a:schemeClr val="tx2"/>
                        </a:solidFill>
                      </a:endParaRPr>
                    </a:p>
                  </a:txBody>
                  <a:tcPr>
                    <a:lnL w="12700" cap="flat" cmpd="sng" algn="ctr">
                      <a:solidFill>
                        <a:schemeClr val="accent3"/>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pPr lvl="0" algn="l"/>
                      <a:r>
                        <a:rPr lang="de-DE" sz="1600" b="1" dirty="0">
                          <a:solidFill>
                            <a:schemeClr val="tx2"/>
                          </a:solidFill>
                        </a:rPr>
                        <a:t>92009</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de-DE" sz="1600" b="0" dirty="0">
                          <a:solidFill>
                            <a:srgbClr val="00305E"/>
                          </a:solidFill>
                          <a:latin typeface="Arial" panose="020B0604020202020204" pitchFamily="34" charset="0"/>
                          <a:cs typeface="Arial" panose="020B0604020202020204" pitchFamily="34" charset="0"/>
                        </a:rPr>
                        <a:t>DMP Asthma/COPD Erstellung eines Behandlungsplans</a:t>
                      </a:r>
                      <a:endParaRPr lang="de-DE" sz="1600" dirty="0">
                        <a:solidFill>
                          <a:schemeClr val="tx2"/>
                        </a:solidFill>
                      </a:endParaRPr>
                    </a:p>
                  </a:txBody>
                  <a:tcPr anchor="ctr">
                    <a:lnL w="12700" cap="flat" cmpd="sng" algn="ctr">
                      <a:no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e-DE" sz="1600" dirty="0">
                        <a:solidFill>
                          <a:schemeClr val="tx2"/>
                        </a:solidFill>
                      </a:endParaRPr>
                    </a:p>
                  </a:txBody>
                  <a:tcPr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e-DE" sz="1600" dirty="0">
                        <a:solidFill>
                          <a:schemeClr val="tx2"/>
                        </a:solidFill>
                      </a:endParaRPr>
                    </a:p>
                  </a:txBody>
                  <a:tcPr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vMerge="1">
                  <a:txBody>
                    <a:bodyPr/>
                    <a:lstStyle/>
                    <a:p>
                      <a:pPr algn="r"/>
                      <a:endParaRPr lang="de-DE" sz="1600" dirty="0">
                        <a:solidFill>
                          <a:schemeClr val="tx2"/>
                        </a:solidFill>
                      </a:endParaRPr>
                    </a:p>
                  </a:txBody>
                  <a:tcPr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726079033"/>
                  </a:ext>
                </a:extLst>
              </a:tr>
              <a:tr h="370840">
                <a:tc>
                  <a:txBody>
                    <a:bodyPr/>
                    <a:lstStyle/>
                    <a:p>
                      <a:endParaRPr lang="de-DE" sz="1600" dirty="0">
                        <a:solidFill>
                          <a:schemeClr val="tx2"/>
                        </a:solidFill>
                      </a:endParaRPr>
                    </a:p>
                  </a:txBody>
                  <a:tcPr>
                    <a:lnL w="12700" cap="flat" cmpd="sng" algn="ctr">
                      <a:solidFill>
                        <a:schemeClr val="accent3"/>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pPr lvl="0" algn="l"/>
                      <a:r>
                        <a:rPr lang="de-DE" sz="1600" b="1" dirty="0">
                          <a:solidFill>
                            <a:schemeClr val="tx2"/>
                          </a:solidFill>
                        </a:rPr>
                        <a:t>92010</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de-DE" sz="1600" b="0" dirty="0">
                          <a:solidFill>
                            <a:srgbClr val="00305E"/>
                          </a:solidFill>
                          <a:latin typeface="Arial" panose="020B0604020202020204" pitchFamily="34" charset="0"/>
                          <a:cs typeface="Arial" panose="020B0604020202020204" pitchFamily="34" charset="0"/>
                        </a:rPr>
                        <a:t>DMP Asthma/COPD Erneutes Ausfüllen einer </a:t>
                      </a:r>
                      <a:r>
                        <a:rPr lang="de-DE" sz="1600" b="0" dirty="0" err="1">
                          <a:solidFill>
                            <a:srgbClr val="00305E"/>
                          </a:solidFill>
                          <a:latin typeface="Arial" panose="020B0604020202020204" pitchFamily="34" charset="0"/>
                          <a:cs typeface="Arial" panose="020B0604020202020204" pitchFamily="34" charset="0"/>
                        </a:rPr>
                        <a:t>Erstdoku</a:t>
                      </a:r>
                      <a:r>
                        <a:rPr lang="de-DE" sz="1600" b="0" dirty="0">
                          <a:solidFill>
                            <a:srgbClr val="00305E"/>
                          </a:solidFill>
                          <a:latin typeface="Arial" panose="020B0604020202020204" pitchFamily="34" charset="0"/>
                          <a:cs typeface="Arial" panose="020B0604020202020204" pitchFamily="34" charset="0"/>
                        </a:rPr>
                        <a:t> bei </a:t>
                      </a:r>
                      <a:r>
                        <a:rPr lang="de-DE" sz="1600" b="0" dirty="0" err="1">
                          <a:solidFill>
                            <a:srgbClr val="00305E"/>
                          </a:solidFill>
                          <a:latin typeface="Arial" panose="020B0604020202020204" pitchFamily="34" charset="0"/>
                          <a:cs typeface="Arial" panose="020B0604020202020204" pitchFamily="34" charset="0"/>
                        </a:rPr>
                        <a:t>eDMP</a:t>
                      </a:r>
                      <a:endParaRPr lang="de-DE" sz="1600" dirty="0">
                        <a:solidFill>
                          <a:schemeClr val="tx2"/>
                        </a:solidFill>
                      </a:endParaRPr>
                    </a:p>
                  </a:txBody>
                  <a:tcPr anchor="ctr">
                    <a:lnL w="12700" cap="flat" cmpd="sng" algn="ctr">
                      <a:no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e-DE" sz="1600" dirty="0">
                        <a:solidFill>
                          <a:schemeClr val="tx2"/>
                        </a:solidFill>
                      </a:endParaRPr>
                    </a:p>
                  </a:txBody>
                  <a:tcPr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e-DE" sz="1600" dirty="0">
                        <a:solidFill>
                          <a:schemeClr val="tx2"/>
                        </a:solidFill>
                      </a:endParaRPr>
                    </a:p>
                  </a:txBody>
                  <a:tcPr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vMerge="1">
                  <a:txBody>
                    <a:bodyPr/>
                    <a:lstStyle/>
                    <a:p>
                      <a:pPr algn="r"/>
                      <a:endParaRPr lang="de-DE" sz="1600" dirty="0">
                        <a:solidFill>
                          <a:schemeClr val="tx2"/>
                        </a:solidFill>
                      </a:endParaRPr>
                    </a:p>
                  </a:txBody>
                  <a:tcPr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480412793"/>
                  </a:ext>
                </a:extLst>
              </a:tr>
              <a:tr h="370840">
                <a:tc>
                  <a:txBody>
                    <a:bodyPr/>
                    <a:lstStyle/>
                    <a:p>
                      <a:endParaRPr lang="de-DE" sz="1600" dirty="0">
                        <a:solidFill>
                          <a:schemeClr val="tx2"/>
                        </a:solidFill>
                      </a:endParaRPr>
                    </a:p>
                  </a:txBody>
                  <a:tcPr>
                    <a:lnL w="12700" cap="flat" cmpd="sng" algn="ctr">
                      <a:solidFill>
                        <a:schemeClr val="accent3"/>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pPr lvl="0" algn="l"/>
                      <a:r>
                        <a:rPr lang="de-DE" sz="1600" b="1" dirty="0">
                          <a:solidFill>
                            <a:schemeClr val="tx2"/>
                          </a:solidFill>
                        </a:rPr>
                        <a:t>92012</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de-DE" sz="1600" b="0" dirty="0">
                          <a:solidFill>
                            <a:srgbClr val="00305E"/>
                          </a:solidFill>
                          <a:latin typeface="Arial" panose="020B0604020202020204" pitchFamily="34" charset="0"/>
                          <a:cs typeface="Arial" panose="020B0604020202020204" pitchFamily="34" charset="0"/>
                        </a:rPr>
                        <a:t>DMP Asthma/COPD Erneute Einschreibung nach Ausschreibung durch die Krankenkasse bei </a:t>
                      </a:r>
                      <a:r>
                        <a:rPr lang="de-DE" sz="1600" b="0" dirty="0" err="1">
                          <a:solidFill>
                            <a:srgbClr val="00305E"/>
                          </a:solidFill>
                          <a:latin typeface="Arial" panose="020B0604020202020204" pitchFamily="34" charset="0"/>
                          <a:cs typeface="Arial" panose="020B0604020202020204" pitchFamily="34" charset="0"/>
                        </a:rPr>
                        <a:t>eDMP</a:t>
                      </a:r>
                      <a:endParaRPr lang="de-DE" sz="1600" dirty="0">
                        <a:solidFill>
                          <a:schemeClr val="tx2"/>
                        </a:solidFill>
                      </a:endParaRPr>
                    </a:p>
                  </a:txBody>
                  <a:tcPr anchor="ctr">
                    <a:lnL w="12700" cap="flat" cmpd="sng" algn="ctr">
                      <a:no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e-DE" sz="1600" dirty="0">
                        <a:solidFill>
                          <a:schemeClr val="tx2"/>
                        </a:solidFill>
                      </a:endParaRPr>
                    </a:p>
                  </a:txBody>
                  <a:tcPr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e-DE" sz="1600" dirty="0">
                        <a:solidFill>
                          <a:schemeClr val="tx2"/>
                        </a:solidFill>
                      </a:endParaRPr>
                    </a:p>
                  </a:txBody>
                  <a:tcPr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vMerge="1">
                  <a:txBody>
                    <a:bodyPr/>
                    <a:lstStyle/>
                    <a:p>
                      <a:pPr algn="r"/>
                      <a:endParaRPr lang="de-DE" sz="1600" dirty="0">
                        <a:solidFill>
                          <a:schemeClr val="tx2"/>
                        </a:solidFill>
                      </a:endParaRPr>
                    </a:p>
                  </a:txBody>
                  <a:tcPr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067371527"/>
                  </a:ext>
                </a:extLst>
              </a:tr>
            </a:tbl>
          </a:graphicData>
        </a:graphic>
      </p:graphicFrame>
      <p:sp>
        <p:nvSpPr>
          <p:cNvPr id="2" name="Titel 1">
            <a:extLst>
              <a:ext uri="{FF2B5EF4-FFF2-40B4-BE49-F238E27FC236}">
                <a16:creationId xmlns:a16="http://schemas.microsoft.com/office/drawing/2014/main" id="{1B7EBD7A-D2E8-D9AA-A72B-4E209891BDB1}"/>
              </a:ext>
            </a:extLst>
          </p:cNvPr>
          <p:cNvSpPr>
            <a:spLocks noGrp="1"/>
          </p:cNvSpPr>
          <p:nvPr>
            <p:ph type="title"/>
          </p:nvPr>
        </p:nvSpPr>
        <p:spPr/>
        <p:txBody>
          <a:bodyPr/>
          <a:lstStyle/>
          <a:p>
            <a:r>
              <a:rPr lang="de-DE" dirty="0"/>
              <a:t>Vergütungslogik</a:t>
            </a:r>
          </a:p>
        </p:txBody>
      </p:sp>
      <p:sp>
        <p:nvSpPr>
          <p:cNvPr id="3" name="Textplatzhalter 2">
            <a:extLst>
              <a:ext uri="{FF2B5EF4-FFF2-40B4-BE49-F238E27FC236}">
                <a16:creationId xmlns:a16="http://schemas.microsoft.com/office/drawing/2014/main" id="{C01B296C-1007-0979-4C49-8C3B1FBE176E}"/>
              </a:ext>
            </a:extLst>
          </p:cNvPr>
          <p:cNvSpPr>
            <a:spLocks noGrp="1"/>
          </p:cNvSpPr>
          <p:nvPr>
            <p:ph type="body" sz="quarter" idx="20"/>
          </p:nvPr>
        </p:nvSpPr>
        <p:spPr/>
        <p:txBody>
          <a:bodyPr/>
          <a:lstStyle/>
          <a:p>
            <a:r>
              <a:rPr lang="de-DE" dirty="0"/>
              <a:t>DMP</a:t>
            </a:r>
          </a:p>
        </p:txBody>
      </p:sp>
      <p:sp>
        <p:nvSpPr>
          <p:cNvPr id="4" name="Foliennummernplatzhalter 3">
            <a:extLst>
              <a:ext uri="{FF2B5EF4-FFF2-40B4-BE49-F238E27FC236}">
                <a16:creationId xmlns:a16="http://schemas.microsoft.com/office/drawing/2014/main" id="{8F7B91AA-FF48-0F19-3774-1FD835916EEC}"/>
              </a:ext>
            </a:extLst>
          </p:cNvPr>
          <p:cNvSpPr>
            <a:spLocks noGrp="1"/>
          </p:cNvSpPr>
          <p:nvPr>
            <p:ph type="sldNum" sz="quarter" idx="16"/>
          </p:nvPr>
        </p:nvSpPr>
        <p:spPr/>
        <p:txBody>
          <a:bodyPr/>
          <a:lstStyle/>
          <a:p>
            <a:fld id="{563F8326-2D3F-44D0-8A27-327B93DAAA3E}" type="slidenum">
              <a:rPr lang="de-DE" smtClean="0"/>
              <a:pPr/>
              <a:t>51</a:t>
            </a:fld>
            <a:endParaRPr lang="de-DE"/>
          </a:p>
        </p:txBody>
      </p:sp>
      <p:sp>
        <p:nvSpPr>
          <p:cNvPr id="7" name="Rechteck 6">
            <a:extLst>
              <a:ext uri="{FF2B5EF4-FFF2-40B4-BE49-F238E27FC236}">
                <a16:creationId xmlns:a16="http://schemas.microsoft.com/office/drawing/2014/main" id="{6069A878-D028-4411-A53E-B3C55D6B0F63}"/>
              </a:ext>
            </a:extLst>
          </p:cNvPr>
          <p:cNvSpPr/>
          <p:nvPr/>
        </p:nvSpPr>
        <p:spPr>
          <a:xfrm>
            <a:off x="1357361" y="4951765"/>
            <a:ext cx="9477278" cy="910869"/>
          </a:xfrm>
          <a:prstGeom prst="rect">
            <a:avLst/>
          </a:prstGeom>
          <a:noFill/>
          <a:ln w="28575">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lIns="72000" tIns="72000" rIns="72000" bIns="72000" rtlCol="0" anchor="ctr"/>
          <a:lstStyle/>
          <a:p>
            <a:pPr>
              <a:spcAft>
                <a:spcPts val="600"/>
              </a:spcAft>
            </a:pPr>
            <a:r>
              <a:rPr lang="de-DE" sz="1600" b="1" dirty="0">
                <a:solidFill>
                  <a:schemeClr val="tx2"/>
                </a:solidFill>
              </a:rPr>
              <a:t>AOK BW: </a:t>
            </a:r>
            <a:r>
              <a:rPr lang="de-DE" sz="1600" dirty="0">
                <a:solidFill>
                  <a:schemeClr val="tx2"/>
                </a:solidFill>
              </a:rPr>
              <a:t>Abrechnung entweder über den Vertrag oder über die KV; Schulungen können nur über die KV abgerechnet werden</a:t>
            </a:r>
          </a:p>
          <a:p>
            <a:pPr>
              <a:spcAft>
                <a:spcPts val="600"/>
              </a:spcAft>
            </a:pPr>
            <a:r>
              <a:rPr lang="de-DE" sz="1600" b="1" dirty="0">
                <a:solidFill>
                  <a:schemeClr val="tx2"/>
                </a:solidFill>
              </a:rPr>
              <a:t>Bosch BKK: </a:t>
            </a:r>
            <a:r>
              <a:rPr lang="de-DE" sz="1600" dirty="0">
                <a:solidFill>
                  <a:schemeClr val="tx2"/>
                </a:solidFill>
              </a:rPr>
              <a:t>Abrechnung über die KV</a:t>
            </a:r>
          </a:p>
        </p:txBody>
      </p:sp>
      <p:pic>
        <p:nvPicPr>
          <p:cNvPr id="8" name="Grafik 7">
            <a:extLst>
              <a:ext uri="{FF2B5EF4-FFF2-40B4-BE49-F238E27FC236}">
                <a16:creationId xmlns:a16="http://schemas.microsoft.com/office/drawing/2014/main" id="{67A63632-FCED-1AAA-B99C-9B8F7651077E}"/>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644715" y="1504577"/>
            <a:ext cx="321414" cy="28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Grafik 8">
            <a:extLst>
              <a:ext uri="{FF2B5EF4-FFF2-40B4-BE49-F238E27FC236}">
                <a16:creationId xmlns:a16="http://schemas.microsoft.com/office/drawing/2014/main" id="{D1B10B36-2B5F-1C72-BC9F-9D607347C53C}"/>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644715" y="1868758"/>
            <a:ext cx="321414" cy="28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Grafik 9">
            <a:extLst>
              <a:ext uri="{FF2B5EF4-FFF2-40B4-BE49-F238E27FC236}">
                <a16:creationId xmlns:a16="http://schemas.microsoft.com/office/drawing/2014/main" id="{54A9C363-AEE7-0716-66A7-3DD27695D260}"/>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644715" y="2232939"/>
            <a:ext cx="321414" cy="28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Grafik 10">
            <a:extLst>
              <a:ext uri="{FF2B5EF4-FFF2-40B4-BE49-F238E27FC236}">
                <a16:creationId xmlns:a16="http://schemas.microsoft.com/office/drawing/2014/main" id="{858615DA-AB97-3BEE-D97D-EBD138E87EDC}"/>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635571" y="2600133"/>
            <a:ext cx="321414" cy="28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Grafik 12">
            <a:extLst>
              <a:ext uri="{FF2B5EF4-FFF2-40B4-BE49-F238E27FC236}">
                <a16:creationId xmlns:a16="http://schemas.microsoft.com/office/drawing/2014/main" id="{15C1F613-7461-EC49-843E-4F722636E589}"/>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644808" y="2957772"/>
            <a:ext cx="321414" cy="28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Grafik 14">
            <a:extLst>
              <a:ext uri="{FF2B5EF4-FFF2-40B4-BE49-F238E27FC236}">
                <a16:creationId xmlns:a16="http://schemas.microsoft.com/office/drawing/2014/main" id="{1882C545-F11A-226C-EEDA-AFD0C5D5C978}"/>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635571" y="3321953"/>
            <a:ext cx="321414" cy="28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Grafik 16">
            <a:extLst>
              <a:ext uri="{FF2B5EF4-FFF2-40B4-BE49-F238E27FC236}">
                <a16:creationId xmlns:a16="http://schemas.microsoft.com/office/drawing/2014/main" id="{F5FCB767-99F4-CDC2-BBFB-9CE676D7A775}"/>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635571" y="3679592"/>
            <a:ext cx="321414" cy="28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Grafik 17">
            <a:extLst>
              <a:ext uri="{FF2B5EF4-FFF2-40B4-BE49-F238E27FC236}">
                <a16:creationId xmlns:a16="http://schemas.microsoft.com/office/drawing/2014/main" id="{CEFA81A1-8C9F-BA1C-2904-C50D14DDDE39}"/>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635571" y="4145803"/>
            <a:ext cx="321414" cy="28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Grafik 18">
            <a:extLst>
              <a:ext uri="{FF2B5EF4-FFF2-40B4-BE49-F238E27FC236}">
                <a16:creationId xmlns:a16="http://schemas.microsoft.com/office/drawing/2014/main" id="{65C91366-EC83-6430-0008-49705B374BC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166477" y="1522577"/>
            <a:ext cx="255921" cy="252000"/>
          </a:xfrm>
          <a:prstGeom prst="rect">
            <a:avLst/>
          </a:prstGeom>
        </p:spPr>
      </p:pic>
      <p:sp>
        <p:nvSpPr>
          <p:cNvPr id="20" name="Fußzeilenplatzhalter 5">
            <a:extLst>
              <a:ext uri="{FF2B5EF4-FFF2-40B4-BE49-F238E27FC236}">
                <a16:creationId xmlns:a16="http://schemas.microsoft.com/office/drawing/2014/main" id="{744E7788-9395-1AD6-05A8-1076B3060D00}"/>
              </a:ext>
            </a:extLst>
          </p:cNvPr>
          <p:cNvSpPr>
            <a:spLocks noGrp="1"/>
          </p:cNvSpPr>
          <p:nvPr>
            <p:ph type="ftr" sz="quarter" idx="15"/>
          </p:nvPr>
        </p:nvSpPr>
        <p:spPr>
          <a:xfrm>
            <a:off x="5384846" y="6507057"/>
            <a:ext cx="1422307" cy="180000"/>
          </a:xfrm>
        </p:spPr>
        <p:txBody>
          <a:bodyPr/>
          <a:lstStyle/>
          <a:p>
            <a:r>
              <a:rPr lang="de-DE" dirty="0"/>
              <a:t>Vertragsschulung Pneumologie</a:t>
            </a:r>
          </a:p>
        </p:txBody>
      </p:sp>
      <p:sp>
        <p:nvSpPr>
          <p:cNvPr id="21" name="Fußzeilenplatzhalter 5">
            <a:extLst>
              <a:ext uri="{FF2B5EF4-FFF2-40B4-BE49-F238E27FC236}">
                <a16:creationId xmlns:a16="http://schemas.microsoft.com/office/drawing/2014/main" id="{0B80E51A-DF5D-D60B-F534-1862418FEED1}"/>
              </a:ext>
            </a:extLst>
          </p:cNvPr>
          <p:cNvSpPr txBox="1">
            <a:spLocks/>
          </p:cNvSpPr>
          <p:nvPr/>
        </p:nvSpPr>
        <p:spPr>
          <a:xfrm>
            <a:off x="928555" y="6507057"/>
            <a:ext cx="1422307" cy="180000"/>
          </a:xfrm>
          <a:prstGeom prst="rect">
            <a:avLst/>
          </a:prstGeom>
        </p:spPr>
        <p:txBody>
          <a:bodyPr vert="horz" lIns="0" tIns="0" rIns="0" bIns="0" rtlCol="0" anchor="t"/>
          <a:lstStyle>
            <a:defPPr>
              <a:defRPr lang="de-DE"/>
            </a:defPPr>
            <a:lvl1pPr marL="0" algn="l" defTabSz="914400" rtl="0" eaLnBrk="1" latinLnBrk="0" hangingPunct="1">
              <a:defRPr sz="800" kern="1200">
                <a:solidFill>
                  <a:schemeClr val="tx2"/>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7417286-CD27-4536-AB02-35836954B47B}" type="datetime1">
              <a:rPr lang="de-DE"/>
              <a:t>02.10.2026</a:t>
            </a:fld>
            <a:endParaRPr lang="de-DE" dirty="0"/>
          </a:p>
        </p:txBody>
      </p:sp>
    </p:spTree>
    <p:extLst>
      <p:ext uri="{BB962C8B-B14F-4D97-AF65-F5344CB8AC3E}">
        <p14:creationId xmlns:p14="http://schemas.microsoft.com/office/powerpoint/2010/main" val="189532789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33E5BE-2341-1CEA-E243-38BBE178E36E}"/>
            </a:ext>
          </a:extLst>
        </p:cNvPr>
        <p:cNvGrpSpPr/>
        <p:nvPr/>
      </p:nvGrpSpPr>
      <p:grpSpPr>
        <a:xfrm>
          <a:off x="0" y="0"/>
          <a:ext cx="0" cy="0"/>
          <a:chOff x="0" y="0"/>
          <a:chExt cx="0" cy="0"/>
        </a:xfrm>
      </p:grpSpPr>
      <p:graphicFrame>
        <p:nvGraphicFramePr>
          <p:cNvPr id="12" name="Tabelle 11">
            <a:extLst>
              <a:ext uri="{FF2B5EF4-FFF2-40B4-BE49-F238E27FC236}">
                <a16:creationId xmlns:a16="http://schemas.microsoft.com/office/drawing/2014/main" id="{BCC65E47-4C54-FCF5-B138-D2EF2D3ADA3E}"/>
              </a:ext>
            </a:extLst>
          </p:cNvPr>
          <p:cNvGraphicFramePr>
            <a:graphicFrameLocks noGrp="1"/>
          </p:cNvGraphicFramePr>
          <p:nvPr>
            <p:extLst>
              <p:ext uri="{D42A27DB-BD31-4B8C-83A1-F6EECF244321}">
                <p14:modId xmlns:p14="http://schemas.microsoft.com/office/powerpoint/2010/main" val="3628619720"/>
              </p:ext>
            </p:extLst>
          </p:nvPr>
        </p:nvGraphicFramePr>
        <p:xfrm>
          <a:off x="377998" y="1284106"/>
          <a:ext cx="11443065" cy="4572000"/>
        </p:xfrm>
        <a:graphic>
          <a:graphicData uri="http://schemas.openxmlformats.org/drawingml/2006/table">
            <a:tbl>
              <a:tblPr firstRow="1" bandRow="1">
                <a:tableStyleId>{5940675A-B579-460E-94D1-54222C63F5DA}</a:tableStyleId>
              </a:tblPr>
              <a:tblGrid>
                <a:gridCol w="359724">
                  <a:extLst>
                    <a:ext uri="{9D8B030D-6E8A-4147-A177-3AD203B41FA5}">
                      <a16:colId xmlns:a16="http://schemas.microsoft.com/office/drawing/2014/main" val="2744887665"/>
                    </a:ext>
                  </a:extLst>
                </a:gridCol>
                <a:gridCol w="956688">
                  <a:extLst>
                    <a:ext uri="{9D8B030D-6E8A-4147-A177-3AD203B41FA5}">
                      <a16:colId xmlns:a16="http://schemas.microsoft.com/office/drawing/2014/main" val="2119039825"/>
                    </a:ext>
                  </a:extLst>
                </a:gridCol>
                <a:gridCol w="6977623">
                  <a:extLst>
                    <a:ext uri="{9D8B030D-6E8A-4147-A177-3AD203B41FA5}">
                      <a16:colId xmlns:a16="http://schemas.microsoft.com/office/drawing/2014/main" val="1828278700"/>
                    </a:ext>
                  </a:extLst>
                </a:gridCol>
                <a:gridCol w="1509929">
                  <a:extLst>
                    <a:ext uri="{9D8B030D-6E8A-4147-A177-3AD203B41FA5}">
                      <a16:colId xmlns:a16="http://schemas.microsoft.com/office/drawing/2014/main" val="3396584690"/>
                    </a:ext>
                  </a:extLst>
                </a:gridCol>
                <a:gridCol w="503702">
                  <a:extLst>
                    <a:ext uri="{9D8B030D-6E8A-4147-A177-3AD203B41FA5}">
                      <a16:colId xmlns:a16="http://schemas.microsoft.com/office/drawing/2014/main" val="3507934551"/>
                    </a:ext>
                  </a:extLst>
                </a:gridCol>
                <a:gridCol w="1135399">
                  <a:extLst>
                    <a:ext uri="{9D8B030D-6E8A-4147-A177-3AD203B41FA5}">
                      <a16:colId xmlns:a16="http://schemas.microsoft.com/office/drawing/2014/main" val="1783104759"/>
                    </a:ext>
                  </a:extLst>
                </a:gridCol>
              </a:tblGrid>
              <a:tr h="288000">
                <a:tc>
                  <a:txBody>
                    <a:bodyPr/>
                    <a:lstStyle/>
                    <a:p>
                      <a:endParaRPr lang="de-DE" sz="1400" dirty="0">
                        <a:solidFill>
                          <a:schemeClr val="tx2"/>
                        </a:solidFill>
                      </a:endParaRPr>
                    </a:p>
                  </a:txBody>
                  <a:tcPr>
                    <a:lnL w="12700" cap="flat" cmpd="sng" algn="ctr">
                      <a:solidFill>
                        <a:schemeClr val="accent3"/>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pPr lvl="0" algn="l"/>
                      <a:r>
                        <a:rPr lang="de-DE" sz="1400" b="1" dirty="0">
                          <a:solidFill>
                            <a:schemeClr val="tx2"/>
                          </a:solidFill>
                        </a:rPr>
                        <a:t>A0</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de-DE" sz="1400" b="0" baseline="0" dirty="0">
                          <a:solidFill>
                            <a:srgbClr val="00305E"/>
                          </a:solidFill>
                          <a:latin typeface="Arial" panose="020B0604020202020204" pitchFamily="34" charset="0"/>
                          <a:cs typeface="Arial" panose="020B0604020202020204" pitchFamily="34" charset="0"/>
                        </a:rPr>
                        <a:t>Grundpauschale Auftragsleistung</a:t>
                      </a:r>
                      <a:endParaRPr lang="de-DE" sz="1400" dirty="0">
                        <a:solidFill>
                          <a:schemeClr val="tx2"/>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endParaRPr lang="de-DE" sz="1400" dirty="0">
                        <a:solidFill>
                          <a:schemeClr val="tx2"/>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e-DE" sz="1400" dirty="0">
                        <a:solidFill>
                          <a:schemeClr val="tx2"/>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de-DE" sz="1400" dirty="0">
                          <a:solidFill>
                            <a:schemeClr val="tx2"/>
                          </a:solidFill>
                        </a:rPr>
                        <a:t>12,50 €</a:t>
                      </a:r>
                    </a:p>
                  </a:txBody>
                  <a:tcPr anchor="ctr">
                    <a:lnL w="12700" cap="flat" cmpd="sng" algn="ctr">
                      <a:no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797205416"/>
                  </a:ext>
                </a:extLst>
              </a:tr>
              <a:tr h="288000">
                <a:tc>
                  <a:txBody>
                    <a:bodyPr/>
                    <a:lstStyle/>
                    <a:p>
                      <a:endParaRPr lang="de-DE" sz="1400" dirty="0">
                        <a:solidFill>
                          <a:schemeClr val="tx2"/>
                        </a:solidFill>
                      </a:endParaRPr>
                    </a:p>
                  </a:txBody>
                  <a:tcPr>
                    <a:lnL w="12700" cap="flat" cmpd="sng" algn="ctr">
                      <a:solidFill>
                        <a:schemeClr val="accent3"/>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pPr lvl="0" algn="l"/>
                      <a:r>
                        <a:rPr lang="de-DE" sz="1400" b="1" dirty="0">
                          <a:solidFill>
                            <a:schemeClr val="tx2"/>
                          </a:solidFill>
                        </a:rPr>
                        <a:t>A1</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de-DE" sz="1400" b="0" dirty="0">
                          <a:solidFill>
                            <a:srgbClr val="00305E"/>
                          </a:solidFill>
                          <a:latin typeface="Arial" panose="020B0604020202020204" pitchFamily="34" charset="0"/>
                          <a:cs typeface="Arial" panose="020B0604020202020204" pitchFamily="34" charset="0"/>
                        </a:rPr>
                        <a:t>Spiroergometrie (siehe Einzelleistung)</a:t>
                      </a:r>
                      <a:endParaRPr lang="de-DE" sz="1400" dirty="0">
                        <a:solidFill>
                          <a:schemeClr val="tx2"/>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endParaRPr lang="de-DE" sz="1400" dirty="0">
                        <a:solidFill>
                          <a:schemeClr val="tx2"/>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e-DE" sz="1400" dirty="0">
                        <a:solidFill>
                          <a:schemeClr val="tx2"/>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de-DE" sz="1400" dirty="0">
                          <a:solidFill>
                            <a:schemeClr val="tx2"/>
                          </a:solidFill>
                        </a:rPr>
                        <a:t>44,00 €</a:t>
                      </a:r>
                    </a:p>
                  </a:txBody>
                  <a:tcPr anchor="ctr">
                    <a:lnL w="12700" cap="flat" cmpd="sng" algn="ctr">
                      <a:no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330019400"/>
                  </a:ext>
                </a:extLst>
              </a:tr>
              <a:tr h="288000">
                <a:tc>
                  <a:txBody>
                    <a:bodyPr/>
                    <a:lstStyle/>
                    <a:p>
                      <a:endParaRPr lang="de-DE" sz="1400" dirty="0">
                        <a:solidFill>
                          <a:schemeClr val="tx2"/>
                        </a:solidFill>
                      </a:endParaRPr>
                    </a:p>
                  </a:txBody>
                  <a:tcPr>
                    <a:lnL w="12700" cap="flat" cmpd="sng" algn="ctr">
                      <a:solidFill>
                        <a:schemeClr val="accent3"/>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pPr lvl="0" algn="l"/>
                      <a:r>
                        <a:rPr lang="de-DE" sz="1400" b="1" dirty="0">
                          <a:solidFill>
                            <a:schemeClr val="tx2"/>
                          </a:solidFill>
                        </a:rPr>
                        <a:t>A2</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de-DE" sz="1400" b="0" dirty="0">
                          <a:solidFill>
                            <a:srgbClr val="00305E"/>
                          </a:solidFill>
                          <a:latin typeface="Arial" panose="020B0604020202020204" pitchFamily="34" charset="0"/>
                          <a:cs typeface="Arial" panose="020B0604020202020204" pitchFamily="34" charset="0"/>
                        </a:rPr>
                        <a:t>Bronchoskopie (siehe Einzelleistung)</a:t>
                      </a:r>
                      <a:endParaRPr lang="de-DE" sz="1400" dirty="0">
                        <a:solidFill>
                          <a:schemeClr val="tx2"/>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endParaRPr lang="de-DE" sz="1400" dirty="0">
                        <a:solidFill>
                          <a:schemeClr val="tx2"/>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e-DE" sz="1400" dirty="0">
                        <a:solidFill>
                          <a:schemeClr val="tx2"/>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de-DE" sz="1400" dirty="0">
                          <a:solidFill>
                            <a:schemeClr val="tx2"/>
                          </a:solidFill>
                        </a:rPr>
                        <a:t>128,00 €</a:t>
                      </a:r>
                    </a:p>
                  </a:txBody>
                  <a:tcPr anchor="ctr">
                    <a:lnL w="12700" cap="flat" cmpd="sng" algn="ctr">
                      <a:no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898994400"/>
                  </a:ext>
                </a:extLst>
              </a:tr>
              <a:tr h="288000">
                <a:tc>
                  <a:txBody>
                    <a:bodyPr/>
                    <a:lstStyle/>
                    <a:p>
                      <a:endParaRPr lang="de-DE" sz="1400" dirty="0">
                        <a:solidFill>
                          <a:schemeClr val="tx2"/>
                        </a:solidFill>
                      </a:endParaRPr>
                    </a:p>
                  </a:txBody>
                  <a:tcPr>
                    <a:lnL w="12700" cap="flat" cmpd="sng" algn="ctr">
                      <a:solidFill>
                        <a:schemeClr val="accent3"/>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pPr lvl="0" algn="l"/>
                      <a:r>
                        <a:rPr lang="de-DE" sz="1400" b="1" dirty="0">
                          <a:solidFill>
                            <a:schemeClr val="tx2"/>
                          </a:solidFill>
                        </a:rPr>
                        <a:t>A3</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de-DE" sz="1400" b="0" baseline="0" dirty="0">
                          <a:solidFill>
                            <a:srgbClr val="00305E"/>
                          </a:solidFill>
                          <a:latin typeface="Arial" panose="020B0604020202020204" pitchFamily="34" charset="0"/>
                          <a:cs typeface="Arial" panose="020B0604020202020204" pitchFamily="34" charset="0"/>
                        </a:rPr>
                        <a:t>Polygrafie </a:t>
                      </a:r>
                      <a:r>
                        <a:rPr lang="de-DE" sz="1400" b="0" dirty="0">
                          <a:solidFill>
                            <a:srgbClr val="00305E"/>
                          </a:solidFill>
                          <a:latin typeface="Arial" panose="020B0604020202020204" pitchFamily="34" charset="0"/>
                          <a:cs typeface="Arial" panose="020B0604020202020204" pitchFamily="34" charset="0"/>
                        </a:rPr>
                        <a:t>(siehe Einzelleistung)</a:t>
                      </a:r>
                      <a:endParaRPr lang="de-DE" sz="1400" dirty="0">
                        <a:solidFill>
                          <a:schemeClr val="tx2"/>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endParaRPr lang="de-DE" sz="1400" dirty="0">
                        <a:solidFill>
                          <a:schemeClr val="tx2"/>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e-DE" sz="1400" dirty="0">
                        <a:solidFill>
                          <a:schemeClr val="tx2"/>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de-DE" sz="1400" dirty="0">
                          <a:solidFill>
                            <a:schemeClr val="tx2"/>
                          </a:solidFill>
                        </a:rPr>
                        <a:t>71,50 €</a:t>
                      </a:r>
                    </a:p>
                  </a:txBody>
                  <a:tcPr anchor="ctr">
                    <a:lnL w="12700" cap="flat" cmpd="sng" algn="ctr">
                      <a:no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634073005"/>
                  </a:ext>
                </a:extLst>
              </a:tr>
              <a:tr h="288000">
                <a:tc>
                  <a:txBody>
                    <a:bodyPr/>
                    <a:lstStyle/>
                    <a:p>
                      <a:endParaRPr lang="de-DE" sz="1400" dirty="0">
                        <a:solidFill>
                          <a:schemeClr val="tx2"/>
                        </a:solidFill>
                      </a:endParaRPr>
                    </a:p>
                  </a:txBody>
                  <a:tcPr>
                    <a:lnL w="12700" cap="flat" cmpd="sng" algn="ctr">
                      <a:solidFill>
                        <a:schemeClr val="accent3"/>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pPr lvl="0" algn="l"/>
                      <a:r>
                        <a:rPr lang="de-DE" sz="1400" b="1" dirty="0">
                          <a:solidFill>
                            <a:schemeClr val="tx2"/>
                          </a:solidFill>
                        </a:rPr>
                        <a:t>A4</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de-DE" sz="1400" b="0" dirty="0">
                          <a:solidFill>
                            <a:srgbClr val="00305E"/>
                          </a:solidFill>
                          <a:latin typeface="Arial" panose="020B0604020202020204" pitchFamily="34" charset="0"/>
                          <a:cs typeface="Arial" panose="020B0604020202020204" pitchFamily="34" charset="0"/>
                        </a:rPr>
                        <a:t>Polysomnografie (siehe Einzelleistung)</a:t>
                      </a:r>
                      <a:endParaRPr lang="de-DE" sz="1400" dirty="0">
                        <a:solidFill>
                          <a:schemeClr val="tx2"/>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endParaRPr lang="de-DE" sz="1400" dirty="0">
                        <a:solidFill>
                          <a:schemeClr val="tx2"/>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e-DE" sz="1400" dirty="0">
                        <a:solidFill>
                          <a:schemeClr val="tx2"/>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de-DE" sz="1400" dirty="0">
                          <a:solidFill>
                            <a:schemeClr val="tx2"/>
                          </a:solidFill>
                        </a:rPr>
                        <a:t>353,00 €</a:t>
                      </a:r>
                    </a:p>
                  </a:txBody>
                  <a:tcPr anchor="ctr">
                    <a:lnL w="12700" cap="flat" cmpd="sng" algn="ctr">
                      <a:no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436085436"/>
                  </a:ext>
                </a:extLst>
              </a:tr>
              <a:tr h="288000">
                <a:tc>
                  <a:txBody>
                    <a:bodyPr/>
                    <a:lstStyle/>
                    <a:p>
                      <a:endParaRPr lang="de-DE" sz="1400" dirty="0">
                        <a:solidFill>
                          <a:schemeClr val="tx2"/>
                        </a:solidFill>
                      </a:endParaRPr>
                    </a:p>
                  </a:txBody>
                  <a:tcPr>
                    <a:lnL w="12700" cap="flat" cmpd="sng" algn="ctr">
                      <a:solidFill>
                        <a:schemeClr val="accent3"/>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pPr lvl="0" algn="l"/>
                      <a:r>
                        <a:rPr lang="de-DE" sz="1400" b="1" dirty="0">
                          <a:solidFill>
                            <a:schemeClr val="tx2"/>
                          </a:solidFill>
                        </a:rPr>
                        <a:t>A5A</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de-DE" sz="1400" b="0" dirty="0">
                          <a:solidFill>
                            <a:srgbClr val="00305E"/>
                          </a:solidFill>
                          <a:latin typeface="Arial" panose="020B0604020202020204" pitchFamily="34" charset="0"/>
                          <a:cs typeface="Arial" panose="020B0604020202020204" pitchFamily="34" charset="0"/>
                        </a:rPr>
                        <a:t>Diagnostikkomplex I (siehe Einzelleistung)</a:t>
                      </a:r>
                      <a:endParaRPr lang="de-DE" sz="1400" dirty="0">
                        <a:solidFill>
                          <a:schemeClr val="tx2"/>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endParaRPr lang="de-DE" sz="1400" dirty="0">
                        <a:solidFill>
                          <a:schemeClr val="tx2"/>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e-DE" sz="1400" dirty="0">
                        <a:solidFill>
                          <a:schemeClr val="tx2"/>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de-DE" sz="1400" dirty="0">
                          <a:solidFill>
                            <a:schemeClr val="tx2"/>
                          </a:solidFill>
                        </a:rPr>
                        <a:t>40,00 €</a:t>
                      </a:r>
                    </a:p>
                  </a:txBody>
                  <a:tcPr anchor="ctr">
                    <a:lnL w="12700" cap="flat" cmpd="sng" algn="ctr">
                      <a:no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639901200"/>
                  </a:ext>
                </a:extLst>
              </a:tr>
              <a:tr h="288000">
                <a:tc>
                  <a:txBody>
                    <a:bodyPr/>
                    <a:lstStyle/>
                    <a:p>
                      <a:endParaRPr lang="de-DE" sz="1400" dirty="0">
                        <a:solidFill>
                          <a:schemeClr val="tx2"/>
                        </a:solidFill>
                      </a:endParaRPr>
                    </a:p>
                  </a:txBody>
                  <a:tcPr>
                    <a:lnL w="12700" cap="flat" cmpd="sng" algn="ctr">
                      <a:solidFill>
                        <a:schemeClr val="accent3"/>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pPr lvl="0" algn="l"/>
                      <a:r>
                        <a:rPr lang="de-DE" sz="1400" b="1" dirty="0">
                          <a:solidFill>
                            <a:schemeClr val="tx2"/>
                          </a:solidFill>
                        </a:rPr>
                        <a:t>A5B</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de-DE" sz="1400" b="0" dirty="0">
                          <a:solidFill>
                            <a:srgbClr val="00305E"/>
                          </a:solidFill>
                          <a:latin typeface="Arial" panose="020B0604020202020204" pitchFamily="34" charset="0"/>
                          <a:cs typeface="Arial" panose="020B0604020202020204" pitchFamily="34" charset="0"/>
                        </a:rPr>
                        <a:t>Diagnostikkomplex II (siehe Einzelleistung)</a:t>
                      </a:r>
                      <a:endParaRPr lang="de-DE" sz="1400" dirty="0">
                        <a:solidFill>
                          <a:schemeClr val="tx2"/>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endParaRPr lang="de-DE" sz="1400" dirty="0">
                        <a:solidFill>
                          <a:schemeClr val="tx2"/>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e-DE" sz="1400" dirty="0">
                        <a:solidFill>
                          <a:schemeClr val="tx2"/>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de-DE" sz="1400" dirty="0">
                          <a:solidFill>
                            <a:schemeClr val="tx2"/>
                          </a:solidFill>
                        </a:rPr>
                        <a:t>30,00 €</a:t>
                      </a:r>
                    </a:p>
                  </a:txBody>
                  <a:tcPr anchor="ctr">
                    <a:lnL w="12700" cap="flat" cmpd="sng" algn="ctr">
                      <a:no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679238118"/>
                  </a:ext>
                </a:extLst>
              </a:tr>
              <a:tr h="288000">
                <a:tc>
                  <a:txBody>
                    <a:bodyPr/>
                    <a:lstStyle/>
                    <a:p>
                      <a:endParaRPr lang="de-DE" sz="1400" dirty="0">
                        <a:solidFill>
                          <a:schemeClr val="tx2"/>
                        </a:solidFill>
                      </a:endParaRPr>
                    </a:p>
                  </a:txBody>
                  <a:tcPr>
                    <a:lnL w="12700" cap="flat" cmpd="sng" algn="ctr">
                      <a:solidFill>
                        <a:schemeClr val="accent3"/>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pPr lvl="0" algn="l"/>
                      <a:r>
                        <a:rPr lang="de-DE" sz="1400" b="1" dirty="0">
                          <a:solidFill>
                            <a:schemeClr val="tx2"/>
                          </a:solidFill>
                        </a:rPr>
                        <a:t>A5C</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de-DE" sz="1400" b="0" dirty="0">
                          <a:solidFill>
                            <a:srgbClr val="00305E"/>
                          </a:solidFill>
                          <a:latin typeface="Arial" panose="020B0604020202020204" pitchFamily="34" charset="0"/>
                          <a:cs typeface="Arial" panose="020B0604020202020204" pitchFamily="34" charset="0"/>
                        </a:rPr>
                        <a:t>Diagnostikkomplex III (siehe Einzelleistung)</a:t>
                      </a:r>
                      <a:endParaRPr lang="de-DE" sz="1400" dirty="0">
                        <a:solidFill>
                          <a:schemeClr val="tx2"/>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endParaRPr lang="de-DE" sz="1400" dirty="0">
                        <a:solidFill>
                          <a:schemeClr val="tx2"/>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e-DE" sz="1400" dirty="0">
                        <a:solidFill>
                          <a:schemeClr val="tx2"/>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de-DE" sz="1400" dirty="0">
                          <a:solidFill>
                            <a:schemeClr val="tx2"/>
                          </a:solidFill>
                        </a:rPr>
                        <a:t>25,00 €</a:t>
                      </a:r>
                    </a:p>
                  </a:txBody>
                  <a:tcPr anchor="ctr">
                    <a:lnL w="12700" cap="flat" cmpd="sng" algn="ctr">
                      <a:no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13851227"/>
                  </a:ext>
                </a:extLst>
              </a:tr>
              <a:tr h="288000">
                <a:tc>
                  <a:txBody>
                    <a:bodyPr/>
                    <a:lstStyle/>
                    <a:p>
                      <a:endParaRPr lang="de-DE" sz="1400" dirty="0">
                        <a:solidFill>
                          <a:schemeClr val="tx2"/>
                        </a:solidFill>
                      </a:endParaRPr>
                    </a:p>
                  </a:txBody>
                  <a:tcPr>
                    <a:lnL w="12700" cap="flat" cmpd="sng" algn="ctr">
                      <a:solidFill>
                        <a:schemeClr val="accent3"/>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pPr lvl="0" algn="l"/>
                      <a:r>
                        <a:rPr lang="de-DE" sz="1400" b="1" dirty="0">
                          <a:solidFill>
                            <a:schemeClr val="tx2"/>
                          </a:solidFill>
                        </a:rPr>
                        <a:t>A6</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de-DE" sz="1400" b="0" dirty="0">
                          <a:solidFill>
                            <a:srgbClr val="00305E"/>
                          </a:solidFill>
                          <a:latin typeface="Arial" panose="020B0604020202020204" pitchFamily="34" charset="0"/>
                          <a:cs typeface="Arial" panose="020B0604020202020204" pitchFamily="34" charset="0"/>
                        </a:rPr>
                        <a:t>Hyposensibilisierungsbehandlung</a:t>
                      </a:r>
                      <a:endParaRPr lang="de-DE" sz="1400" dirty="0">
                        <a:solidFill>
                          <a:schemeClr val="tx2"/>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endParaRPr lang="de-DE" sz="1400" dirty="0">
                        <a:solidFill>
                          <a:schemeClr val="tx2"/>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e-DE" sz="1400" dirty="0">
                        <a:solidFill>
                          <a:schemeClr val="tx2"/>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de-DE" sz="1400" dirty="0">
                          <a:solidFill>
                            <a:schemeClr val="tx2"/>
                          </a:solidFill>
                        </a:rPr>
                        <a:t>10,00 €</a:t>
                      </a:r>
                    </a:p>
                  </a:txBody>
                  <a:tcPr anchor="ctr">
                    <a:lnL w="12700" cap="flat" cmpd="sng" algn="ctr">
                      <a:no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448919726"/>
                  </a:ext>
                </a:extLst>
              </a:tr>
              <a:tr h="288000">
                <a:tc>
                  <a:txBody>
                    <a:bodyPr/>
                    <a:lstStyle/>
                    <a:p>
                      <a:endParaRPr lang="de-DE" sz="1400" dirty="0">
                        <a:solidFill>
                          <a:schemeClr val="tx2"/>
                        </a:solidFill>
                      </a:endParaRPr>
                    </a:p>
                  </a:txBody>
                  <a:tcPr>
                    <a:lnL w="12700" cap="flat" cmpd="sng" algn="ctr">
                      <a:solidFill>
                        <a:schemeClr val="accent3"/>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pPr lvl="0" algn="l"/>
                      <a:r>
                        <a:rPr lang="de-DE" sz="1400" b="1" dirty="0">
                          <a:solidFill>
                            <a:schemeClr val="tx2"/>
                          </a:solidFill>
                        </a:rPr>
                        <a:t>A7</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de-DE" sz="1400" b="0" dirty="0">
                          <a:solidFill>
                            <a:srgbClr val="00305E"/>
                          </a:solidFill>
                          <a:latin typeface="Arial" panose="020B0604020202020204" pitchFamily="34" charset="0"/>
                          <a:cs typeface="Arial" panose="020B0604020202020204" pitchFamily="34" charset="0"/>
                        </a:rPr>
                        <a:t>Aufwändige subkutane Therapie bei schwerem Asthma (siehe Einzelleistung)</a:t>
                      </a:r>
                      <a:endParaRPr lang="de-DE" sz="1400" dirty="0">
                        <a:solidFill>
                          <a:schemeClr val="tx2"/>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endParaRPr lang="de-DE" sz="1400" dirty="0">
                        <a:solidFill>
                          <a:schemeClr val="tx2"/>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e-DE" sz="1400" dirty="0">
                        <a:solidFill>
                          <a:schemeClr val="tx2"/>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de-DE" sz="1400" dirty="0">
                          <a:solidFill>
                            <a:schemeClr val="tx2"/>
                          </a:solidFill>
                        </a:rPr>
                        <a:t>20,00 €</a:t>
                      </a:r>
                    </a:p>
                  </a:txBody>
                  <a:tcPr anchor="ctr">
                    <a:lnL w="12700" cap="flat" cmpd="sng" algn="ctr">
                      <a:no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248062427"/>
                  </a:ext>
                </a:extLst>
              </a:tr>
              <a:tr h="288000">
                <a:tc>
                  <a:txBody>
                    <a:bodyPr/>
                    <a:lstStyle/>
                    <a:p>
                      <a:endParaRPr lang="de-DE" sz="1400" dirty="0">
                        <a:solidFill>
                          <a:schemeClr val="tx2"/>
                        </a:solidFill>
                      </a:endParaRPr>
                    </a:p>
                  </a:txBody>
                  <a:tcPr>
                    <a:lnL w="12700" cap="flat" cmpd="sng" algn="ctr">
                      <a:solidFill>
                        <a:schemeClr val="accent3"/>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pPr lvl="0" algn="l"/>
                      <a:r>
                        <a:rPr lang="de-DE" sz="1400" b="1" dirty="0">
                          <a:solidFill>
                            <a:schemeClr val="tx2"/>
                          </a:solidFill>
                        </a:rPr>
                        <a:t>A8</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de-DE" sz="1400" b="0" dirty="0">
                          <a:solidFill>
                            <a:srgbClr val="00305E"/>
                          </a:solidFill>
                          <a:latin typeface="Arial" panose="020B0604020202020204" pitchFamily="34" charset="0"/>
                          <a:cs typeface="Arial" panose="020B0604020202020204" pitchFamily="34" charset="0"/>
                        </a:rPr>
                        <a:t>Intensivierte Betreuung bei aufwändiger Infusionstherapie (siehe Einzelleistung)</a:t>
                      </a:r>
                      <a:endParaRPr lang="de-DE" sz="1400" dirty="0">
                        <a:solidFill>
                          <a:schemeClr val="tx2"/>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endParaRPr lang="de-DE" sz="1400" dirty="0">
                        <a:solidFill>
                          <a:schemeClr val="tx2"/>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e-DE" sz="1400" dirty="0">
                        <a:solidFill>
                          <a:schemeClr val="tx2"/>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de-DE" sz="1400" dirty="0">
                          <a:solidFill>
                            <a:schemeClr val="tx2"/>
                          </a:solidFill>
                        </a:rPr>
                        <a:t>40,00 €</a:t>
                      </a:r>
                    </a:p>
                  </a:txBody>
                  <a:tcPr anchor="ctr">
                    <a:lnL w="12700" cap="flat" cmpd="sng" algn="ctr">
                      <a:no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605268213"/>
                  </a:ext>
                </a:extLst>
              </a:tr>
              <a:tr h="288000">
                <a:tc>
                  <a:txBody>
                    <a:bodyPr/>
                    <a:lstStyle/>
                    <a:p>
                      <a:endParaRPr lang="de-DE" sz="1400" dirty="0">
                        <a:solidFill>
                          <a:schemeClr val="tx2"/>
                        </a:solidFill>
                      </a:endParaRPr>
                    </a:p>
                  </a:txBody>
                  <a:tcPr>
                    <a:lnL w="12700" cap="flat" cmpd="sng" algn="ctr">
                      <a:solidFill>
                        <a:schemeClr val="accent3"/>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pPr lvl="0" algn="l"/>
                      <a:r>
                        <a:rPr lang="de-DE" sz="1400" b="1" dirty="0">
                          <a:solidFill>
                            <a:schemeClr val="tx2"/>
                          </a:solidFill>
                        </a:rPr>
                        <a:t>A9</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de-DE" sz="1400" b="0" dirty="0">
                          <a:solidFill>
                            <a:srgbClr val="00305E"/>
                          </a:solidFill>
                          <a:latin typeface="Arial" panose="020B0604020202020204" pitchFamily="34" charset="0"/>
                          <a:cs typeface="Arial" panose="020B0604020202020204" pitchFamily="34" charset="0"/>
                        </a:rPr>
                        <a:t>Röntgen </a:t>
                      </a:r>
                      <a:endParaRPr lang="de-DE" sz="1400" dirty="0">
                        <a:solidFill>
                          <a:schemeClr val="tx2"/>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endParaRPr lang="de-DE" sz="1400" dirty="0">
                        <a:solidFill>
                          <a:schemeClr val="tx2"/>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e-DE" sz="1400" dirty="0">
                        <a:solidFill>
                          <a:schemeClr val="tx2"/>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de-DE" sz="1400" dirty="0">
                          <a:solidFill>
                            <a:schemeClr val="tx2"/>
                          </a:solidFill>
                        </a:rPr>
                        <a:t>12,50 €</a:t>
                      </a:r>
                    </a:p>
                  </a:txBody>
                  <a:tcPr anchor="ctr">
                    <a:lnL w="12700" cap="flat" cmpd="sng" algn="ctr">
                      <a:no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49975957"/>
                  </a:ext>
                </a:extLst>
              </a:tr>
              <a:tr h="288000">
                <a:tc>
                  <a:txBody>
                    <a:bodyPr/>
                    <a:lstStyle/>
                    <a:p>
                      <a:endParaRPr lang="de-DE" sz="1400" dirty="0">
                        <a:solidFill>
                          <a:schemeClr val="tx2"/>
                        </a:solidFill>
                      </a:endParaRPr>
                    </a:p>
                  </a:txBody>
                  <a:tcPr>
                    <a:lnL w="12700" cap="flat" cmpd="sng" algn="ctr">
                      <a:solidFill>
                        <a:schemeClr val="accent3"/>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pPr lvl="0" algn="l"/>
                      <a:r>
                        <a:rPr lang="de-DE" sz="1400" b="1" dirty="0">
                          <a:solidFill>
                            <a:schemeClr val="tx2"/>
                          </a:solidFill>
                        </a:rPr>
                        <a:t>A10</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de-DE" sz="1400" b="0" dirty="0">
                          <a:solidFill>
                            <a:srgbClr val="00305E"/>
                          </a:solidFill>
                          <a:latin typeface="Arial" panose="020B0604020202020204" pitchFamily="34" charset="0"/>
                          <a:cs typeface="Arial" panose="020B0604020202020204" pitchFamily="34" charset="0"/>
                        </a:rPr>
                        <a:t>Sonografie</a:t>
                      </a:r>
                      <a:endParaRPr lang="de-DE" sz="1400" dirty="0">
                        <a:solidFill>
                          <a:schemeClr val="tx2"/>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endParaRPr lang="de-DE" sz="1400" dirty="0">
                        <a:solidFill>
                          <a:schemeClr val="tx2"/>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e-DE" sz="1400" dirty="0">
                        <a:solidFill>
                          <a:schemeClr val="tx2"/>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de-DE" sz="1400" dirty="0">
                          <a:solidFill>
                            <a:schemeClr val="tx2"/>
                          </a:solidFill>
                        </a:rPr>
                        <a:t>16,50 €</a:t>
                      </a:r>
                    </a:p>
                  </a:txBody>
                  <a:tcPr anchor="ctr">
                    <a:lnL w="12700" cap="flat" cmpd="sng" algn="ctr">
                      <a:no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78033139"/>
                  </a:ext>
                </a:extLst>
              </a:tr>
              <a:tr h="288000">
                <a:tc>
                  <a:txBody>
                    <a:bodyPr/>
                    <a:lstStyle/>
                    <a:p>
                      <a:endParaRPr lang="de-DE" sz="1400" dirty="0">
                        <a:solidFill>
                          <a:schemeClr val="tx2"/>
                        </a:solidFill>
                      </a:endParaRPr>
                    </a:p>
                  </a:txBody>
                  <a:tcPr>
                    <a:lnL w="12700" cap="flat" cmpd="sng" algn="ctr">
                      <a:solidFill>
                        <a:schemeClr val="accent3"/>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pPr lvl="0" algn="l"/>
                      <a:r>
                        <a:rPr lang="de-DE" sz="1400" b="1" dirty="0">
                          <a:solidFill>
                            <a:schemeClr val="tx2"/>
                          </a:solidFill>
                        </a:rPr>
                        <a:t>A11</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de-DE" sz="1400" b="0" dirty="0">
                          <a:solidFill>
                            <a:srgbClr val="00305E"/>
                          </a:solidFill>
                          <a:latin typeface="Arial" panose="020B0604020202020204" pitchFamily="34" charset="0"/>
                          <a:cs typeface="Arial" panose="020B0604020202020204" pitchFamily="34" charset="0"/>
                        </a:rPr>
                        <a:t>Duplex-Sonografie</a:t>
                      </a:r>
                      <a:endParaRPr lang="de-DE" sz="1400" dirty="0">
                        <a:solidFill>
                          <a:schemeClr val="tx2"/>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endParaRPr lang="de-DE" sz="1400" dirty="0">
                        <a:solidFill>
                          <a:schemeClr val="tx2"/>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e-DE" sz="1400" dirty="0">
                        <a:solidFill>
                          <a:schemeClr val="tx2"/>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de-DE" sz="1400" dirty="0">
                          <a:solidFill>
                            <a:schemeClr val="tx2"/>
                          </a:solidFill>
                        </a:rPr>
                        <a:t>20,00 €</a:t>
                      </a:r>
                    </a:p>
                  </a:txBody>
                  <a:tcPr anchor="ctr">
                    <a:lnL w="12700" cap="flat" cmpd="sng" algn="ctr">
                      <a:no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5430436"/>
                  </a:ext>
                </a:extLst>
              </a:tr>
              <a:tr h="288000">
                <a:tc>
                  <a:txBody>
                    <a:bodyPr/>
                    <a:lstStyle/>
                    <a:p>
                      <a:endParaRPr lang="de-DE" sz="1400" dirty="0">
                        <a:solidFill>
                          <a:schemeClr val="tx2"/>
                        </a:solidFill>
                      </a:endParaRPr>
                    </a:p>
                  </a:txBody>
                  <a:tcPr>
                    <a:lnL w="12700" cap="flat" cmpd="sng" algn="ctr">
                      <a:solidFill>
                        <a:schemeClr val="accent3"/>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pPr lvl="0" algn="l"/>
                      <a:r>
                        <a:rPr lang="de-DE" sz="1400" b="1" dirty="0">
                          <a:solidFill>
                            <a:schemeClr val="tx2"/>
                          </a:solidFill>
                        </a:rPr>
                        <a:t>A12</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de-DE" sz="1400" dirty="0" err="1">
                          <a:solidFill>
                            <a:schemeClr val="tx2"/>
                          </a:solidFill>
                        </a:rPr>
                        <a:t>FeNO</a:t>
                      </a:r>
                      <a:r>
                        <a:rPr lang="de-DE" sz="1400" dirty="0">
                          <a:solidFill>
                            <a:schemeClr val="tx2"/>
                          </a:solidFill>
                        </a:rPr>
                        <a:t>-Messung</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endParaRPr lang="de-DE" sz="1400" dirty="0">
                        <a:solidFill>
                          <a:schemeClr val="tx2"/>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e-DE" sz="1400" dirty="0">
                        <a:solidFill>
                          <a:schemeClr val="tx2"/>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de-DE" sz="1400" dirty="0">
                          <a:solidFill>
                            <a:schemeClr val="tx2"/>
                          </a:solidFill>
                        </a:rPr>
                        <a:t>17,00 €</a:t>
                      </a:r>
                    </a:p>
                  </a:txBody>
                  <a:tcPr anchor="ctr">
                    <a:lnL w="12700" cap="flat" cmpd="sng" algn="ctr">
                      <a:no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526723381"/>
                  </a:ext>
                </a:extLst>
              </a:tr>
            </a:tbl>
          </a:graphicData>
        </a:graphic>
      </p:graphicFrame>
      <p:sp>
        <p:nvSpPr>
          <p:cNvPr id="2" name="Titel 1">
            <a:extLst>
              <a:ext uri="{FF2B5EF4-FFF2-40B4-BE49-F238E27FC236}">
                <a16:creationId xmlns:a16="http://schemas.microsoft.com/office/drawing/2014/main" id="{39B254AA-3B44-F511-79A4-9F4F880C4483}"/>
              </a:ext>
            </a:extLst>
          </p:cNvPr>
          <p:cNvSpPr>
            <a:spLocks noGrp="1"/>
          </p:cNvSpPr>
          <p:nvPr>
            <p:ph type="title"/>
          </p:nvPr>
        </p:nvSpPr>
        <p:spPr/>
        <p:txBody>
          <a:bodyPr/>
          <a:lstStyle/>
          <a:p>
            <a:r>
              <a:rPr lang="de-DE" dirty="0"/>
              <a:t>Vergütungslogik</a:t>
            </a:r>
          </a:p>
        </p:txBody>
      </p:sp>
      <p:sp>
        <p:nvSpPr>
          <p:cNvPr id="3" name="Textplatzhalter 2">
            <a:extLst>
              <a:ext uri="{FF2B5EF4-FFF2-40B4-BE49-F238E27FC236}">
                <a16:creationId xmlns:a16="http://schemas.microsoft.com/office/drawing/2014/main" id="{E75D8D1A-E78E-53F3-8125-E9EA97FE378B}"/>
              </a:ext>
            </a:extLst>
          </p:cNvPr>
          <p:cNvSpPr>
            <a:spLocks noGrp="1"/>
          </p:cNvSpPr>
          <p:nvPr>
            <p:ph type="body" sz="quarter" idx="20"/>
          </p:nvPr>
        </p:nvSpPr>
        <p:spPr/>
        <p:txBody>
          <a:bodyPr/>
          <a:lstStyle/>
          <a:p>
            <a:r>
              <a:rPr lang="de-DE" dirty="0"/>
              <a:t>Auftragsleistungen</a:t>
            </a:r>
          </a:p>
        </p:txBody>
      </p:sp>
      <p:sp>
        <p:nvSpPr>
          <p:cNvPr id="4" name="Foliennummernplatzhalter 3">
            <a:extLst>
              <a:ext uri="{FF2B5EF4-FFF2-40B4-BE49-F238E27FC236}">
                <a16:creationId xmlns:a16="http://schemas.microsoft.com/office/drawing/2014/main" id="{7F1E343B-6FBF-AD98-3260-0F00D3E84961}"/>
              </a:ext>
            </a:extLst>
          </p:cNvPr>
          <p:cNvSpPr>
            <a:spLocks noGrp="1"/>
          </p:cNvSpPr>
          <p:nvPr>
            <p:ph type="sldNum" sz="quarter" idx="16"/>
          </p:nvPr>
        </p:nvSpPr>
        <p:spPr/>
        <p:txBody>
          <a:bodyPr/>
          <a:lstStyle/>
          <a:p>
            <a:fld id="{563F8326-2D3F-44D0-8A27-327B93DAAA3E}" type="slidenum">
              <a:rPr lang="de-DE" smtClean="0"/>
              <a:pPr/>
              <a:t>52</a:t>
            </a:fld>
            <a:endParaRPr lang="de-DE"/>
          </a:p>
        </p:txBody>
      </p:sp>
      <p:sp>
        <p:nvSpPr>
          <p:cNvPr id="6" name="Rechteck 5">
            <a:extLst>
              <a:ext uri="{FF2B5EF4-FFF2-40B4-BE49-F238E27FC236}">
                <a16:creationId xmlns:a16="http://schemas.microsoft.com/office/drawing/2014/main" id="{2623951E-EC3F-E2C5-768A-F6135F338E66}"/>
              </a:ext>
            </a:extLst>
          </p:cNvPr>
          <p:cNvSpPr/>
          <p:nvPr/>
        </p:nvSpPr>
        <p:spPr>
          <a:xfrm>
            <a:off x="1357361" y="5924082"/>
            <a:ext cx="9477278" cy="504609"/>
          </a:xfrm>
          <a:prstGeom prst="rect">
            <a:avLst/>
          </a:prstGeom>
          <a:noFill/>
          <a:ln w="28575">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lIns="72000" tIns="72000" rIns="72000" bIns="72000" rtlCol="0" anchor="ctr"/>
          <a:lstStyle/>
          <a:p>
            <a:pPr>
              <a:spcAft>
                <a:spcPts val="600"/>
              </a:spcAft>
            </a:pPr>
            <a:r>
              <a:rPr lang="de-DE" sz="1600" b="1" dirty="0">
                <a:solidFill>
                  <a:schemeClr val="tx2"/>
                </a:solidFill>
              </a:rPr>
              <a:t>Hinweis: </a:t>
            </a:r>
            <a:r>
              <a:rPr lang="de-DE" sz="1600" dirty="0">
                <a:solidFill>
                  <a:schemeClr val="tx2"/>
                </a:solidFill>
              </a:rPr>
              <a:t>Neben Auftragsleistungen sind keine anderen Leistungen des Vertrags abrechenbar</a:t>
            </a:r>
            <a:br>
              <a:rPr lang="de-DE" sz="1600" dirty="0">
                <a:solidFill>
                  <a:schemeClr val="tx2"/>
                </a:solidFill>
              </a:rPr>
            </a:br>
            <a:r>
              <a:rPr lang="de-DE" sz="1600" dirty="0">
                <a:solidFill>
                  <a:schemeClr val="tx2"/>
                </a:solidFill>
              </a:rPr>
              <a:t>Die Abrechnung von Auftragsleistungen erfordert eine „Überweisung Zielauftrag“</a:t>
            </a:r>
          </a:p>
        </p:txBody>
      </p:sp>
      <p:pic>
        <p:nvPicPr>
          <p:cNvPr id="7" name="Grafik 6">
            <a:extLst>
              <a:ext uri="{FF2B5EF4-FFF2-40B4-BE49-F238E27FC236}">
                <a16:creationId xmlns:a16="http://schemas.microsoft.com/office/drawing/2014/main" id="{58853DCF-FD9C-E331-9C85-4F4FF60364CA}"/>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247297" y="2225591"/>
            <a:ext cx="281237" cy="25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Grafik 7">
            <a:extLst>
              <a:ext uri="{FF2B5EF4-FFF2-40B4-BE49-F238E27FC236}">
                <a16:creationId xmlns:a16="http://schemas.microsoft.com/office/drawing/2014/main" id="{070E83CB-F1B2-A316-A0EA-D0C2A29E0F46}"/>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247297" y="2527387"/>
            <a:ext cx="281237" cy="25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Grafik 8">
            <a:extLst>
              <a:ext uri="{FF2B5EF4-FFF2-40B4-BE49-F238E27FC236}">
                <a16:creationId xmlns:a16="http://schemas.microsoft.com/office/drawing/2014/main" id="{1D15C47C-A0EC-EACD-4972-9C804C006AA2}"/>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247297" y="4656369"/>
            <a:ext cx="281237" cy="25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Grafik 9">
            <a:extLst>
              <a:ext uri="{FF2B5EF4-FFF2-40B4-BE49-F238E27FC236}">
                <a16:creationId xmlns:a16="http://schemas.microsoft.com/office/drawing/2014/main" id="{53ABBDC9-AAD0-2FAD-39C3-6D3273EBAF32}"/>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247297" y="4961915"/>
            <a:ext cx="281237" cy="25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Grafik 10">
            <a:extLst>
              <a:ext uri="{FF2B5EF4-FFF2-40B4-BE49-F238E27FC236}">
                <a16:creationId xmlns:a16="http://schemas.microsoft.com/office/drawing/2014/main" id="{6B91803C-7BB0-2296-931A-492114A406BE}"/>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247297" y="5283010"/>
            <a:ext cx="281237" cy="25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Grafik 12">
            <a:extLst>
              <a:ext uri="{FF2B5EF4-FFF2-40B4-BE49-F238E27FC236}">
                <a16:creationId xmlns:a16="http://schemas.microsoft.com/office/drawing/2014/main" id="{5A80F947-E110-DBE1-666E-B545E0244A5B}"/>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247296" y="5579103"/>
            <a:ext cx="281237" cy="25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Fußzeilenplatzhalter 5">
            <a:extLst>
              <a:ext uri="{FF2B5EF4-FFF2-40B4-BE49-F238E27FC236}">
                <a16:creationId xmlns:a16="http://schemas.microsoft.com/office/drawing/2014/main" id="{BC9FE6E0-CF35-A7CB-F179-B74AC1E83A03}"/>
              </a:ext>
            </a:extLst>
          </p:cNvPr>
          <p:cNvSpPr>
            <a:spLocks noGrp="1"/>
          </p:cNvSpPr>
          <p:nvPr>
            <p:ph type="ftr" sz="quarter" idx="15"/>
          </p:nvPr>
        </p:nvSpPr>
        <p:spPr>
          <a:xfrm>
            <a:off x="5384846" y="6507057"/>
            <a:ext cx="1422307" cy="180000"/>
          </a:xfrm>
        </p:spPr>
        <p:txBody>
          <a:bodyPr/>
          <a:lstStyle/>
          <a:p>
            <a:r>
              <a:rPr lang="de-DE" dirty="0"/>
              <a:t>Vertragsschulung Pneumologie</a:t>
            </a:r>
          </a:p>
        </p:txBody>
      </p:sp>
      <p:sp>
        <p:nvSpPr>
          <p:cNvPr id="17" name="Fußzeilenplatzhalter 5">
            <a:extLst>
              <a:ext uri="{FF2B5EF4-FFF2-40B4-BE49-F238E27FC236}">
                <a16:creationId xmlns:a16="http://schemas.microsoft.com/office/drawing/2014/main" id="{D93D7883-D32B-70A5-623A-972DC646149C}"/>
              </a:ext>
            </a:extLst>
          </p:cNvPr>
          <p:cNvSpPr txBox="1">
            <a:spLocks/>
          </p:cNvSpPr>
          <p:nvPr/>
        </p:nvSpPr>
        <p:spPr>
          <a:xfrm>
            <a:off x="928555" y="6507057"/>
            <a:ext cx="1422307" cy="180000"/>
          </a:xfrm>
          <a:prstGeom prst="rect">
            <a:avLst/>
          </a:prstGeom>
        </p:spPr>
        <p:txBody>
          <a:bodyPr vert="horz" lIns="0" tIns="0" rIns="0" bIns="0" rtlCol="0" anchor="t"/>
          <a:lstStyle>
            <a:defPPr>
              <a:defRPr lang="de-DE"/>
            </a:defPPr>
            <a:lvl1pPr marL="0" algn="l" defTabSz="914400" rtl="0" eaLnBrk="1" latinLnBrk="0" hangingPunct="1">
              <a:defRPr sz="800" kern="1200">
                <a:solidFill>
                  <a:schemeClr val="tx2"/>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7417286-CD27-4536-AB02-35836954B47B}" type="datetime1">
              <a:rPr lang="de-DE"/>
              <a:t>02.10.2026</a:t>
            </a:fld>
            <a:endParaRPr lang="de-DE" dirty="0"/>
          </a:p>
        </p:txBody>
      </p:sp>
    </p:spTree>
    <p:extLst>
      <p:ext uri="{BB962C8B-B14F-4D97-AF65-F5344CB8AC3E}">
        <p14:creationId xmlns:p14="http://schemas.microsoft.com/office/powerpoint/2010/main" val="250206141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43D013-AD9C-7D45-A7AD-42AD3A1FFB54}"/>
            </a:ext>
          </a:extLst>
        </p:cNvPr>
        <p:cNvGrpSpPr/>
        <p:nvPr/>
      </p:nvGrpSpPr>
      <p:grpSpPr>
        <a:xfrm>
          <a:off x="0" y="0"/>
          <a:ext cx="0" cy="0"/>
          <a:chOff x="0" y="0"/>
          <a:chExt cx="0" cy="0"/>
        </a:xfrm>
      </p:grpSpPr>
      <p:graphicFrame>
        <p:nvGraphicFramePr>
          <p:cNvPr id="12" name="Tabelle 11">
            <a:extLst>
              <a:ext uri="{FF2B5EF4-FFF2-40B4-BE49-F238E27FC236}">
                <a16:creationId xmlns:a16="http://schemas.microsoft.com/office/drawing/2014/main" id="{67D10631-216B-CD11-BF55-0870C1DB5F4B}"/>
              </a:ext>
            </a:extLst>
          </p:cNvPr>
          <p:cNvGraphicFramePr>
            <a:graphicFrameLocks noGrp="1"/>
          </p:cNvGraphicFramePr>
          <p:nvPr>
            <p:extLst>
              <p:ext uri="{D42A27DB-BD31-4B8C-83A1-F6EECF244321}">
                <p14:modId xmlns:p14="http://schemas.microsoft.com/office/powerpoint/2010/main" val="3553795193"/>
              </p:ext>
            </p:extLst>
          </p:nvPr>
        </p:nvGraphicFramePr>
        <p:xfrm>
          <a:off x="373063" y="2044618"/>
          <a:ext cx="11443065" cy="1036320"/>
        </p:xfrm>
        <a:graphic>
          <a:graphicData uri="http://schemas.openxmlformats.org/drawingml/2006/table">
            <a:tbl>
              <a:tblPr firstRow="1" bandRow="1">
                <a:tableStyleId>{5940675A-B579-460E-94D1-54222C63F5DA}</a:tableStyleId>
              </a:tblPr>
              <a:tblGrid>
                <a:gridCol w="359724">
                  <a:extLst>
                    <a:ext uri="{9D8B030D-6E8A-4147-A177-3AD203B41FA5}">
                      <a16:colId xmlns:a16="http://schemas.microsoft.com/office/drawing/2014/main" val="2744887665"/>
                    </a:ext>
                  </a:extLst>
                </a:gridCol>
                <a:gridCol w="956688">
                  <a:extLst>
                    <a:ext uri="{9D8B030D-6E8A-4147-A177-3AD203B41FA5}">
                      <a16:colId xmlns:a16="http://schemas.microsoft.com/office/drawing/2014/main" val="2119039825"/>
                    </a:ext>
                  </a:extLst>
                </a:gridCol>
                <a:gridCol w="10126653">
                  <a:extLst>
                    <a:ext uri="{9D8B030D-6E8A-4147-A177-3AD203B41FA5}">
                      <a16:colId xmlns:a16="http://schemas.microsoft.com/office/drawing/2014/main" val="1828278700"/>
                    </a:ext>
                  </a:extLst>
                </a:gridCol>
              </a:tblGrid>
              <a:tr h="370840">
                <a:tc>
                  <a:txBody>
                    <a:bodyPr/>
                    <a:lstStyle/>
                    <a:p>
                      <a:endParaRPr lang="de-DE" sz="1600" dirty="0">
                        <a:solidFill>
                          <a:schemeClr val="tx2"/>
                        </a:solidFill>
                      </a:endParaRPr>
                    </a:p>
                  </a:txBody>
                  <a:tcPr>
                    <a:lnL w="12700" cap="flat" cmpd="sng" algn="ctr">
                      <a:solidFill>
                        <a:schemeClr val="accent3"/>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pPr lvl="0" algn="l"/>
                      <a:r>
                        <a:rPr lang="de-DE" sz="1600" b="1" dirty="0">
                          <a:solidFill>
                            <a:schemeClr val="tx2"/>
                          </a:solidFill>
                        </a:rPr>
                        <a:t>ACT</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de-DE" sz="1600" b="0" dirty="0">
                          <a:solidFill>
                            <a:srgbClr val="00305E"/>
                          </a:solidFill>
                          <a:latin typeface="Arial" panose="020B0604020202020204" pitchFamily="34" charset="0"/>
                          <a:cs typeface="Arial" panose="020B0604020202020204" pitchFamily="34" charset="0"/>
                        </a:rPr>
                        <a:t>Indikator 1 (Asthmakontrolle)</a:t>
                      </a:r>
                    </a:p>
                    <a:p>
                      <a:r>
                        <a:rPr lang="de-DE" sz="1200" b="0" dirty="0">
                          <a:solidFill>
                            <a:srgbClr val="00305E"/>
                          </a:solidFill>
                          <a:latin typeface="Arial" panose="020B0604020202020204" pitchFamily="34" charset="0"/>
                          <a:cs typeface="Arial" panose="020B0604020202020204" pitchFamily="34" charset="0"/>
                        </a:rPr>
                        <a:t>Jede Asthmakontrolle muss mittels der Ziffer „ACT“ dokumentiert werden</a:t>
                      </a:r>
                    </a:p>
                  </a:txBody>
                  <a:tcPr anchor="ctr">
                    <a:lnL w="12700" cap="flat" cmpd="sng" algn="ctr">
                      <a:no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797205416"/>
                  </a:ext>
                </a:extLst>
              </a:tr>
              <a:tr h="370840">
                <a:tc>
                  <a:txBody>
                    <a:bodyPr/>
                    <a:lstStyle/>
                    <a:p>
                      <a:endParaRPr lang="de-DE" sz="1600" dirty="0">
                        <a:solidFill>
                          <a:schemeClr val="tx2"/>
                        </a:solidFill>
                      </a:endParaRPr>
                    </a:p>
                  </a:txBody>
                  <a:tcPr>
                    <a:lnL w="12700" cap="flat" cmpd="sng" algn="ctr">
                      <a:solidFill>
                        <a:schemeClr val="accent3"/>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pPr lvl="0" algn="l"/>
                      <a:r>
                        <a:rPr lang="de-DE" sz="1600" b="1" dirty="0">
                          <a:solidFill>
                            <a:schemeClr val="tx2"/>
                          </a:solidFill>
                        </a:rPr>
                        <a:t>IIE</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de-DE" sz="1600" b="0" dirty="0">
                          <a:solidFill>
                            <a:srgbClr val="00305E"/>
                          </a:solidFill>
                          <a:latin typeface="Arial" panose="020B0604020202020204" pitchFamily="34" charset="0"/>
                          <a:cs typeface="Arial" panose="020B0604020202020204" pitchFamily="34" charset="0"/>
                        </a:rPr>
                        <a:t>Indikator 5 (</a:t>
                      </a:r>
                      <a:r>
                        <a:rPr lang="de-DE" sz="1600" b="1" dirty="0">
                          <a:solidFill>
                            <a:srgbClr val="00305E"/>
                          </a:solidFill>
                          <a:latin typeface="Arial" panose="020B0604020202020204" pitchFamily="34" charset="0"/>
                          <a:cs typeface="Arial" panose="020B0604020202020204" pitchFamily="34" charset="0"/>
                        </a:rPr>
                        <a:t>I</a:t>
                      </a:r>
                      <a:r>
                        <a:rPr lang="de-DE" sz="1600" b="0" dirty="0">
                          <a:solidFill>
                            <a:srgbClr val="00305E"/>
                          </a:solidFill>
                          <a:latin typeface="Arial" panose="020B0604020202020204" pitchFamily="34" charset="0"/>
                          <a:cs typeface="Arial" panose="020B0604020202020204" pitchFamily="34" charset="0"/>
                        </a:rPr>
                        <a:t>nfluenza-</a:t>
                      </a:r>
                      <a:r>
                        <a:rPr lang="de-DE" sz="1600" b="1" dirty="0" err="1">
                          <a:solidFill>
                            <a:srgbClr val="00305E"/>
                          </a:solidFill>
                          <a:latin typeface="Arial" panose="020B0604020202020204" pitchFamily="34" charset="0"/>
                          <a:cs typeface="Arial" panose="020B0604020202020204" pitchFamily="34" charset="0"/>
                        </a:rPr>
                        <a:t>I</a:t>
                      </a:r>
                      <a:r>
                        <a:rPr lang="de-DE" sz="1600" b="0" dirty="0" err="1">
                          <a:solidFill>
                            <a:srgbClr val="00305E"/>
                          </a:solidFill>
                          <a:latin typeface="Arial" panose="020B0604020202020204" pitchFamily="34" charset="0"/>
                          <a:cs typeface="Arial" panose="020B0604020202020204" pitchFamily="34" charset="0"/>
                        </a:rPr>
                        <a:t>mpf</a:t>
                      </a:r>
                      <a:r>
                        <a:rPr lang="de-DE" sz="1600" b="1" dirty="0" err="1">
                          <a:solidFill>
                            <a:srgbClr val="00305E"/>
                          </a:solidFill>
                          <a:latin typeface="Arial" panose="020B0604020202020204" pitchFamily="34" charset="0"/>
                          <a:cs typeface="Arial" panose="020B0604020202020204" pitchFamily="34" charset="0"/>
                        </a:rPr>
                        <a:t>E</a:t>
                      </a:r>
                      <a:r>
                        <a:rPr lang="de-DE" sz="1600" b="0" dirty="0" err="1">
                          <a:solidFill>
                            <a:srgbClr val="00305E"/>
                          </a:solidFill>
                          <a:latin typeface="Arial" panose="020B0604020202020204" pitchFamily="34" charset="0"/>
                          <a:cs typeface="Arial" panose="020B0604020202020204" pitchFamily="34" charset="0"/>
                        </a:rPr>
                        <a:t>mpfehlung</a:t>
                      </a:r>
                      <a:r>
                        <a:rPr lang="de-DE" sz="1600" b="0" dirty="0">
                          <a:solidFill>
                            <a:srgbClr val="00305E"/>
                          </a:solidFill>
                          <a:latin typeface="Arial" panose="020B0604020202020204" pitchFamily="34" charset="0"/>
                          <a:cs typeface="Arial" panose="020B0604020202020204" pitchFamily="34" charset="0"/>
                        </a:rPr>
                        <a:t>)</a:t>
                      </a:r>
                    </a:p>
                    <a:p>
                      <a:r>
                        <a:rPr lang="de-DE" sz="1200" b="0" dirty="0">
                          <a:solidFill>
                            <a:srgbClr val="00305E"/>
                          </a:solidFill>
                          <a:latin typeface="Arial" panose="020B0604020202020204" pitchFamily="34" charset="0"/>
                          <a:cs typeface="Arial" panose="020B0604020202020204" pitchFamily="34" charset="0"/>
                        </a:rPr>
                        <a:t>Jede Empfehlung muss mittels der Ziffer „IIE“ dokumentiert werden</a:t>
                      </a:r>
                    </a:p>
                  </a:txBody>
                  <a:tcPr anchor="ctr">
                    <a:lnL w="12700" cap="flat" cmpd="sng" algn="ctr">
                      <a:no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330019400"/>
                  </a:ext>
                </a:extLst>
              </a:tr>
            </a:tbl>
          </a:graphicData>
        </a:graphic>
      </p:graphicFrame>
      <p:sp>
        <p:nvSpPr>
          <p:cNvPr id="2" name="Titel 1">
            <a:extLst>
              <a:ext uri="{FF2B5EF4-FFF2-40B4-BE49-F238E27FC236}">
                <a16:creationId xmlns:a16="http://schemas.microsoft.com/office/drawing/2014/main" id="{7CC64594-DE0A-8AAE-9D22-6F69489E61E5}"/>
              </a:ext>
            </a:extLst>
          </p:cNvPr>
          <p:cNvSpPr>
            <a:spLocks noGrp="1"/>
          </p:cNvSpPr>
          <p:nvPr>
            <p:ph type="title"/>
          </p:nvPr>
        </p:nvSpPr>
        <p:spPr/>
        <p:txBody>
          <a:bodyPr/>
          <a:lstStyle/>
          <a:p>
            <a:r>
              <a:rPr lang="de-DE" dirty="0"/>
              <a:t>Vergütungslogik</a:t>
            </a:r>
          </a:p>
        </p:txBody>
      </p:sp>
      <p:sp>
        <p:nvSpPr>
          <p:cNvPr id="3" name="Textplatzhalter 2">
            <a:extLst>
              <a:ext uri="{FF2B5EF4-FFF2-40B4-BE49-F238E27FC236}">
                <a16:creationId xmlns:a16="http://schemas.microsoft.com/office/drawing/2014/main" id="{A070C735-0681-0ED8-F2B5-0AAD488158F0}"/>
              </a:ext>
            </a:extLst>
          </p:cNvPr>
          <p:cNvSpPr>
            <a:spLocks noGrp="1"/>
          </p:cNvSpPr>
          <p:nvPr>
            <p:ph type="body" sz="quarter" idx="20"/>
          </p:nvPr>
        </p:nvSpPr>
        <p:spPr/>
        <p:txBody>
          <a:bodyPr/>
          <a:lstStyle/>
          <a:p>
            <a:r>
              <a:rPr lang="de-DE" dirty="0"/>
              <a:t>Dokumentationsziffern</a:t>
            </a:r>
          </a:p>
        </p:txBody>
      </p:sp>
      <p:sp>
        <p:nvSpPr>
          <p:cNvPr id="4" name="Foliennummernplatzhalter 3">
            <a:extLst>
              <a:ext uri="{FF2B5EF4-FFF2-40B4-BE49-F238E27FC236}">
                <a16:creationId xmlns:a16="http://schemas.microsoft.com/office/drawing/2014/main" id="{50E675E9-84E5-DD6D-8448-C26F123D5733}"/>
              </a:ext>
            </a:extLst>
          </p:cNvPr>
          <p:cNvSpPr>
            <a:spLocks noGrp="1"/>
          </p:cNvSpPr>
          <p:nvPr>
            <p:ph type="sldNum" sz="quarter" idx="16"/>
          </p:nvPr>
        </p:nvSpPr>
        <p:spPr/>
        <p:txBody>
          <a:bodyPr/>
          <a:lstStyle/>
          <a:p>
            <a:fld id="{563F8326-2D3F-44D0-8A27-327B93DAAA3E}" type="slidenum">
              <a:rPr lang="de-DE" smtClean="0"/>
              <a:pPr/>
              <a:t>53</a:t>
            </a:fld>
            <a:endParaRPr lang="de-DE"/>
          </a:p>
        </p:txBody>
      </p:sp>
      <p:sp>
        <p:nvSpPr>
          <p:cNvPr id="6" name="Inhaltsplatzhalter 3">
            <a:extLst>
              <a:ext uri="{FF2B5EF4-FFF2-40B4-BE49-F238E27FC236}">
                <a16:creationId xmlns:a16="http://schemas.microsoft.com/office/drawing/2014/main" id="{72BD8D6D-7328-A4C9-0790-91F2A45A0256}"/>
              </a:ext>
            </a:extLst>
          </p:cNvPr>
          <p:cNvSpPr txBox="1">
            <a:spLocks/>
          </p:cNvSpPr>
          <p:nvPr/>
        </p:nvSpPr>
        <p:spPr>
          <a:xfrm>
            <a:off x="379185" y="1451428"/>
            <a:ext cx="11443450" cy="360001"/>
          </a:xfrm>
          <a:prstGeom prst="rect">
            <a:avLst/>
          </a:prstGeom>
        </p:spPr>
        <p:txBody>
          <a:bodyPr/>
          <a:lstStyle>
            <a:lvl1pPr marL="0" indent="0" algn="l" defTabSz="914400" rtl="0" eaLnBrk="1" latinLnBrk="0" hangingPunct="1">
              <a:lnSpc>
                <a:spcPct val="100000"/>
              </a:lnSpc>
              <a:spcBef>
                <a:spcPts val="0"/>
              </a:spcBef>
              <a:spcAft>
                <a:spcPts val="400"/>
              </a:spcAft>
              <a:buFont typeface="Arial" panose="020B0604020202020204" pitchFamily="34" charset="0"/>
              <a:buNone/>
              <a:defRPr sz="1600" kern="1200">
                <a:solidFill>
                  <a:schemeClr val="tx2"/>
                </a:solidFill>
                <a:latin typeface="+mn-lt"/>
                <a:ea typeface="+mn-ea"/>
                <a:cs typeface="+mn-cs"/>
              </a:defRPr>
            </a:lvl1pPr>
            <a:lvl2pPr marL="216000" indent="-216000" algn="l" defTabSz="914400" rtl="0" eaLnBrk="1" latinLnBrk="0" hangingPunct="1">
              <a:lnSpc>
                <a:spcPct val="100000"/>
              </a:lnSpc>
              <a:spcBef>
                <a:spcPts val="0"/>
              </a:spcBef>
              <a:spcAft>
                <a:spcPts val="400"/>
              </a:spcAft>
              <a:buClr>
                <a:schemeClr val="tx2"/>
              </a:buClr>
              <a:buSzPct val="100000"/>
              <a:buFont typeface="Wingdings" panose="05000000000000000000" pitchFamily="2" charset="2"/>
              <a:buChar char="§"/>
              <a:defRPr sz="1600" kern="1200">
                <a:solidFill>
                  <a:schemeClr val="tx2"/>
                </a:solidFill>
                <a:latin typeface="+mn-lt"/>
                <a:ea typeface="+mn-ea"/>
                <a:cs typeface="+mn-cs"/>
              </a:defRPr>
            </a:lvl2pPr>
            <a:lvl3pPr marL="432000" indent="-216000" algn="l" defTabSz="914400" rtl="0" eaLnBrk="1" latinLnBrk="0" hangingPunct="1">
              <a:lnSpc>
                <a:spcPct val="100000"/>
              </a:lnSpc>
              <a:spcBef>
                <a:spcPts val="0"/>
              </a:spcBef>
              <a:spcAft>
                <a:spcPts val="400"/>
              </a:spcAft>
              <a:buClr>
                <a:schemeClr val="tx2"/>
              </a:buClr>
              <a:buSzPct val="120000"/>
              <a:buFont typeface="Symbol" panose="05050102010706020507" pitchFamily="18" charset="2"/>
              <a:buChar char="-"/>
              <a:defRPr sz="1600" kern="1200">
                <a:solidFill>
                  <a:schemeClr val="tx2"/>
                </a:solidFill>
                <a:latin typeface="+mn-lt"/>
                <a:ea typeface="+mn-ea"/>
                <a:cs typeface="+mn-cs"/>
              </a:defRPr>
            </a:lvl3pPr>
            <a:lvl4pPr marL="216000" indent="-216000" algn="l" defTabSz="914400" rtl="0" eaLnBrk="1" latinLnBrk="0" hangingPunct="1">
              <a:lnSpc>
                <a:spcPct val="100000"/>
              </a:lnSpc>
              <a:spcBef>
                <a:spcPts val="0"/>
              </a:spcBef>
              <a:spcAft>
                <a:spcPts val="400"/>
              </a:spcAft>
              <a:buClr>
                <a:schemeClr val="accent2"/>
              </a:buClr>
              <a:buSzPct val="175000"/>
              <a:buFont typeface="Arial" panose="020B0604020202020204" pitchFamily="34" charset="0"/>
              <a:buChar char="*"/>
              <a:defRPr sz="1600" kern="1200">
                <a:solidFill>
                  <a:schemeClr val="tx2"/>
                </a:solidFill>
                <a:latin typeface="+mn-lt"/>
                <a:ea typeface="+mn-ea"/>
                <a:cs typeface="+mn-cs"/>
              </a:defRPr>
            </a:lvl4pPr>
            <a:lvl5pPr marL="216000" indent="-216000" algn="l" defTabSz="914400" rtl="0" eaLnBrk="1" latinLnBrk="0" hangingPunct="1">
              <a:lnSpc>
                <a:spcPct val="100000"/>
              </a:lnSpc>
              <a:spcBef>
                <a:spcPts val="400"/>
              </a:spcBef>
              <a:spcAft>
                <a:spcPts val="400"/>
              </a:spcAft>
              <a:buClr>
                <a:schemeClr val="accent5"/>
              </a:buClr>
              <a:buSzPct val="140000"/>
              <a:buFont typeface="Wingdings" panose="05000000000000000000" pitchFamily="2" charset="2"/>
              <a:buChar char="ü"/>
              <a:defRPr sz="1600" b="0" kern="1200">
                <a:solidFill>
                  <a:schemeClr val="tx2"/>
                </a:solidFill>
                <a:latin typeface="+mn-lt"/>
                <a:ea typeface="+mn-ea"/>
                <a:cs typeface="+mn-cs"/>
              </a:defRPr>
            </a:lvl5pPr>
            <a:lvl6pPr marL="0" indent="0" algn="l" defTabSz="914400" rtl="0" eaLnBrk="1" latinLnBrk="0" hangingPunct="1">
              <a:lnSpc>
                <a:spcPct val="90000"/>
              </a:lnSpc>
              <a:spcBef>
                <a:spcPts val="500"/>
              </a:spcBef>
              <a:buFontTx/>
              <a:buNone/>
              <a:defRPr sz="1600" b="1" kern="1200">
                <a:solidFill>
                  <a:schemeClr val="tx2"/>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de-DE" b="1" dirty="0"/>
              <a:t>Qualitätsindikatoren:</a:t>
            </a:r>
            <a:endParaRPr lang="de-DE" dirty="0"/>
          </a:p>
          <a:p>
            <a:pPr marL="285750" indent="-285750">
              <a:buFont typeface="Wingdings" panose="05000000000000000000" pitchFamily="2" charset="2"/>
              <a:buChar char="§"/>
            </a:pPr>
            <a:endParaRPr lang="de-DE" dirty="0"/>
          </a:p>
        </p:txBody>
      </p:sp>
      <p:sp>
        <p:nvSpPr>
          <p:cNvPr id="8" name="Inhaltsplatzhalter 3">
            <a:extLst>
              <a:ext uri="{FF2B5EF4-FFF2-40B4-BE49-F238E27FC236}">
                <a16:creationId xmlns:a16="http://schemas.microsoft.com/office/drawing/2014/main" id="{45A4A41F-1151-4F4D-B8A1-DD3DB50119AF}"/>
              </a:ext>
            </a:extLst>
          </p:cNvPr>
          <p:cNvSpPr txBox="1">
            <a:spLocks/>
          </p:cNvSpPr>
          <p:nvPr/>
        </p:nvSpPr>
        <p:spPr>
          <a:xfrm>
            <a:off x="372293" y="3309103"/>
            <a:ext cx="11443450" cy="360001"/>
          </a:xfrm>
          <a:prstGeom prst="rect">
            <a:avLst/>
          </a:prstGeom>
        </p:spPr>
        <p:txBody>
          <a:bodyPr/>
          <a:lstStyle>
            <a:lvl1pPr marL="0" indent="0" algn="l" defTabSz="914400" rtl="0" eaLnBrk="1" latinLnBrk="0" hangingPunct="1">
              <a:lnSpc>
                <a:spcPct val="100000"/>
              </a:lnSpc>
              <a:spcBef>
                <a:spcPts val="0"/>
              </a:spcBef>
              <a:spcAft>
                <a:spcPts val="400"/>
              </a:spcAft>
              <a:buFont typeface="Arial" panose="020B0604020202020204" pitchFamily="34" charset="0"/>
              <a:buNone/>
              <a:defRPr sz="1600" kern="1200">
                <a:solidFill>
                  <a:schemeClr val="tx2"/>
                </a:solidFill>
                <a:latin typeface="+mn-lt"/>
                <a:ea typeface="+mn-ea"/>
                <a:cs typeface="+mn-cs"/>
              </a:defRPr>
            </a:lvl1pPr>
            <a:lvl2pPr marL="216000" indent="-216000" algn="l" defTabSz="914400" rtl="0" eaLnBrk="1" latinLnBrk="0" hangingPunct="1">
              <a:lnSpc>
                <a:spcPct val="100000"/>
              </a:lnSpc>
              <a:spcBef>
                <a:spcPts val="0"/>
              </a:spcBef>
              <a:spcAft>
                <a:spcPts val="400"/>
              </a:spcAft>
              <a:buClr>
                <a:schemeClr val="tx2"/>
              </a:buClr>
              <a:buSzPct val="100000"/>
              <a:buFont typeface="Wingdings" panose="05000000000000000000" pitchFamily="2" charset="2"/>
              <a:buChar char="§"/>
              <a:defRPr sz="1600" kern="1200">
                <a:solidFill>
                  <a:schemeClr val="tx2"/>
                </a:solidFill>
                <a:latin typeface="+mn-lt"/>
                <a:ea typeface="+mn-ea"/>
                <a:cs typeface="+mn-cs"/>
              </a:defRPr>
            </a:lvl2pPr>
            <a:lvl3pPr marL="432000" indent="-216000" algn="l" defTabSz="914400" rtl="0" eaLnBrk="1" latinLnBrk="0" hangingPunct="1">
              <a:lnSpc>
                <a:spcPct val="100000"/>
              </a:lnSpc>
              <a:spcBef>
                <a:spcPts val="0"/>
              </a:spcBef>
              <a:spcAft>
                <a:spcPts val="400"/>
              </a:spcAft>
              <a:buClr>
                <a:schemeClr val="tx2"/>
              </a:buClr>
              <a:buSzPct val="120000"/>
              <a:buFont typeface="Symbol" panose="05050102010706020507" pitchFamily="18" charset="2"/>
              <a:buChar char="-"/>
              <a:defRPr sz="1600" kern="1200">
                <a:solidFill>
                  <a:schemeClr val="tx2"/>
                </a:solidFill>
                <a:latin typeface="+mn-lt"/>
                <a:ea typeface="+mn-ea"/>
                <a:cs typeface="+mn-cs"/>
              </a:defRPr>
            </a:lvl3pPr>
            <a:lvl4pPr marL="216000" indent="-216000" algn="l" defTabSz="914400" rtl="0" eaLnBrk="1" latinLnBrk="0" hangingPunct="1">
              <a:lnSpc>
                <a:spcPct val="100000"/>
              </a:lnSpc>
              <a:spcBef>
                <a:spcPts val="0"/>
              </a:spcBef>
              <a:spcAft>
                <a:spcPts val="400"/>
              </a:spcAft>
              <a:buClr>
                <a:schemeClr val="accent2"/>
              </a:buClr>
              <a:buSzPct val="175000"/>
              <a:buFont typeface="Arial" panose="020B0604020202020204" pitchFamily="34" charset="0"/>
              <a:buChar char="*"/>
              <a:defRPr sz="1600" kern="1200">
                <a:solidFill>
                  <a:schemeClr val="tx2"/>
                </a:solidFill>
                <a:latin typeface="+mn-lt"/>
                <a:ea typeface="+mn-ea"/>
                <a:cs typeface="+mn-cs"/>
              </a:defRPr>
            </a:lvl4pPr>
            <a:lvl5pPr marL="216000" indent="-216000" algn="l" defTabSz="914400" rtl="0" eaLnBrk="1" latinLnBrk="0" hangingPunct="1">
              <a:lnSpc>
                <a:spcPct val="100000"/>
              </a:lnSpc>
              <a:spcBef>
                <a:spcPts val="400"/>
              </a:spcBef>
              <a:spcAft>
                <a:spcPts val="400"/>
              </a:spcAft>
              <a:buClr>
                <a:schemeClr val="accent5"/>
              </a:buClr>
              <a:buSzPct val="140000"/>
              <a:buFont typeface="Wingdings" panose="05000000000000000000" pitchFamily="2" charset="2"/>
              <a:buChar char="ü"/>
              <a:defRPr sz="1600" b="0" kern="1200">
                <a:solidFill>
                  <a:schemeClr val="tx2"/>
                </a:solidFill>
                <a:latin typeface="+mn-lt"/>
                <a:ea typeface="+mn-ea"/>
                <a:cs typeface="+mn-cs"/>
              </a:defRPr>
            </a:lvl5pPr>
            <a:lvl6pPr marL="0" indent="0" algn="l" defTabSz="914400" rtl="0" eaLnBrk="1" latinLnBrk="0" hangingPunct="1">
              <a:lnSpc>
                <a:spcPct val="90000"/>
              </a:lnSpc>
              <a:spcBef>
                <a:spcPts val="500"/>
              </a:spcBef>
              <a:buFontTx/>
              <a:buNone/>
              <a:defRPr sz="1600" b="1" kern="1200">
                <a:solidFill>
                  <a:schemeClr val="tx2"/>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de-DE" b="1" dirty="0"/>
              <a:t>Infoziffern:</a:t>
            </a:r>
            <a:endParaRPr lang="de-DE" dirty="0"/>
          </a:p>
          <a:p>
            <a:pPr marL="285750" indent="-285750">
              <a:buFont typeface="Wingdings" panose="05000000000000000000" pitchFamily="2" charset="2"/>
              <a:buChar char="§"/>
            </a:pPr>
            <a:endParaRPr lang="de-DE" dirty="0"/>
          </a:p>
        </p:txBody>
      </p:sp>
      <p:graphicFrame>
        <p:nvGraphicFramePr>
          <p:cNvPr id="9" name="Tabelle 8">
            <a:extLst>
              <a:ext uri="{FF2B5EF4-FFF2-40B4-BE49-F238E27FC236}">
                <a16:creationId xmlns:a16="http://schemas.microsoft.com/office/drawing/2014/main" id="{DE654EBA-E9C0-3E8E-B78E-4FF9363D1DAC}"/>
              </a:ext>
            </a:extLst>
          </p:cNvPr>
          <p:cNvGraphicFramePr>
            <a:graphicFrameLocks noGrp="1"/>
          </p:cNvGraphicFramePr>
          <p:nvPr>
            <p:extLst>
              <p:ext uri="{D42A27DB-BD31-4B8C-83A1-F6EECF244321}">
                <p14:modId xmlns:p14="http://schemas.microsoft.com/office/powerpoint/2010/main" val="810557912"/>
              </p:ext>
            </p:extLst>
          </p:nvPr>
        </p:nvGraphicFramePr>
        <p:xfrm>
          <a:off x="372678" y="3897269"/>
          <a:ext cx="11443065" cy="1737360"/>
        </p:xfrm>
        <a:graphic>
          <a:graphicData uri="http://schemas.openxmlformats.org/drawingml/2006/table">
            <a:tbl>
              <a:tblPr firstRow="1" bandRow="1">
                <a:tableStyleId>{5940675A-B579-460E-94D1-54222C63F5DA}</a:tableStyleId>
              </a:tblPr>
              <a:tblGrid>
                <a:gridCol w="359724">
                  <a:extLst>
                    <a:ext uri="{9D8B030D-6E8A-4147-A177-3AD203B41FA5}">
                      <a16:colId xmlns:a16="http://schemas.microsoft.com/office/drawing/2014/main" val="2744887665"/>
                    </a:ext>
                  </a:extLst>
                </a:gridCol>
                <a:gridCol w="956688">
                  <a:extLst>
                    <a:ext uri="{9D8B030D-6E8A-4147-A177-3AD203B41FA5}">
                      <a16:colId xmlns:a16="http://schemas.microsoft.com/office/drawing/2014/main" val="2119039825"/>
                    </a:ext>
                  </a:extLst>
                </a:gridCol>
                <a:gridCol w="10126653">
                  <a:extLst>
                    <a:ext uri="{9D8B030D-6E8A-4147-A177-3AD203B41FA5}">
                      <a16:colId xmlns:a16="http://schemas.microsoft.com/office/drawing/2014/main" val="1828278700"/>
                    </a:ext>
                  </a:extLst>
                </a:gridCol>
              </a:tblGrid>
              <a:tr h="370840">
                <a:tc>
                  <a:txBody>
                    <a:bodyPr/>
                    <a:lstStyle/>
                    <a:p>
                      <a:endParaRPr lang="de-DE" sz="1600" dirty="0">
                        <a:solidFill>
                          <a:schemeClr val="tx2"/>
                        </a:solidFill>
                      </a:endParaRPr>
                    </a:p>
                  </a:txBody>
                  <a:tcPr>
                    <a:lnL w="12700" cap="flat" cmpd="sng" algn="ctr">
                      <a:solidFill>
                        <a:schemeClr val="accent3"/>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pPr lvl="0" algn="l"/>
                      <a:r>
                        <a:rPr lang="de-DE" sz="1600" b="1" dirty="0">
                          <a:solidFill>
                            <a:schemeClr val="tx2"/>
                          </a:solidFill>
                        </a:rPr>
                        <a:t>DAE</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de-DE" sz="1600" b="0" dirty="0">
                          <a:solidFill>
                            <a:srgbClr val="00305E"/>
                          </a:solidFill>
                          <a:latin typeface="Arial" panose="020B0604020202020204" pitchFamily="34" charset="0"/>
                          <a:cs typeface="Arial" panose="020B0604020202020204" pitchFamily="34" charset="0"/>
                        </a:rPr>
                        <a:t>Diagnoseänderung</a:t>
                      </a:r>
                    </a:p>
                    <a:p>
                      <a:r>
                        <a:rPr lang="de-DE" sz="1200" b="0" dirty="0">
                          <a:solidFill>
                            <a:srgbClr val="00305E"/>
                          </a:solidFill>
                          <a:latin typeface="Arial" panose="020B0604020202020204" pitchFamily="34" charset="0"/>
                          <a:cs typeface="Arial" panose="020B0604020202020204" pitchFamily="34" charset="0"/>
                        </a:rPr>
                        <a:t>Siehe Diagnostikkomplexe E5A, E5B, E5C</a:t>
                      </a:r>
                      <a:endParaRPr lang="de-DE" sz="1200" dirty="0">
                        <a:solidFill>
                          <a:schemeClr val="tx2"/>
                        </a:solidFill>
                      </a:endParaRPr>
                    </a:p>
                  </a:txBody>
                  <a:tcPr anchor="ctr">
                    <a:lnL w="12700" cap="flat" cmpd="sng" algn="ctr">
                      <a:no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797205416"/>
                  </a:ext>
                </a:extLst>
              </a:tr>
              <a:tr h="370840">
                <a:tc>
                  <a:txBody>
                    <a:bodyPr/>
                    <a:lstStyle/>
                    <a:p>
                      <a:endParaRPr lang="de-DE" sz="1600" dirty="0">
                        <a:solidFill>
                          <a:schemeClr val="tx2"/>
                        </a:solidFill>
                      </a:endParaRPr>
                    </a:p>
                  </a:txBody>
                  <a:tcPr>
                    <a:lnL w="12700" cap="flat" cmpd="sng" algn="ctr">
                      <a:solidFill>
                        <a:schemeClr val="accent3"/>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pPr lvl="0" algn="l"/>
                      <a:r>
                        <a:rPr lang="de-DE" sz="1600" b="1" dirty="0">
                          <a:solidFill>
                            <a:schemeClr val="tx2"/>
                          </a:solidFill>
                        </a:rPr>
                        <a:t>TIN</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de-DE" sz="1600" dirty="0">
                          <a:solidFill>
                            <a:schemeClr val="tx2"/>
                          </a:solidFill>
                        </a:rPr>
                        <a:t>Therapieindikation</a:t>
                      </a:r>
                    </a:p>
                    <a:p>
                      <a:r>
                        <a:rPr lang="de-DE" sz="1200" dirty="0">
                          <a:solidFill>
                            <a:schemeClr val="tx2"/>
                          </a:solidFill>
                        </a:rPr>
                        <a:t>Bei besonderen Allergenen vor der spezifischen Immuntherapie</a:t>
                      </a:r>
                    </a:p>
                    <a:p>
                      <a:r>
                        <a:rPr lang="de-DE" sz="1200" dirty="0">
                          <a:solidFill>
                            <a:schemeClr val="tx2"/>
                          </a:solidFill>
                        </a:rPr>
                        <a:t>Siehe E5C Diagnostikkomplex III</a:t>
                      </a:r>
                    </a:p>
                  </a:txBody>
                  <a:tcPr anchor="ctr">
                    <a:lnL w="12700" cap="flat" cmpd="sng" algn="ctr">
                      <a:no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228653958"/>
                  </a:ext>
                </a:extLst>
              </a:tr>
              <a:tr h="370840">
                <a:tc>
                  <a:txBody>
                    <a:bodyPr/>
                    <a:lstStyle/>
                    <a:p>
                      <a:endParaRPr lang="de-DE" sz="1600" dirty="0">
                        <a:solidFill>
                          <a:schemeClr val="tx2"/>
                        </a:solidFill>
                      </a:endParaRPr>
                    </a:p>
                  </a:txBody>
                  <a:tcPr>
                    <a:lnL w="12700" cap="flat" cmpd="sng" algn="ctr">
                      <a:solidFill>
                        <a:schemeClr val="accent3"/>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pPr lvl="0" algn="l"/>
                      <a:r>
                        <a:rPr lang="de-DE" sz="1600" b="1" dirty="0">
                          <a:solidFill>
                            <a:schemeClr val="tx2"/>
                          </a:solidFill>
                        </a:rPr>
                        <a:t>FBE</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de-DE" sz="1600" b="0" dirty="0">
                          <a:solidFill>
                            <a:srgbClr val="00305E"/>
                          </a:solidFill>
                          <a:latin typeface="Arial" panose="020B0604020202020204" pitchFamily="34" charset="0"/>
                          <a:cs typeface="Arial" panose="020B0604020202020204" pitchFamily="34" charset="0"/>
                        </a:rPr>
                        <a:t>Fernbehandlung</a:t>
                      </a:r>
                    </a:p>
                    <a:p>
                      <a:r>
                        <a:rPr lang="de-DE" sz="1200" dirty="0">
                          <a:solidFill>
                            <a:schemeClr val="tx2"/>
                          </a:solidFill>
                        </a:rPr>
                        <a:t>Angeben, wenn in einem Quartal ausschließlich telemedizinische Kontakte stattfinden</a:t>
                      </a:r>
                    </a:p>
                  </a:txBody>
                  <a:tcPr anchor="ctr">
                    <a:lnL w="12700" cap="flat" cmpd="sng" algn="ctr">
                      <a:no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330019400"/>
                  </a:ext>
                </a:extLst>
              </a:tr>
            </a:tbl>
          </a:graphicData>
        </a:graphic>
      </p:graphicFrame>
      <p:sp>
        <p:nvSpPr>
          <p:cNvPr id="10" name="Fußzeilenplatzhalter 5">
            <a:extLst>
              <a:ext uri="{FF2B5EF4-FFF2-40B4-BE49-F238E27FC236}">
                <a16:creationId xmlns:a16="http://schemas.microsoft.com/office/drawing/2014/main" id="{0FDCABE8-C97E-4546-88B1-9DFBDD7F719A}"/>
              </a:ext>
            </a:extLst>
          </p:cNvPr>
          <p:cNvSpPr>
            <a:spLocks noGrp="1"/>
          </p:cNvSpPr>
          <p:nvPr>
            <p:ph type="ftr" sz="quarter" idx="15"/>
          </p:nvPr>
        </p:nvSpPr>
        <p:spPr>
          <a:xfrm>
            <a:off x="5384846" y="6507057"/>
            <a:ext cx="1422307" cy="180000"/>
          </a:xfrm>
        </p:spPr>
        <p:txBody>
          <a:bodyPr/>
          <a:lstStyle/>
          <a:p>
            <a:r>
              <a:rPr lang="de-DE" dirty="0"/>
              <a:t>Vertragsschulung Pneumologie</a:t>
            </a:r>
          </a:p>
        </p:txBody>
      </p:sp>
      <p:sp>
        <p:nvSpPr>
          <p:cNvPr id="11" name="Fußzeilenplatzhalter 5">
            <a:extLst>
              <a:ext uri="{FF2B5EF4-FFF2-40B4-BE49-F238E27FC236}">
                <a16:creationId xmlns:a16="http://schemas.microsoft.com/office/drawing/2014/main" id="{778E9F1A-DCE0-18B1-A314-C4E7FEEFF0CC}"/>
              </a:ext>
            </a:extLst>
          </p:cNvPr>
          <p:cNvSpPr txBox="1">
            <a:spLocks/>
          </p:cNvSpPr>
          <p:nvPr/>
        </p:nvSpPr>
        <p:spPr>
          <a:xfrm>
            <a:off x="928555" y="6507057"/>
            <a:ext cx="1422307" cy="180000"/>
          </a:xfrm>
          <a:prstGeom prst="rect">
            <a:avLst/>
          </a:prstGeom>
        </p:spPr>
        <p:txBody>
          <a:bodyPr vert="horz" lIns="0" tIns="0" rIns="0" bIns="0" rtlCol="0" anchor="t"/>
          <a:lstStyle>
            <a:defPPr>
              <a:defRPr lang="de-DE"/>
            </a:defPPr>
            <a:lvl1pPr marL="0" algn="l" defTabSz="914400" rtl="0" eaLnBrk="1" latinLnBrk="0" hangingPunct="1">
              <a:defRPr sz="800" kern="1200">
                <a:solidFill>
                  <a:schemeClr val="tx2"/>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7417286-CD27-4536-AB02-35836954B47B}" type="datetime1">
              <a:rPr lang="de-DE"/>
              <a:t>02.10.2026</a:t>
            </a:fld>
            <a:endParaRPr lang="de-DE" dirty="0"/>
          </a:p>
        </p:txBody>
      </p:sp>
    </p:spTree>
    <p:extLst>
      <p:ext uri="{BB962C8B-B14F-4D97-AF65-F5344CB8AC3E}">
        <p14:creationId xmlns:p14="http://schemas.microsoft.com/office/powerpoint/2010/main" val="283136061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99FAEB8-7128-49A9-F5AC-607DA3F2554E}"/>
              </a:ext>
            </a:extLst>
          </p:cNvPr>
          <p:cNvSpPr>
            <a:spLocks noGrp="1"/>
          </p:cNvSpPr>
          <p:nvPr>
            <p:ph type="title"/>
          </p:nvPr>
        </p:nvSpPr>
        <p:spPr/>
        <p:txBody>
          <a:bodyPr/>
          <a:lstStyle/>
          <a:p>
            <a:r>
              <a:rPr lang="de-DE" dirty="0"/>
              <a:t>Abrechnungsbeispiele</a:t>
            </a:r>
          </a:p>
        </p:txBody>
      </p:sp>
      <p:sp>
        <p:nvSpPr>
          <p:cNvPr id="3" name="Textplatzhalter 2">
            <a:extLst>
              <a:ext uri="{FF2B5EF4-FFF2-40B4-BE49-F238E27FC236}">
                <a16:creationId xmlns:a16="http://schemas.microsoft.com/office/drawing/2014/main" id="{ECE29B71-10E7-B09E-79C0-C82D83D4BA62}"/>
              </a:ext>
            </a:extLst>
          </p:cNvPr>
          <p:cNvSpPr>
            <a:spLocks noGrp="1"/>
          </p:cNvSpPr>
          <p:nvPr>
            <p:ph type="body" sz="quarter" idx="20"/>
          </p:nvPr>
        </p:nvSpPr>
        <p:spPr/>
        <p:txBody>
          <a:bodyPr/>
          <a:lstStyle/>
          <a:p>
            <a:r>
              <a:rPr lang="de-DE" dirty="0"/>
              <a:t>Beispiel 1</a:t>
            </a:r>
          </a:p>
        </p:txBody>
      </p:sp>
      <p:sp>
        <p:nvSpPr>
          <p:cNvPr id="4" name="Foliennummernplatzhalter 3">
            <a:extLst>
              <a:ext uri="{FF2B5EF4-FFF2-40B4-BE49-F238E27FC236}">
                <a16:creationId xmlns:a16="http://schemas.microsoft.com/office/drawing/2014/main" id="{8F72F044-2007-2969-9860-4588B0898740}"/>
              </a:ext>
            </a:extLst>
          </p:cNvPr>
          <p:cNvSpPr>
            <a:spLocks noGrp="1"/>
          </p:cNvSpPr>
          <p:nvPr>
            <p:ph type="sldNum" sz="quarter" idx="16"/>
          </p:nvPr>
        </p:nvSpPr>
        <p:spPr/>
        <p:txBody>
          <a:bodyPr/>
          <a:lstStyle/>
          <a:p>
            <a:fld id="{563F8326-2D3F-44D0-8A27-327B93DAAA3E}" type="slidenum">
              <a:rPr lang="de-DE" smtClean="0"/>
              <a:pPr/>
              <a:t>54</a:t>
            </a:fld>
            <a:endParaRPr lang="de-DE"/>
          </a:p>
        </p:txBody>
      </p:sp>
      <p:sp>
        <p:nvSpPr>
          <p:cNvPr id="6" name="Fußzeilenplatzhalter 5">
            <a:extLst>
              <a:ext uri="{FF2B5EF4-FFF2-40B4-BE49-F238E27FC236}">
                <a16:creationId xmlns:a16="http://schemas.microsoft.com/office/drawing/2014/main" id="{FB8541EB-6712-63B0-2814-10A4FB98FBA2}"/>
              </a:ext>
            </a:extLst>
          </p:cNvPr>
          <p:cNvSpPr>
            <a:spLocks noGrp="1"/>
          </p:cNvSpPr>
          <p:nvPr>
            <p:ph type="ftr" sz="quarter" idx="15"/>
          </p:nvPr>
        </p:nvSpPr>
        <p:spPr>
          <a:xfrm>
            <a:off x="5384846" y="6507057"/>
            <a:ext cx="1422307" cy="180000"/>
          </a:xfrm>
        </p:spPr>
        <p:txBody>
          <a:bodyPr/>
          <a:lstStyle/>
          <a:p>
            <a:r>
              <a:rPr lang="de-DE" dirty="0"/>
              <a:t>Vertragsschulung Pneumologie</a:t>
            </a:r>
          </a:p>
        </p:txBody>
      </p:sp>
      <p:sp>
        <p:nvSpPr>
          <p:cNvPr id="7" name="Fußzeilenplatzhalter 5">
            <a:extLst>
              <a:ext uri="{FF2B5EF4-FFF2-40B4-BE49-F238E27FC236}">
                <a16:creationId xmlns:a16="http://schemas.microsoft.com/office/drawing/2014/main" id="{46254253-5CC5-7590-9E4E-CA6B2E1406CC}"/>
              </a:ext>
            </a:extLst>
          </p:cNvPr>
          <p:cNvSpPr txBox="1">
            <a:spLocks/>
          </p:cNvSpPr>
          <p:nvPr/>
        </p:nvSpPr>
        <p:spPr>
          <a:xfrm>
            <a:off x="928555" y="6507057"/>
            <a:ext cx="1422307" cy="180000"/>
          </a:xfrm>
          <a:prstGeom prst="rect">
            <a:avLst/>
          </a:prstGeom>
        </p:spPr>
        <p:txBody>
          <a:bodyPr vert="horz" lIns="0" tIns="0" rIns="0" bIns="0" rtlCol="0" anchor="t"/>
          <a:lstStyle>
            <a:defPPr>
              <a:defRPr lang="de-DE"/>
            </a:defPPr>
            <a:lvl1pPr marL="0" algn="l" defTabSz="914400" rtl="0" eaLnBrk="1" latinLnBrk="0" hangingPunct="1">
              <a:defRPr sz="800" kern="1200">
                <a:solidFill>
                  <a:schemeClr val="tx2"/>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7417286-CD27-4536-AB02-35836954B47B}" type="datetime1">
              <a:rPr lang="de-DE"/>
              <a:t>02.10.2026</a:t>
            </a:fld>
            <a:endParaRPr lang="de-DE" dirty="0"/>
          </a:p>
        </p:txBody>
      </p:sp>
      <p:sp>
        <p:nvSpPr>
          <p:cNvPr id="8" name="Inhaltsplatzhalter 3">
            <a:extLst>
              <a:ext uri="{FF2B5EF4-FFF2-40B4-BE49-F238E27FC236}">
                <a16:creationId xmlns:a16="http://schemas.microsoft.com/office/drawing/2014/main" id="{3C772906-1A6F-12C2-33A0-EA985E861189}"/>
              </a:ext>
            </a:extLst>
          </p:cNvPr>
          <p:cNvSpPr txBox="1">
            <a:spLocks/>
          </p:cNvSpPr>
          <p:nvPr/>
        </p:nvSpPr>
        <p:spPr>
          <a:xfrm>
            <a:off x="379185" y="1451428"/>
            <a:ext cx="11443450" cy="442027"/>
          </a:xfrm>
          <a:prstGeom prst="rect">
            <a:avLst/>
          </a:prstGeom>
        </p:spPr>
        <p:txBody>
          <a:bodyPr/>
          <a:lstStyle>
            <a:lvl1pPr marL="0" indent="0" algn="l" defTabSz="914400" rtl="0" eaLnBrk="1" latinLnBrk="0" hangingPunct="1">
              <a:lnSpc>
                <a:spcPct val="100000"/>
              </a:lnSpc>
              <a:spcBef>
                <a:spcPts val="0"/>
              </a:spcBef>
              <a:spcAft>
                <a:spcPts val="400"/>
              </a:spcAft>
              <a:buFont typeface="Arial" panose="020B0604020202020204" pitchFamily="34" charset="0"/>
              <a:buNone/>
              <a:defRPr sz="1600" kern="1200">
                <a:solidFill>
                  <a:schemeClr val="tx2"/>
                </a:solidFill>
                <a:latin typeface="+mn-lt"/>
                <a:ea typeface="+mn-ea"/>
                <a:cs typeface="+mn-cs"/>
              </a:defRPr>
            </a:lvl1pPr>
            <a:lvl2pPr marL="216000" indent="-216000" algn="l" defTabSz="914400" rtl="0" eaLnBrk="1" latinLnBrk="0" hangingPunct="1">
              <a:lnSpc>
                <a:spcPct val="100000"/>
              </a:lnSpc>
              <a:spcBef>
                <a:spcPts val="0"/>
              </a:spcBef>
              <a:spcAft>
                <a:spcPts val="400"/>
              </a:spcAft>
              <a:buClr>
                <a:schemeClr val="tx2"/>
              </a:buClr>
              <a:buSzPct val="100000"/>
              <a:buFont typeface="Wingdings" panose="05000000000000000000" pitchFamily="2" charset="2"/>
              <a:buChar char="§"/>
              <a:defRPr sz="1600" kern="1200">
                <a:solidFill>
                  <a:schemeClr val="tx2"/>
                </a:solidFill>
                <a:latin typeface="+mn-lt"/>
                <a:ea typeface="+mn-ea"/>
                <a:cs typeface="+mn-cs"/>
              </a:defRPr>
            </a:lvl2pPr>
            <a:lvl3pPr marL="432000" indent="-216000" algn="l" defTabSz="914400" rtl="0" eaLnBrk="1" latinLnBrk="0" hangingPunct="1">
              <a:lnSpc>
                <a:spcPct val="100000"/>
              </a:lnSpc>
              <a:spcBef>
                <a:spcPts val="0"/>
              </a:spcBef>
              <a:spcAft>
                <a:spcPts val="400"/>
              </a:spcAft>
              <a:buClr>
                <a:schemeClr val="tx2"/>
              </a:buClr>
              <a:buSzPct val="120000"/>
              <a:buFont typeface="Symbol" panose="05050102010706020507" pitchFamily="18" charset="2"/>
              <a:buChar char="-"/>
              <a:defRPr sz="1600" kern="1200">
                <a:solidFill>
                  <a:schemeClr val="tx2"/>
                </a:solidFill>
                <a:latin typeface="+mn-lt"/>
                <a:ea typeface="+mn-ea"/>
                <a:cs typeface="+mn-cs"/>
              </a:defRPr>
            </a:lvl3pPr>
            <a:lvl4pPr marL="216000" indent="-216000" algn="l" defTabSz="914400" rtl="0" eaLnBrk="1" latinLnBrk="0" hangingPunct="1">
              <a:lnSpc>
                <a:spcPct val="100000"/>
              </a:lnSpc>
              <a:spcBef>
                <a:spcPts val="0"/>
              </a:spcBef>
              <a:spcAft>
                <a:spcPts val="400"/>
              </a:spcAft>
              <a:buClr>
                <a:schemeClr val="accent2"/>
              </a:buClr>
              <a:buSzPct val="175000"/>
              <a:buFont typeface="Arial" panose="020B0604020202020204" pitchFamily="34" charset="0"/>
              <a:buChar char="*"/>
              <a:defRPr sz="1600" kern="1200">
                <a:solidFill>
                  <a:schemeClr val="tx2"/>
                </a:solidFill>
                <a:latin typeface="+mn-lt"/>
                <a:ea typeface="+mn-ea"/>
                <a:cs typeface="+mn-cs"/>
              </a:defRPr>
            </a:lvl4pPr>
            <a:lvl5pPr marL="216000" indent="-216000" algn="l" defTabSz="914400" rtl="0" eaLnBrk="1" latinLnBrk="0" hangingPunct="1">
              <a:lnSpc>
                <a:spcPct val="100000"/>
              </a:lnSpc>
              <a:spcBef>
                <a:spcPts val="400"/>
              </a:spcBef>
              <a:spcAft>
                <a:spcPts val="400"/>
              </a:spcAft>
              <a:buClr>
                <a:schemeClr val="accent5"/>
              </a:buClr>
              <a:buSzPct val="140000"/>
              <a:buFont typeface="Wingdings" panose="05000000000000000000" pitchFamily="2" charset="2"/>
              <a:buChar char="ü"/>
              <a:defRPr sz="1600" b="0" kern="1200">
                <a:solidFill>
                  <a:schemeClr val="tx2"/>
                </a:solidFill>
                <a:latin typeface="+mn-lt"/>
                <a:ea typeface="+mn-ea"/>
                <a:cs typeface="+mn-cs"/>
              </a:defRPr>
            </a:lvl5pPr>
            <a:lvl6pPr marL="0" indent="0" algn="l" defTabSz="914400" rtl="0" eaLnBrk="1" latinLnBrk="0" hangingPunct="1">
              <a:lnSpc>
                <a:spcPct val="90000"/>
              </a:lnSpc>
              <a:spcBef>
                <a:spcPts val="500"/>
              </a:spcBef>
              <a:buFontTx/>
              <a:buNone/>
              <a:defRPr sz="1600" b="1" kern="1200">
                <a:solidFill>
                  <a:schemeClr val="tx2"/>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de-DE" dirty="0"/>
              <a:t>Behandlung einer Patientin mit 1 Behandlungstermin im Quartal - gut kontrolliertes Pollenasthma</a:t>
            </a:r>
          </a:p>
        </p:txBody>
      </p:sp>
      <p:graphicFrame>
        <p:nvGraphicFramePr>
          <p:cNvPr id="9" name="Tabelle 8">
            <a:extLst>
              <a:ext uri="{FF2B5EF4-FFF2-40B4-BE49-F238E27FC236}">
                <a16:creationId xmlns:a16="http://schemas.microsoft.com/office/drawing/2014/main" id="{F5FA21B1-7820-1010-DAB4-9D947284C669}"/>
              </a:ext>
            </a:extLst>
          </p:cNvPr>
          <p:cNvGraphicFramePr>
            <a:graphicFrameLocks noGrp="1"/>
          </p:cNvGraphicFramePr>
          <p:nvPr>
            <p:extLst>
              <p:ext uri="{D42A27DB-BD31-4B8C-83A1-F6EECF244321}">
                <p14:modId xmlns:p14="http://schemas.microsoft.com/office/powerpoint/2010/main" val="2792891874"/>
              </p:ext>
            </p:extLst>
          </p:nvPr>
        </p:nvGraphicFramePr>
        <p:xfrm>
          <a:off x="373062" y="2007393"/>
          <a:ext cx="11443448" cy="3708400"/>
        </p:xfrm>
        <a:graphic>
          <a:graphicData uri="http://schemas.openxmlformats.org/drawingml/2006/table">
            <a:tbl>
              <a:tblPr firstRow="1" bandRow="1">
                <a:tableStyleId>{F2DE63D5-997A-4646-A377-4702673A728D}</a:tableStyleId>
              </a:tblPr>
              <a:tblGrid>
                <a:gridCol w="1215593">
                  <a:extLst>
                    <a:ext uri="{9D8B030D-6E8A-4147-A177-3AD203B41FA5}">
                      <a16:colId xmlns:a16="http://schemas.microsoft.com/office/drawing/2014/main" val="200747501"/>
                    </a:ext>
                  </a:extLst>
                </a:gridCol>
                <a:gridCol w="1154545">
                  <a:extLst>
                    <a:ext uri="{9D8B030D-6E8A-4147-A177-3AD203B41FA5}">
                      <a16:colId xmlns:a16="http://schemas.microsoft.com/office/drawing/2014/main" val="999841245"/>
                    </a:ext>
                  </a:extLst>
                </a:gridCol>
                <a:gridCol w="7536873">
                  <a:extLst>
                    <a:ext uri="{9D8B030D-6E8A-4147-A177-3AD203B41FA5}">
                      <a16:colId xmlns:a16="http://schemas.microsoft.com/office/drawing/2014/main" val="3788025750"/>
                    </a:ext>
                  </a:extLst>
                </a:gridCol>
                <a:gridCol w="1536437">
                  <a:extLst>
                    <a:ext uri="{9D8B030D-6E8A-4147-A177-3AD203B41FA5}">
                      <a16:colId xmlns:a16="http://schemas.microsoft.com/office/drawing/2014/main" val="3105771240"/>
                    </a:ext>
                  </a:extLst>
                </a:gridCol>
              </a:tblGrid>
              <a:tr h="370840">
                <a:tc rowSpan="9">
                  <a:txBody>
                    <a:bodyPr/>
                    <a:lstStyle/>
                    <a:p>
                      <a:r>
                        <a:rPr lang="de-DE" sz="1600" b="0" dirty="0">
                          <a:solidFill>
                            <a:schemeClr val="tx2"/>
                          </a:solidFill>
                        </a:rPr>
                        <a:t>1. Termin</a:t>
                      </a:r>
                    </a:p>
                  </a:txBody>
                  <a:tcPr anchor="ctr">
                    <a:noFill/>
                  </a:tcPr>
                </a:tc>
                <a:tc>
                  <a:txBody>
                    <a:bodyPr/>
                    <a:lstStyle/>
                    <a:p>
                      <a:r>
                        <a:rPr lang="de-DE" sz="1600" b="0" dirty="0">
                          <a:solidFill>
                            <a:schemeClr val="tx2"/>
                          </a:solidFill>
                        </a:rPr>
                        <a:t>P1</a:t>
                      </a:r>
                    </a:p>
                  </a:txBody>
                  <a:tcPr>
                    <a:no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de-DE" sz="1600" b="0" dirty="0">
                          <a:solidFill>
                            <a:schemeClr val="tx2"/>
                          </a:solidFill>
                          <a:latin typeface="Arial" panose="020B0604020202020204" pitchFamily="34" charset="0"/>
                        </a:rPr>
                        <a:t>Grundpauschale</a:t>
                      </a:r>
                    </a:p>
                  </a:txBody>
                  <a:tcPr marL="91424" marR="91424" marT="45765" marB="45765">
                    <a:noFill/>
                  </a:tcPr>
                </a:tc>
                <a:tc>
                  <a:txBody>
                    <a:bodyPr/>
                    <a:lstStyle/>
                    <a:p>
                      <a:pPr algn="r"/>
                      <a:r>
                        <a:rPr lang="de-DE" sz="1600" b="0" dirty="0">
                          <a:solidFill>
                            <a:schemeClr val="tx2"/>
                          </a:solidFill>
                        </a:rPr>
                        <a:t>25,00 €</a:t>
                      </a:r>
                    </a:p>
                  </a:txBody>
                  <a:tcPr>
                    <a:noFill/>
                  </a:tcPr>
                </a:tc>
                <a:extLst>
                  <a:ext uri="{0D108BD9-81ED-4DB2-BD59-A6C34878D82A}">
                    <a16:rowId xmlns:a16="http://schemas.microsoft.com/office/drawing/2014/main" val="3097033232"/>
                  </a:ext>
                </a:extLst>
              </a:tr>
              <a:tr h="370840">
                <a:tc vMerge="1">
                  <a:txBody>
                    <a:bodyPr/>
                    <a:lstStyle/>
                    <a:p>
                      <a:endParaRPr lang="de-DE" dirty="0"/>
                    </a:p>
                  </a:txBody>
                  <a:tcPr/>
                </a:tc>
                <a:tc>
                  <a:txBody>
                    <a:bodyPr/>
                    <a:lstStyle/>
                    <a:p>
                      <a:r>
                        <a:rPr lang="de-DE" sz="1600" b="0" dirty="0">
                          <a:solidFill>
                            <a:schemeClr val="tx2"/>
                          </a:solidFill>
                        </a:rPr>
                        <a:t>P1UE*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de-DE" sz="1600" b="0" dirty="0">
                          <a:solidFill>
                            <a:schemeClr val="tx2"/>
                          </a:solidFill>
                          <a:latin typeface="Arial" panose="020B0604020202020204" pitchFamily="34" charset="0"/>
                        </a:rPr>
                        <a:t>Überweisung vom HZV-Hausarzt</a:t>
                      </a:r>
                    </a:p>
                  </a:txBody>
                  <a:tcPr marL="91424" marR="91424" marT="45765" marB="45765"/>
                </a:tc>
                <a:tc>
                  <a:txBody>
                    <a:bodyPr/>
                    <a:lstStyle/>
                    <a:p>
                      <a:pPr algn="r"/>
                      <a:r>
                        <a:rPr lang="de-DE" sz="1600" b="0" dirty="0">
                          <a:solidFill>
                            <a:schemeClr val="tx2"/>
                          </a:solidFill>
                        </a:rPr>
                        <a:t>10,00 €</a:t>
                      </a:r>
                    </a:p>
                  </a:txBody>
                  <a:tcPr/>
                </a:tc>
                <a:extLst>
                  <a:ext uri="{0D108BD9-81ED-4DB2-BD59-A6C34878D82A}">
                    <a16:rowId xmlns:a16="http://schemas.microsoft.com/office/drawing/2014/main" val="1130511793"/>
                  </a:ext>
                </a:extLst>
              </a:tr>
              <a:tr h="370840">
                <a:tc vMerge="1">
                  <a:txBody>
                    <a:bodyPr/>
                    <a:lstStyle/>
                    <a:p>
                      <a:endParaRPr lang="de-DE" dirty="0"/>
                    </a:p>
                  </a:txBody>
                  <a:tcPr/>
                </a:tc>
                <a:tc>
                  <a:txBody>
                    <a:bodyPr/>
                    <a:lstStyle/>
                    <a:p>
                      <a:r>
                        <a:rPr lang="de-DE" sz="1600" b="0" dirty="0">
                          <a:solidFill>
                            <a:schemeClr val="tx2"/>
                          </a:solidFill>
                        </a:rPr>
                        <a:t>---Q1---</a:t>
                      </a:r>
                    </a:p>
                  </a:txBody>
                  <a:tcPr/>
                </a:tc>
                <a:tc>
                  <a:txBody>
                    <a:bodyPr/>
                    <a:lstStyle/>
                    <a:p>
                      <a:r>
                        <a:rPr lang="de-DE" sz="1600" b="0" dirty="0">
                          <a:solidFill>
                            <a:schemeClr val="tx2"/>
                          </a:solidFill>
                          <a:latin typeface="Arial" panose="020B0604020202020204" pitchFamily="34" charset="0"/>
                        </a:rPr>
                        <a:t>Qualitätszuschlag Rationale Pharmakotherapie (rot-blau-grün)</a:t>
                      </a:r>
                    </a:p>
                  </a:txBody>
                  <a:tcPr marL="91424" marR="91424" marT="45765" marB="45765"/>
                </a:tc>
                <a:tc>
                  <a:txBody>
                    <a:bodyPr/>
                    <a:lstStyle/>
                    <a:p>
                      <a:pPr algn="r"/>
                      <a:r>
                        <a:rPr lang="de-DE" sz="1600" b="0" dirty="0">
                          <a:solidFill>
                            <a:schemeClr val="tx2"/>
                          </a:solidFill>
                        </a:rPr>
                        <a:t>4,00 €</a:t>
                      </a:r>
                    </a:p>
                  </a:txBody>
                  <a:tcPr/>
                </a:tc>
                <a:extLst>
                  <a:ext uri="{0D108BD9-81ED-4DB2-BD59-A6C34878D82A}">
                    <a16:rowId xmlns:a16="http://schemas.microsoft.com/office/drawing/2014/main" val="2639058554"/>
                  </a:ext>
                </a:extLst>
              </a:tr>
              <a:tr h="370840">
                <a:tc vMerge="1">
                  <a:txBody>
                    <a:bodyPr/>
                    <a:lstStyle/>
                    <a:p>
                      <a:endParaRPr lang="de-DE" dirty="0"/>
                    </a:p>
                  </a:txBody>
                  <a:tcPr/>
                </a:tc>
                <a:tc>
                  <a:txBody>
                    <a:bodyPr/>
                    <a:lstStyle/>
                    <a:p>
                      <a:r>
                        <a:rPr lang="de-DE" sz="1600" b="0" dirty="0">
                          <a:solidFill>
                            <a:schemeClr val="tx2"/>
                          </a:solidFill>
                        </a:rPr>
                        <a:t>---Q8---</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600" b="0" dirty="0">
                          <a:solidFill>
                            <a:schemeClr val="tx2"/>
                          </a:solidFill>
                          <a:latin typeface="Arial" panose="020B0604020202020204" pitchFamily="34" charset="0"/>
                        </a:rPr>
                        <a:t>Strukturzuschlag </a:t>
                      </a:r>
                      <a:r>
                        <a:rPr lang="de-DE" sz="1600" b="0" dirty="0" err="1">
                          <a:solidFill>
                            <a:schemeClr val="tx2"/>
                          </a:solidFill>
                          <a:latin typeface="Arial" panose="020B0604020202020204" pitchFamily="34" charset="0"/>
                        </a:rPr>
                        <a:t>FeNO</a:t>
                      </a:r>
                      <a:r>
                        <a:rPr lang="de-DE" sz="1600" b="0" dirty="0">
                          <a:solidFill>
                            <a:schemeClr val="tx2"/>
                          </a:solidFill>
                          <a:latin typeface="Arial" panose="020B0604020202020204" pitchFamily="34" charset="0"/>
                        </a:rPr>
                        <a:t>-Messung</a:t>
                      </a:r>
                    </a:p>
                  </a:txBody>
                  <a:tcPr marL="91424" marR="91424" marT="45713" marB="45713" anchor="ctr"/>
                </a:tc>
                <a:tc>
                  <a:txBody>
                    <a:bodyPr/>
                    <a:lstStyle/>
                    <a:p>
                      <a:pPr algn="r"/>
                      <a:r>
                        <a:rPr lang="de-DE" sz="1600" b="0" dirty="0">
                          <a:solidFill>
                            <a:schemeClr val="tx2"/>
                          </a:solidFill>
                        </a:rPr>
                        <a:t>3,00 €</a:t>
                      </a:r>
                    </a:p>
                  </a:txBody>
                  <a:tcPr/>
                </a:tc>
                <a:extLst>
                  <a:ext uri="{0D108BD9-81ED-4DB2-BD59-A6C34878D82A}">
                    <a16:rowId xmlns:a16="http://schemas.microsoft.com/office/drawing/2014/main" val="169675064"/>
                  </a:ext>
                </a:extLst>
              </a:tr>
              <a:tr h="370840">
                <a:tc vMerge="1">
                  <a:txBody>
                    <a:bodyPr/>
                    <a:lstStyle/>
                    <a:p>
                      <a:endParaRPr lang="de-DE" dirty="0"/>
                    </a:p>
                  </a:txBody>
                  <a:tcPr/>
                </a:tc>
                <a:tc>
                  <a:txBody>
                    <a:bodyPr/>
                    <a:lstStyle/>
                    <a:p>
                      <a:r>
                        <a:rPr lang="de-DE" sz="1600" b="0" dirty="0">
                          <a:solidFill>
                            <a:schemeClr val="tx2"/>
                          </a:solidFill>
                        </a:rPr>
                        <a:t>BG1</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600" b="0" i="0" u="none" strike="noStrike" kern="1200" cap="none" spc="0" normalizeH="0" baseline="0" noProof="0" dirty="0">
                          <a:ln>
                            <a:noFill/>
                          </a:ln>
                          <a:solidFill>
                            <a:schemeClr val="tx2"/>
                          </a:solidFill>
                          <a:effectLst/>
                          <a:uLnTx/>
                          <a:uFillTx/>
                          <a:latin typeface="Arial" panose="020B0604020202020204" pitchFamily="34" charset="0"/>
                          <a:ea typeface="+mn-ea"/>
                          <a:cs typeface="+mn-cs"/>
                        </a:rPr>
                        <a:t>Beratungsgespräch Chronische Erkrankungen</a:t>
                      </a:r>
                    </a:p>
                  </a:txBody>
                  <a:tcPr marL="91424" marR="91424" marT="45713" marB="45713" anchor="ctr"/>
                </a:tc>
                <a:tc>
                  <a:txBody>
                    <a:bodyPr/>
                    <a:lstStyle/>
                    <a:p>
                      <a:pPr algn="r"/>
                      <a:r>
                        <a:rPr lang="de-DE" sz="1600" b="0" dirty="0">
                          <a:solidFill>
                            <a:schemeClr val="tx2"/>
                          </a:solidFill>
                        </a:rPr>
                        <a:t>20,00 €</a:t>
                      </a:r>
                    </a:p>
                  </a:txBody>
                  <a:tcPr/>
                </a:tc>
                <a:extLst>
                  <a:ext uri="{0D108BD9-81ED-4DB2-BD59-A6C34878D82A}">
                    <a16:rowId xmlns:a16="http://schemas.microsoft.com/office/drawing/2014/main" val="1415304992"/>
                  </a:ext>
                </a:extLst>
              </a:tr>
              <a:tr h="370840">
                <a:tc vMerge="1">
                  <a:txBody>
                    <a:bodyPr/>
                    <a:lstStyle/>
                    <a:p>
                      <a:endParaRPr lang="de-DE" dirty="0"/>
                    </a:p>
                  </a:txBody>
                  <a:tcPr/>
                </a:tc>
                <a:tc>
                  <a:txBody>
                    <a:bodyPr/>
                    <a:lstStyle/>
                    <a:p>
                      <a:r>
                        <a:rPr lang="de-DE" sz="1600" b="0" dirty="0">
                          <a:solidFill>
                            <a:schemeClr val="tx2"/>
                          </a:solidFill>
                        </a:rPr>
                        <a:t>---Q2---*</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de-DE" sz="1600" b="0" dirty="0">
                          <a:solidFill>
                            <a:schemeClr val="tx2"/>
                          </a:solidFill>
                          <a:latin typeface="Arial" panose="020B0604020202020204" pitchFamily="34" charset="0"/>
                        </a:rPr>
                        <a:t>Strukturzuschlag EFA®</a:t>
                      </a:r>
                    </a:p>
                  </a:txBody>
                  <a:tcPr marL="91424" marR="91424" marT="45713" marB="45713" anchor="ctr"/>
                </a:tc>
                <a:tc>
                  <a:txBody>
                    <a:bodyPr/>
                    <a:lstStyle/>
                    <a:p>
                      <a:pPr algn="r"/>
                      <a:r>
                        <a:rPr lang="de-DE" sz="1600" b="0" dirty="0">
                          <a:solidFill>
                            <a:schemeClr val="tx2"/>
                          </a:solidFill>
                        </a:rPr>
                        <a:t>10,00 €</a:t>
                      </a:r>
                    </a:p>
                  </a:txBody>
                  <a:tcPr/>
                </a:tc>
                <a:extLst>
                  <a:ext uri="{0D108BD9-81ED-4DB2-BD59-A6C34878D82A}">
                    <a16:rowId xmlns:a16="http://schemas.microsoft.com/office/drawing/2014/main" val="3017994458"/>
                  </a:ext>
                </a:extLst>
              </a:tr>
              <a:tr h="370840">
                <a:tc vMerge="1">
                  <a:txBody>
                    <a:bodyPr/>
                    <a:lstStyle/>
                    <a:p>
                      <a:endParaRPr lang="de-DE" dirty="0"/>
                    </a:p>
                  </a:txBody>
                  <a:tcPr/>
                </a:tc>
                <a:tc>
                  <a:txBody>
                    <a:bodyPr/>
                    <a:lstStyle/>
                    <a:p>
                      <a:r>
                        <a:rPr lang="de-DE" sz="1600" b="0" dirty="0">
                          <a:solidFill>
                            <a:schemeClr val="tx2"/>
                          </a:solidFill>
                        </a:rPr>
                        <a:t>P4</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de-DE" sz="1600" b="0" baseline="0" dirty="0">
                          <a:solidFill>
                            <a:schemeClr val="tx2"/>
                          </a:solidFill>
                          <a:latin typeface="Arial" panose="020B0604020202020204" pitchFamily="34" charset="0"/>
                          <a:cs typeface="Arial" panose="020B0604020202020204" pitchFamily="34" charset="0"/>
                        </a:rPr>
                        <a:t>D</a:t>
                      </a:r>
                      <a:r>
                        <a:rPr lang="de-DE" sz="1600" b="0" dirty="0">
                          <a:solidFill>
                            <a:schemeClr val="tx2"/>
                          </a:solidFill>
                          <a:latin typeface="Arial" panose="020B0604020202020204" pitchFamily="34" charset="0"/>
                          <a:cs typeface="Arial" panose="020B0604020202020204" pitchFamily="34" charset="0"/>
                        </a:rPr>
                        <a:t>iagnostikpauschale (chronisch)</a:t>
                      </a:r>
                      <a:endParaRPr kumimoji="0" lang="de-DE" sz="1600" b="0" i="0" u="none" strike="noStrike" kern="1200" cap="none" spc="0" normalizeH="0" baseline="0" noProof="0" dirty="0">
                        <a:ln>
                          <a:noFill/>
                        </a:ln>
                        <a:solidFill>
                          <a:schemeClr val="tx2"/>
                        </a:solidFill>
                        <a:effectLst/>
                        <a:uLnTx/>
                        <a:uFillTx/>
                        <a:latin typeface="Arial" panose="020B0604020202020204" pitchFamily="34" charset="0"/>
                        <a:ea typeface="+mn-ea"/>
                        <a:cs typeface="+mn-cs"/>
                      </a:endParaRPr>
                    </a:p>
                  </a:txBody>
                  <a:tcPr marL="91424" marR="91424" marT="45713" marB="45713" anchor="ctr"/>
                </a:tc>
                <a:tc>
                  <a:txBody>
                    <a:bodyPr/>
                    <a:lstStyle/>
                    <a:p>
                      <a:pPr algn="r"/>
                      <a:r>
                        <a:rPr lang="de-DE" sz="1600" b="0" dirty="0">
                          <a:solidFill>
                            <a:schemeClr val="tx2"/>
                          </a:solidFill>
                        </a:rPr>
                        <a:t>20,00 €</a:t>
                      </a:r>
                    </a:p>
                  </a:txBody>
                  <a:tcPr/>
                </a:tc>
                <a:extLst>
                  <a:ext uri="{0D108BD9-81ED-4DB2-BD59-A6C34878D82A}">
                    <a16:rowId xmlns:a16="http://schemas.microsoft.com/office/drawing/2014/main" val="935331564"/>
                  </a:ext>
                </a:extLst>
              </a:tr>
              <a:tr h="370840">
                <a:tc vMerge="1">
                  <a:txBody>
                    <a:bodyPr/>
                    <a:lstStyle/>
                    <a:p>
                      <a:endParaRPr lang="de-DE" dirty="0"/>
                    </a:p>
                  </a:txBody>
                  <a:tcPr/>
                </a:tc>
                <a:tc>
                  <a:txBody>
                    <a:bodyPr/>
                    <a:lstStyle/>
                    <a:p>
                      <a:r>
                        <a:rPr lang="de-DE" sz="1600" b="0" dirty="0">
                          <a:solidFill>
                            <a:schemeClr val="tx2"/>
                          </a:solidFill>
                        </a:rPr>
                        <a:t>BG5</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de-DE" sz="1600" b="0" dirty="0">
                          <a:solidFill>
                            <a:schemeClr val="tx2"/>
                          </a:solidFill>
                          <a:latin typeface="Arial" panose="020B0604020202020204" pitchFamily="34" charset="0"/>
                        </a:rPr>
                        <a:t>Versorgungsplanung nach positivem Allergietest</a:t>
                      </a:r>
                    </a:p>
                  </a:txBody>
                  <a:tcPr marL="91424" marR="91424" marT="45713" marB="45713" anchor="ctr"/>
                </a:tc>
                <a:tc>
                  <a:txBody>
                    <a:bodyPr/>
                    <a:lstStyle/>
                    <a:p>
                      <a:pPr algn="r"/>
                      <a:r>
                        <a:rPr lang="de-DE" sz="1600" b="0" dirty="0">
                          <a:solidFill>
                            <a:schemeClr val="tx2"/>
                          </a:solidFill>
                        </a:rPr>
                        <a:t>10,00 €</a:t>
                      </a:r>
                    </a:p>
                  </a:txBody>
                  <a:tcPr/>
                </a:tc>
                <a:extLst>
                  <a:ext uri="{0D108BD9-81ED-4DB2-BD59-A6C34878D82A}">
                    <a16:rowId xmlns:a16="http://schemas.microsoft.com/office/drawing/2014/main" val="286398593"/>
                  </a:ext>
                </a:extLst>
              </a:tr>
              <a:tr h="370840">
                <a:tc vMerge="1">
                  <a:txBody>
                    <a:bodyPr/>
                    <a:lstStyle/>
                    <a:p>
                      <a:endParaRPr lang="de-DE" dirty="0"/>
                    </a:p>
                  </a:txBody>
                  <a:tcPr/>
                </a:tc>
                <a:tc>
                  <a:txBody>
                    <a:bodyPr/>
                    <a:lstStyle/>
                    <a:p>
                      <a:r>
                        <a:rPr lang="de-DE" sz="1600" b="0" dirty="0">
                          <a:solidFill>
                            <a:schemeClr val="tx2"/>
                          </a:solidFill>
                        </a:rPr>
                        <a:t>ACT</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de-DE" sz="1600" b="0" dirty="0">
                          <a:solidFill>
                            <a:schemeClr val="tx2"/>
                          </a:solidFill>
                          <a:latin typeface="Arial" panose="020B0604020202020204" pitchFamily="34" charset="0"/>
                        </a:rPr>
                        <a:t>Infoziffer zur Dokumentation des Asthmakontrolltests</a:t>
                      </a:r>
                    </a:p>
                  </a:txBody>
                  <a:tcPr marL="91424" marR="91424" marT="45713" marB="45713" anchor="ctr"/>
                </a:tc>
                <a:tc>
                  <a:txBody>
                    <a:bodyPr/>
                    <a:lstStyle/>
                    <a:p>
                      <a:endParaRPr lang="de-DE" sz="1600" b="0" dirty="0">
                        <a:solidFill>
                          <a:schemeClr val="tx2"/>
                        </a:solidFill>
                      </a:endParaRPr>
                    </a:p>
                  </a:txBody>
                  <a:tcPr/>
                </a:tc>
                <a:extLst>
                  <a:ext uri="{0D108BD9-81ED-4DB2-BD59-A6C34878D82A}">
                    <a16:rowId xmlns:a16="http://schemas.microsoft.com/office/drawing/2014/main" val="576319280"/>
                  </a:ext>
                </a:extLst>
              </a:tr>
              <a:tr h="370840">
                <a:tc>
                  <a:txBody>
                    <a:bodyPr/>
                    <a:lstStyle/>
                    <a:p>
                      <a:endParaRPr lang="de-DE" dirty="0"/>
                    </a:p>
                  </a:txBody>
                  <a:tcPr>
                    <a:solidFill>
                      <a:schemeClr val="accent3"/>
                    </a:solidFill>
                  </a:tcPr>
                </a:tc>
                <a:tc>
                  <a:txBody>
                    <a:bodyPr/>
                    <a:lstStyle/>
                    <a:p>
                      <a:endParaRPr lang="de-DE" dirty="0"/>
                    </a:p>
                  </a:txBody>
                  <a:tcPr>
                    <a:solidFill>
                      <a:schemeClr val="accent3"/>
                    </a:solidFill>
                  </a:tcPr>
                </a:tc>
                <a:tc>
                  <a:txBody>
                    <a:bodyPr/>
                    <a:lstStyle/>
                    <a:p>
                      <a:pPr algn="r"/>
                      <a:r>
                        <a:rPr lang="de-DE" b="1" dirty="0">
                          <a:solidFill>
                            <a:schemeClr val="bg1"/>
                          </a:solidFill>
                        </a:rPr>
                        <a:t>Summe:</a:t>
                      </a:r>
                    </a:p>
                  </a:txBody>
                  <a:tcPr>
                    <a:solidFill>
                      <a:schemeClr val="accent3"/>
                    </a:solidFill>
                  </a:tcPr>
                </a:tc>
                <a:tc>
                  <a:txBody>
                    <a:bodyPr/>
                    <a:lstStyle/>
                    <a:p>
                      <a:pPr marL="0" algn="r" defTabSz="914400" rtl="0" eaLnBrk="1" latinLnBrk="0" hangingPunct="1"/>
                      <a:r>
                        <a:rPr lang="de-DE" sz="1800" b="1" kern="1200" dirty="0">
                          <a:solidFill>
                            <a:schemeClr val="bg1"/>
                          </a:solidFill>
                          <a:latin typeface="+mn-lt"/>
                          <a:ea typeface="+mn-ea"/>
                          <a:cs typeface="+mn-cs"/>
                        </a:rPr>
                        <a:t>102,00 €</a:t>
                      </a:r>
                    </a:p>
                  </a:txBody>
                  <a:tcPr>
                    <a:solidFill>
                      <a:schemeClr val="accent3"/>
                    </a:solidFill>
                  </a:tcPr>
                </a:tc>
                <a:extLst>
                  <a:ext uri="{0D108BD9-81ED-4DB2-BD59-A6C34878D82A}">
                    <a16:rowId xmlns:a16="http://schemas.microsoft.com/office/drawing/2014/main" val="265253550"/>
                  </a:ext>
                </a:extLst>
              </a:tr>
            </a:tbl>
          </a:graphicData>
        </a:graphic>
      </p:graphicFrame>
      <p:sp>
        <p:nvSpPr>
          <p:cNvPr id="10" name="Textfeld 9">
            <a:extLst>
              <a:ext uri="{FF2B5EF4-FFF2-40B4-BE49-F238E27FC236}">
                <a16:creationId xmlns:a16="http://schemas.microsoft.com/office/drawing/2014/main" id="{D2CABF0C-CC80-B849-F192-C13F52B734F2}"/>
              </a:ext>
            </a:extLst>
          </p:cNvPr>
          <p:cNvSpPr txBox="1"/>
          <p:nvPr/>
        </p:nvSpPr>
        <p:spPr>
          <a:xfrm>
            <a:off x="373062" y="5805320"/>
            <a:ext cx="1339272" cy="249099"/>
          </a:xfrm>
          <a:prstGeom prst="rect">
            <a:avLst/>
          </a:prstGeom>
          <a:noFill/>
        </p:spPr>
        <p:txBody>
          <a:bodyPr wrap="square" lIns="0" tIns="0" rIns="0" bIns="0" rtlCol="0">
            <a:noAutofit/>
          </a:bodyPr>
          <a:lstStyle/>
          <a:p>
            <a:pPr algn="l">
              <a:buClr>
                <a:schemeClr val="tx2"/>
              </a:buClr>
              <a:buSzPct val="100000"/>
            </a:pPr>
            <a:r>
              <a:rPr lang="de-DE" sz="1200" dirty="0">
                <a:solidFill>
                  <a:schemeClr val="tx2"/>
                </a:solidFill>
                <a:latin typeface="Arial" panose="020B0604020202020204" pitchFamily="34" charset="0"/>
                <a:cs typeface="Arial" panose="020B0604020202020204" pitchFamily="34" charset="0"/>
              </a:rPr>
              <a:t>*Bosch BKK 5,00 €</a:t>
            </a:r>
          </a:p>
        </p:txBody>
      </p:sp>
    </p:spTree>
    <p:extLst>
      <p:ext uri="{BB962C8B-B14F-4D97-AF65-F5344CB8AC3E}">
        <p14:creationId xmlns:p14="http://schemas.microsoft.com/office/powerpoint/2010/main" val="154444233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262D30-039B-478F-1360-17824588F702}"/>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137F16B6-23D3-1CD5-0000-76934D5211BF}"/>
              </a:ext>
            </a:extLst>
          </p:cNvPr>
          <p:cNvSpPr>
            <a:spLocks noGrp="1"/>
          </p:cNvSpPr>
          <p:nvPr>
            <p:ph type="title"/>
          </p:nvPr>
        </p:nvSpPr>
        <p:spPr/>
        <p:txBody>
          <a:bodyPr/>
          <a:lstStyle/>
          <a:p>
            <a:r>
              <a:rPr lang="de-DE" dirty="0"/>
              <a:t>Abrechnungsbeispiele</a:t>
            </a:r>
          </a:p>
        </p:txBody>
      </p:sp>
      <p:sp>
        <p:nvSpPr>
          <p:cNvPr id="3" name="Textplatzhalter 2">
            <a:extLst>
              <a:ext uri="{FF2B5EF4-FFF2-40B4-BE49-F238E27FC236}">
                <a16:creationId xmlns:a16="http://schemas.microsoft.com/office/drawing/2014/main" id="{B6DD3F14-1E42-736F-CFF8-1DA75EB3C591}"/>
              </a:ext>
            </a:extLst>
          </p:cNvPr>
          <p:cNvSpPr>
            <a:spLocks noGrp="1"/>
          </p:cNvSpPr>
          <p:nvPr>
            <p:ph type="body" sz="quarter" idx="20"/>
          </p:nvPr>
        </p:nvSpPr>
        <p:spPr/>
        <p:txBody>
          <a:bodyPr/>
          <a:lstStyle/>
          <a:p>
            <a:r>
              <a:rPr lang="de-DE" dirty="0"/>
              <a:t>Beispiel 2</a:t>
            </a:r>
          </a:p>
        </p:txBody>
      </p:sp>
      <p:sp>
        <p:nvSpPr>
          <p:cNvPr id="4" name="Foliennummernplatzhalter 3">
            <a:extLst>
              <a:ext uri="{FF2B5EF4-FFF2-40B4-BE49-F238E27FC236}">
                <a16:creationId xmlns:a16="http://schemas.microsoft.com/office/drawing/2014/main" id="{1693A5F1-BFF0-04B0-4FE3-A6F8A936FD3E}"/>
              </a:ext>
            </a:extLst>
          </p:cNvPr>
          <p:cNvSpPr>
            <a:spLocks noGrp="1"/>
          </p:cNvSpPr>
          <p:nvPr>
            <p:ph type="sldNum" sz="quarter" idx="16"/>
          </p:nvPr>
        </p:nvSpPr>
        <p:spPr/>
        <p:txBody>
          <a:bodyPr/>
          <a:lstStyle/>
          <a:p>
            <a:fld id="{563F8326-2D3F-44D0-8A27-327B93DAAA3E}" type="slidenum">
              <a:rPr lang="de-DE" smtClean="0"/>
              <a:pPr/>
              <a:t>55</a:t>
            </a:fld>
            <a:endParaRPr lang="de-DE"/>
          </a:p>
        </p:txBody>
      </p:sp>
      <p:sp>
        <p:nvSpPr>
          <p:cNvPr id="6" name="Fußzeilenplatzhalter 5">
            <a:extLst>
              <a:ext uri="{FF2B5EF4-FFF2-40B4-BE49-F238E27FC236}">
                <a16:creationId xmlns:a16="http://schemas.microsoft.com/office/drawing/2014/main" id="{628C408E-282E-A5C7-C0DA-9362E37325B9}"/>
              </a:ext>
            </a:extLst>
          </p:cNvPr>
          <p:cNvSpPr>
            <a:spLocks noGrp="1"/>
          </p:cNvSpPr>
          <p:nvPr>
            <p:ph type="ftr" sz="quarter" idx="15"/>
          </p:nvPr>
        </p:nvSpPr>
        <p:spPr>
          <a:xfrm>
            <a:off x="5384846" y="6507057"/>
            <a:ext cx="1422307" cy="180000"/>
          </a:xfrm>
        </p:spPr>
        <p:txBody>
          <a:bodyPr/>
          <a:lstStyle/>
          <a:p>
            <a:r>
              <a:rPr lang="de-DE" dirty="0"/>
              <a:t>Vertragsschulung Pneumologie</a:t>
            </a:r>
          </a:p>
        </p:txBody>
      </p:sp>
      <p:sp>
        <p:nvSpPr>
          <p:cNvPr id="7" name="Fußzeilenplatzhalter 5">
            <a:extLst>
              <a:ext uri="{FF2B5EF4-FFF2-40B4-BE49-F238E27FC236}">
                <a16:creationId xmlns:a16="http://schemas.microsoft.com/office/drawing/2014/main" id="{721FE7DC-F84B-5A90-9435-92325C117548}"/>
              </a:ext>
            </a:extLst>
          </p:cNvPr>
          <p:cNvSpPr txBox="1">
            <a:spLocks/>
          </p:cNvSpPr>
          <p:nvPr/>
        </p:nvSpPr>
        <p:spPr>
          <a:xfrm>
            <a:off x="928555" y="6507057"/>
            <a:ext cx="1422307" cy="180000"/>
          </a:xfrm>
          <a:prstGeom prst="rect">
            <a:avLst/>
          </a:prstGeom>
        </p:spPr>
        <p:txBody>
          <a:bodyPr vert="horz" lIns="0" tIns="0" rIns="0" bIns="0" rtlCol="0" anchor="t"/>
          <a:lstStyle>
            <a:defPPr>
              <a:defRPr lang="de-DE"/>
            </a:defPPr>
            <a:lvl1pPr marL="0" algn="l" defTabSz="914400" rtl="0" eaLnBrk="1" latinLnBrk="0" hangingPunct="1">
              <a:defRPr sz="800" kern="1200">
                <a:solidFill>
                  <a:schemeClr val="tx2"/>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7417286-CD27-4536-AB02-35836954B47B}" type="datetime1">
              <a:rPr lang="de-DE"/>
              <a:t>02.10.2026</a:t>
            </a:fld>
            <a:endParaRPr lang="de-DE" dirty="0"/>
          </a:p>
        </p:txBody>
      </p:sp>
      <p:sp>
        <p:nvSpPr>
          <p:cNvPr id="8" name="Inhaltsplatzhalter 3">
            <a:extLst>
              <a:ext uri="{FF2B5EF4-FFF2-40B4-BE49-F238E27FC236}">
                <a16:creationId xmlns:a16="http://schemas.microsoft.com/office/drawing/2014/main" id="{52ECE933-4A7D-CDCF-9617-3DAF5D6730F6}"/>
              </a:ext>
            </a:extLst>
          </p:cNvPr>
          <p:cNvSpPr txBox="1">
            <a:spLocks/>
          </p:cNvSpPr>
          <p:nvPr/>
        </p:nvSpPr>
        <p:spPr>
          <a:xfrm>
            <a:off x="379185" y="1451428"/>
            <a:ext cx="11443450" cy="442027"/>
          </a:xfrm>
          <a:prstGeom prst="rect">
            <a:avLst/>
          </a:prstGeom>
        </p:spPr>
        <p:txBody>
          <a:bodyPr/>
          <a:lstStyle>
            <a:lvl1pPr marL="0" indent="0" algn="l" defTabSz="914400" rtl="0" eaLnBrk="1" latinLnBrk="0" hangingPunct="1">
              <a:lnSpc>
                <a:spcPct val="100000"/>
              </a:lnSpc>
              <a:spcBef>
                <a:spcPts val="0"/>
              </a:spcBef>
              <a:spcAft>
                <a:spcPts val="400"/>
              </a:spcAft>
              <a:buFont typeface="Arial" panose="020B0604020202020204" pitchFamily="34" charset="0"/>
              <a:buNone/>
              <a:defRPr sz="1600" kern="1200">
                <a:solidFill>
                  <a:schemeClr val="tx2"/>
                </a:solidFill>
                <a:latin typeface="+mn-lt"/>
                <a:ea typeface="+mn-ea"/>
                <a:cs typeface="+mn-cs"/>
              </a:defRPr>
            </a:lvl1pPr>
            <a:lvl2pPr marL="216000" indent="-216000" algn="l" defTabSz="914400" rtl="0" eaLnBrk="1" latinLnBrk="0" hangingPunct="1">
              <a:lnSpc>
                <a:spcPct val="100000"/>
              </a:lnSpc>
              <a:spcBef>
                <a:spcPts val="0"/>
              </a:spcBef>
              <a:spcAft>
                <a:spcPts val="400"/>
              </a:spcAft>
              <a:buClr>
                <a:schemeClr val="tx2"/>
              </a:buClr>
              <a:buSzPct val="100000"/>
              <a:buFont typeface="Wingdings" panose="05000000000000000000" pitchFamily="2" charset="2"/>
              <a:buChar char="§"/>
              <a:defRPr sz="1600" kern="1200">
                <a:solidFill>
                  <a:schemeClr val="tx2"/>
                </a:solidFill>
                <a:latin typeface="+mn-lt"/>
                <a:ea typeface="+mn-ea"/>
                <a:cs typeface="+mn-cs"/>
              </a:defRPr>
            </a:lvl2pPr>
            <a:lvl3pPr marL="432000" indent="-216000" algn="l" defTabSz="914400" rtl="0" eaLnBrk="1" latinLnBrk="0" hangingPunct="1">
              <a:lnSpc>
                <a:spcPct val="100000"/>
              </a:lnSpc>
              <a:spcBef>
                <a:spcPts val="0"/>
              </a:spcBef>
              <a:spcAft>
                <a:spcPts val="400"/>
              </a:spcAft>
              <a:buClr>
                <a:schemeClr val="tx2"/>
              </a:buClr>
              <a:buSzPct val="120000"/>
              <a:buFont typeface="Symbol" panose="05050102010706020507" pitchFamily="18" charset="2"/>
              <a:buChar char="-"/>
              <a:defRPr sz="1600" kern="1200">
                <a:solidFill>
                  <a:schemeClr val="tx2"/>
                </a:solidFill>
                <a:latin typeface="+mn-lt"/>
                <a:ea typeface="+mn-ea"/>
                <a:cs typeface="+mn-cs"/>
              </a:defRPr>
            </a:lvl3pPr>
            <a:lvl4pPr marL="216000" indent="-216000" algn="l" defTabSz="914400" rtl="0" eaLnBrk="1" latinLnBrk="0" hangingPunct="1">
              <a:lnSpc>
                <a:spcPct val="100000"/>
              </a:lnSpc>
              <a:spcBef>
                <a:spcPts val="0"/>
              </a:spcBef>
              <a:spcAft>
                <a:spcPts val="400"/>
              </a:spcAft>
              <a:buClr>
                <a:schemeClr val="accent2"/>
              </a:buClr>
              <a:buSzPct val="175000"/>
              <a:buFont typeface="Arial" panose="020B0604020202020204" pitchFamily="34" charset="0"/>
              <a:buChar char="*"/>
              <a:defRPr sz="1600" kern="1200">
                <a:solidFill>
                  <a:schemeClr val="tx2"/>
                </a:solidFill>
                <a:latin typeface="+mn-lt"/>
                <a:ea typeface="+mn-ea"/>
                <a:cs typeface="+mn-cs"/>
              </a:defRPr>
            </a:lvl4pPr>
            <a:lvl5pPr marL="216000" indent="-216000" algn="l" defTabSz="914400" rtl="0" eaLnBrk="1" latinLnBrk="0" hangingPunct="1">
              <a:lnSpc>
                <a:spcPct val="100000"/>
              </a:lnSpc>
              <a:spcBef>
                <a:spcPts val="400"/>
              </a:spcBef>
              <a:spcAft>
                <a:spcPts val="400"/>
              </a:spcAft>
              <a:buClr>
                <a:schemeClr val="accent5"/>
              </a:buClr>
              <a:buSzPct val="140000"/>
              <a:buFont typeface="Wingdings" panose="05000000000000000000" pitchFamily="2" charset="2"/>
              <a:buChar char="ü"/>
              <a:defRPr sz="1600" b="0" kern="1200">
                <a:solidFill>
                  <a:schemeClr val="tx2"/>
                </a:solidFill>
                <a:latin typeface="+mn-lt"/>
                <a:ea typeface="+mn-ea"/>
                <a:cs typeface="+mn-cs"/>
              </a:defRPr>
            </a:lvl5pPr>
            <a:lvl6pPr marL="0" indent="0" algn="l" defTabSz="914400" rtl="0" eaLnBrk="1" latinLnBrk="0" hangingPunct="1">
              <a:lnSpc>
                <a:spcPct val="90000"/>
              </a:lnSpc>
              <a:spcBef>
                <a:spcPts val="500"/>
              </a:spcBef>
              <a:buFontTx/>
              <a:buNone/>
              <a:defRPr sz="1600" b="1" kern="1200">
                <a:solidFill>
                  <a:schemeClr val="tx2"/>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de-DE" dirty="0"/>
              <a:t>Behandlung eines COPD-Patienten – </a:t>
            </a:r>
            <a:r>
              <a:rPr lang="de-DE" dirty="0" err="1"/>
              <a:t>Rez</a:t>
            </a:r>
            <a:r>
              <a:rPr lang="de-DE" dirty="0"/>
              <a:t>. Exacerbationen </a:t>
            </a:r>
            <a:r>
              <a:rPr lang="de-DE" sz="1200" dirty="0"/>
              <a:t>(FEV1 &gt;=35 % und &lt;50 % des Sollwertes) </a:t>
            </a:r>
            <a:r>
              <a:rPr lang="de-DE" dirty="0"/>
              <a:t>– chron. Nikotinkonsum</a:t>
            </a:r>
          </a:p>
        </p:txBody>
      </p:sp>
      <p:graphicFrame>
        <p:nvGraphicFramePr>
          <p:cNvPr id="9" name="Tabelle 8">
            <a:extLst>
              <a:ext uri="{FF2B5EF4-FFF2-40B4-BE49-F238E27FC236}">
                <a16:creationId xmlns:a16="http://schemas.microsoft.com/office/drawing/2014/main" id="{56170EC5-1FE1-6ADE-2252-0B4B0D644BD1}"/>
              </a:ext>
            </a:extLst>
          </p:cNvPr>
          <p:cNvGraphicFramePr>
            <a:graphicFrameLocks noGrp="1"/>
          </p:cNvGraphicFramePr>
          <p:nvPr>
            <p:extLst>
              <p:ext uri="{D42A27DB-BD31-4B8C-83A1-F6EECF244321}">
                <p14:modId xmlns:p14="http://schemas.microsoft.com/office/powerpoint/2010/main" val="3431415109"/>
              </p:ext>
            </p:extLst>
          </p:nvPr>
        </p:nvGraphicFramePr>
        <p:xfrm>
          <a:off x="373062" y="2007393"/>
          <a:ext cx="11448000" cy="3962648"/>
        </p:xfrm>
        <a:graphic>
          <a:graphicData uri="http://schemas.openxmlformats.org/drawingml/2006/table">
            <a:tbl>
              <a:tblPr firstRow="1" bandRow="1">
                <a:tableStyleId>{F2DE63D5-997A-4646-A377-4702673A728D}</a:tableStyleId>
              </a:tblPr>
              <a:tblGrid>
                <a:gridCol w="1211700">
                  <a:extLst>
                    <a:ext uri="{9D8B030D-6E8A-4147-A177-3AD203B41FA5}">
                      <a16:colId xmlns:a16="http://schemas.microsoft.com/office/drawing/2014/main" val="2531604145"/>
                    </a:ext>
                  </a:extLst>
                </a:gridCol>
                <a:gridCol w="1155499">
                  <a:extLst>
                    <a:ext uri="{9D8B030D-6E8A-4147-A177-3AD203B41FA5}">
                      <a16:colId xmlns:a16="http://schemas.microsoft.com/office/drawing/2014/main" val="999841245"/>
                    </a:ext>
                  </a:extLst>
                </a:gridCol>
                <a:gridCol w="7543096">
                  <a:extLst>
                    <a:ext uri="{9D8B030D-6E8A-4147-A177-3AD203B41FA5}">
                      <a16:colId xmlns:a16="http://schemas.microsoft.com/office/drawing/2014/main" val="3788025750"/>
                    </a:ext>
                  </a:extLst>
                </a:gridCol>
                <a:gridCol w="1537705">
                  <a:extLst>
                    <a:ext uri="{9D8B030D-6E8A-4147-A177-3AD203B41FA5}">
                      <a16:colId xmlns:a16="http://schemas.microsoft.com/office/drawing/2014/main" val="3105771240"/>
                    </a:ext>
                  </a:extLst>
                </a:gridCol>
              </a:tblGrid>
              <a:tr h="288000">
                <a:tc rowSpan="2">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de-DE" sz="1400" b="0" dirty="0">
                          <a:solidFill>
                            <a:schemeClr val="tx2"/>
                          </a:solidFill>
                          <a:latin typeface="Arial" panose="020B0604020202020204" pitchFamily="34" charset="0"/>
                        </a:rPr>
                        <a:t>1. Termin</a:t>
                      </a:r>
                    </a:p>
                  </a:txBody>
                  <a:tcPr marL="91424" marR="91424" marT="45765" marB="45765" anchor="ctr">
                    <a:lnB w="12700" cap="flat" cmpd="sng" algn="ctr">
                      <a:solidFill>
                        <a:schemeClr val="accent3">
                          <a:lumMod val="60000"/>
                          <a:lumOff val="40000"/>
                        </a:schemeClr>
                      </a:solidFill>
                      <a:prstDash val="solid"/>
                      <a:round/>
                      <a:headEnd type="none" w="med" len="med"/>
                      <a:tailEnd type="none" w="med" len="med"/>
                    </a:lnB>
                    <a:no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de-DE" sz="1400" b="0" dirty="0">
                          <a:solidFill>
                            <a:schemeClr val="tx2"/>
                          </a:solidFill>
                          <a:latin typeface="Arial" panose="020B0604020202020204" pitchFamily="34" charset="0"/>
                        </a:rPr>
                        <a:t>P1</a:t>
                      </a:r>
                    </a:p>
                  </a:txBody>
                  <a:tcPr marL="91424" marR="91424" marT="45765" marB="45765">
                    <a:no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de-DE" sz="1400" b="0" dirty="0">
                          <a:solidFill>
                            <a:schemeClr val="tx2"/>
                          </a:solidFill>
                          <a:latin typeface="Arial" panose="020B0604020202020204" pitchFamily="34" charset="0"/>
                        </a:rPr>
                        <a:t>Grundpauschale</a:t>
                      </a:r>
                    </a:p>
                  </a:txBody>
                  <a:tcPr marL="91424" marR="91424" marT="45765" marB="45765">
                    <a:noFill/>
                  </a:tcPr>
                </a:tc>
                <a:tc>
                  <a:txBody>
                    <a:bodyPr/>
                    <a:lstStyle/>
                    <a:p>
                      <a:pPr algn="r"/>
                      <a:r>
                        <a:rPr lang="de-DE" sz="1400" b="0" dirty="0">
                          <a:solidFill>
                            <a:schemeClr val="tx2"/>
                          </a:solidFill>
                        </a:rPr>
                        <a:t>25,00 €</a:t>
                      </a:r>
                    </a:p>
                  </a:txBody>
                  <a:tcPr>
                    <a:noFill/>
                  </a:tcPr>
                </a:tc>
                <a:extLst>
                  <a:ext uri="{0D108BD9-81ED-4DB2-BD59-A6C34878D82A}">
                    <a16:rowId xmlns:a16="http://schemas.microsoft.com/office/drawing/2014/main" val="3097033232"/>
                  </a:ext>
                </a:extLst>
              </a:tr>
              <a:tr h="288000">
                <a:tc vMerge="1">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lang="de-DE" sz="1600" b="0" dirty="0">
                        <a:solidFill>
                          <a:schemeClr val="tx2"/>
                        </a:solidFill>
                        <a:latin typeface="Arial" panose="020B0604020202020204" pitchFamily="34" charset="0"/>
                      </a:endParaRPr>
                    </a:p>
                  </a:txBody>
                  <a:tcPr marL="91424" marR="91424" marT="45765" marB="45765"/>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de-DE" sz="1400" b="0" dirty="0">
                          <a:solidFill>
                            <a:schemeClr val="tx2"/>
                          </a:solidFill>
                          <a:latin typeface="Arial" panose="020B0604020202020204" pitchFamily="34" charset="0"/>
                        </a:rPr>
                        <a:t>P1UE*</a:t>
                      </a:r>
                    </a:p>
                  </a:txBody>
                  <a:tcPr marL="91424" marR="91424" marT="45765" marB="45765"/>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de-DE" sz="1400" b="0" dirty="0">
                          <a:solidFill>
                            <a:schemeClr val="tx2"/>
                          </a:solidFill>
                          <a:latin typeface="Arial" panose="020B0604020202020204" pitchFamily="34" charset="0"/>
                        </a:rPr>
                        <a:t>Überweisung vom HZV-Hausarzt</a:t>
                      </a:r>
                    </a:p>
                  </a:txBody>
                  <a:tcPr marL="91424" marR="91424" marT="45765" marB="45765"/>
                </a:tc>
                <a:tc>
                  <a:txBody>
                    <a:bodyPr/>
                    <a:lstStyle/>
                    <a:p>
                      <a:pPr algn="r"/>
                      <a:r>
                        <a:rPr lang="de-DE" sz="1400" b="0" dirty="0">
                          <a:solidFill>
                            <a:schemeClr val="tx2"/>
                          </a:solidFill>
                        </a:rPr>
                        <a:t>10,00 €</a:t>
                      </a:r>
                    </a:p>
                  </a:txBody>
                  <a:tcPr/>
                </a:tc>
                <a:extLst>
                  <a:ext uri="{0D108BD9-81ED-4DB2-BD59-A6C34878D82A}">
                    <a16:rowId xmlns:a16="http://schemas.microsoft.com/office/drawing/2014/main" val="1130511793"/>
                  </a:ext>
                </a:extLst>
              </a:tr>
              <a:tr h="28800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de-DE" sz="1400" b="0" kern="1200" dirty="0">
                          <a:solidFill>
                            <a:schemeClr val="tx2"/>
                          </a:solidFill>
                          <a:latin typeface="Arial" panose="020B0604020202020204" pitchFamily="34" charset="0"/>
                          <a:ea typeface="+mn-ea"/>
                          <a:cs typeface="+mn-cs"/>
                        </a:rPr>
                        <a:t>2. Termin</a:t>
                      </a:r>
                    </a:p>
                  </a:txBody>
                  <a:tcPr marL="91424" marR="91424" marT="45765" marB="45765">
                    <a:lnT w="12700" cap="flat" cmpd="sng" algn="ctr">
                      <a:solidFill>
                        <a:schemeClr val="accent3">
                          <a:lumMod val="60000"/>
                          <a:lumOff val="40000"/>
                        </a:schemeClr>
                      </a:solidFill>
                      <a:prstDash val="solid"/>
                      <a:round/>
                      <a:headEnd type="none" w="med" len="med"/>
                      <a:tailEnd type="none" w="med" len="med"/>
                    </a:lnT>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de-DE" sz="1400" b="0" kern="1200" dirty="0">
                          <a:solidFill>
                            <a:schemeClr val="tx2"/>
                          </a:solidFill>
                          <a:latin typeface="Arial" panose="020B0604020202020204" pitchFamily="34" charset="0"/>
                          <a:ea typeface="+mn-ea"/>
                          <a:cs typeface="+mn-cs"/>
                        </a:rPr>
                        <a:t>E1</a:t>
                      </a:r>
                    </a:p>
                  </a:txBody>
                  <a:tcPr marL="91424" marR="91424" marT="45765" marB="45765"/>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de-DE" sz="1400" b="0" kern="1200" dirty="0">
                          <a:solidFill>
                            <a:schemeClr val="tx2"/>
                          </a:solidFill>
                          <a:latin typeface="Arial" panose="020B0604020202020204" pitchFamily="34" charset="0"/>
                          <a:ea typeface="+mn-ea"/>
                          <a:cs typeface="+mn-cs"/>
                        </a:rPr>
                        <a:t>Spiroergometrie</a:t>
                      </a:r>
                    </a:p>
                  </a:txBody>
                  <a:tcPr marL="91424" marR="91424" marT="45765" marB="45765"/>
                </a:tc>
                <a:tc>
                  <a:txBody>
                    <a:bodyPr/>
                    <a:lstStyle/>
                    <a:p>
                      <a:pPr algn="r"/>
                      <a:r>
                        <a:rPr lang="de-DE" sz="1400" b="0" dirty="0">
                          <a:solidFill>
                            <a:schemeClr val="tx2"/>
                          </a:solidFill>
                        </a:rPr>
                        <a:t>44,00 €</a:t>
                      </a:r>
                    </a:p>
                  </a:txBody>
                  <a:tcPr/>
                </a:tc>
                <a:extLst>
                  <a:ext uri="{0D108BD9-81ED-4DB2-BD59-A6C34878D82A}">
                    <a16:rowId xmlns:a16="http://schemas.microsoft.com/office/drawing/2014/main" val="2639058554"/>
                  </a:ext>
                </a:extLst>
              </a:tr>
              <a:tr h="28800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de-DE" sz="1400" b="0" dirty="0">
                          <a:solidFill>
                            <a:schemeClr val="tx2"/>
                          </a:solidFill>
                          <a:latin typeface="Arial" panose="020B0604020202020204" pitchFamily="34" charset="0"/>
                        </a:rPr>
                        <a:t>3. Termin</a:t>
                      </a:r>
                    </a:p>
                  </a:txBody>
                  <a:tcPr marL="91424" marR="91424" marT="45713" marB="45713" anchor="ct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de-DE" sz="1400" b="0" dirty="0">
                          <a:solidFill>
                            <a:schemeClr val="tx2"/>
                          </a:solidFill>
                          <a:latin typeface="Arial" panose="020B0604020202020204" pitchFamily="34" charset="0"/>
                        </a:rPr>
                        <a:t>E5B</a:t>
                      </a:r>
                    </a:p>
                  </a:txBody>
                  <a:tcPr marL="91424" marR="91424" marT="45713" marB="45713" anchor="ct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de-DE" sz="1400" dirty="0">
                          <a:solidFill>
                            <a:srgbClr val="002060"/>
                          </a:solidFill>
                          <a:latin typeface="Arial" panose="020B0604020202020204" pitchFamily="34" charset="0"/>
                        </a:rPr>
                        <a:t>Komplexe Blutgasdiagnostik</a:t>
                      </a:r>
                    </a:p>
                  </a:txBody>
                  <a:tcPr marL="91424" marR="91424" marT="45713" marB="45713" anchor="ct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de-DE" sz="1400" dirty="0">
                          <a:solidFill>
                            <a:srgbClr val="002060"/>
                          </a:solidFill>
                          <a:latin typeface="Arial" panose="020B0604020202020204" pitchFamily="34" charset="0"/>
                        </a:rPr>
                        <a:t>30,00 €</a:t>
                      </a:r>
                    </a:p>
                  </a:txBody>
                  <a:tcPr marL="91424" marR="91424" marT="45713" marB="45713" anchor="ctr"/>
                </a:tc>
                <a:extLst>
                  <a:ext uri="{0D108BD9-81ED-4DB2-BD59-A6C34878D82A}">
                    <a16:rowId xmlns:a16="http://schemas.microsoft.com/office/drawing/2014/main" val="169675064"/>
                  </a:ext>
                </a:extLst>
              </a:tr>
              <a:tr h="288000">
                <a:tc rowSpan="4">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de-DE" sz="1400" b="0" dirty="0">
                          <a:solidFill>
                            <a:schemeClr val="tx2"/>
                          </a:solidFill>
                          <a:latin typeface="Arial" panose="020B0604020202020204" pitchFamily="34" charset="0"/>
                        </a:rPr>
                        <a:t>4. Termin</a:t>
                      </a:r>
                    </a:p>
                  </a:txBody>
                  <a:tcPr marL="91424" marR="91424" marT="45713" marB="45713" anchor="ctr">
                    <a:lnB w="12700" cap="flat" cmpd="sng" algn="ctr">
                      <a:solidFill>
                        <a:schemeClr val="accent3">
                          <a:lumMod val="60000"/>
                          <a:lumOff val="40000"/>
                        </a:schemeClr>
                      </a:solidFill>
                      <a:prstDash val="solid"/>
                      <a:round/>
                      <a:headEnd type="none" w="med" len="med"/>
                      <a:tailEnd type="none" w="med" len="med"/>
                    </a:lnB>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de-DE" sz="1400" b="0" dirty="0">
                          <a:solidFill>
                            <a:schemeClr val="tx2"/>
                          </a:solidFill>
                          <a:latin typeface="Arial" panose="020B0604020202020204" pitchFamily="34" charset="0"/>
                        </a:rPr>
                        <a:t>BG1</a:t>
                      </a:r>
                    </a:p>
                  </a:txBody>
                  <a:tcPr marL="91424" marR="91424" marT="45713" marB="45713" anchor="ct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400" b="0" i="0" u="none" strike="noStrike" kern="1200" cap="none" spc="0" normalizeH="0" baseline="0" noProof="0" dirty="0">
                          <a:ln>
                            <a:noFill/>
                          </a:ln>
                          <a:solidFill>
                            <a:srgbClr val="002060"/>
                          </a:solidFill>
                          <a:effectLst/>
                          <a:uLnTx/>
                          <a:uFillTx/>
                          <a:latin typeface="Arial" panose="020B0604020202020204" pitchFamily="34" charset="0"/>
                          <a:ea typeface="+mn-ea"/>
                          <a:cs typeface="+mn-cs"/>
                        </a:rPr>
                        <a:t>Beratungsgespräch Chronische Erkrankungen</a:t>
                      </a:r>
                    </a:p>
                  </a:txBody>
                  <a:tcPr marL="91424" marR="91424" marT="45713" marB="45713" anchor="ct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de-DE" sz="1400" dirty="0">
                          <a:solidFill>
                            <a:srgbClr val="002060"/>
                          </a:solidFill>
                          <a:latin typeface="Arial" panose="020B0604020202020204" pitchFamily="34" charset="0"/>
                        </a:rPr>
                        <a:t>20,00 €</a:t>
                      </a:r>
                    </a:p>
                  </a:txBody>
                  <a:tcPr marL="91424" marR="91424" marT="45713" marB="45713" anchor="ctr"/>
                </a:tc>
                <a:extLst>
                  <a:ext uri="{0D108BD9-81ED-4DB2-BD59-A6C34878D82A}">
                    <a16:rowId xmlns:a16="http://schemas.microsoft.com/office/drawing/2014/main" val="1415304992"/>
                  </a:ext>
                </a:extLst>
              </a:tr>
              <a:tr h="288000">
                <a:tc vMerge="1">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lang="de-DE" sz="1600" b="0" dirty="0">
                        <a:solidFill>
                          <a:schemeClr val="tx2"/>
                        </a:solidFill>
                        <a:latin typeface="Arial" panose="020B0604020202020204" pitchFamily="34" charset="0"/>
                      </a:endParaRPr>
                    </a:p>
                  </a:txBody>
                  <a:tcPr marL="91424" marR="91424" marT="45713" marB="45713" anchor="ct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de-DE" sz="1400" b="0" dirty="0">
                          <a:solidFill>
                            <a:schemeClr val="tx2"/>
                          </a:solidFill>
                          <a:latin typeface="Arial" panose="020B0604020202020204" pitchFamily="34" charset="0"/>
                        </a:rPr>
                        <a:t>---ZBG1---</a:t>
                      </a:r>
                    </a:p>
                  </a:txBody>
                  <a:tcPr marL="91424" marR="91424" marT="45713" marB="45713" anchor="ct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400" b="0" i="0" u="none" strike="noStrike" kern="1200" cap="none" spc="0" normalizeH="0" baseline="0" noProof="0" dirty="0">
                          <a:ln>
                            <a:noFill/>
                          </a:ln>
                          <a:solidFill>
                            <a:srgbClr val="002060"/>
                          </a:solidFill>
                          <a:effectLst/>
                          <a:uLnTx/>
                          <a:uFillTx/>
                          <a:latin typeface="Arial" panose="020B0604020202020204" pitchFamily="34" charset="0"/>
                          <a:ea typeface="+mn-ea"/>
                          <a:cs typeface="+mn-cs"/>
                        </a:rPr>
                        <a:t>Zuschlag auf BG1 zur Stärkung der Gesundheitskompetenz</a:t>
                      </a:r>
                    </a:p>
                  </a:txBody>
                  <a:tcPr marL="91424" marR="91424" marT="45713" marB="45713" anchor="ct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de-DE" sz="1400" dirty="0">
                          <a:solidFill>
                            <a:srgbClr val="002060"/>
                          </a:solidFill>
                          <a:latin typeface="Arial" panose="020B0604020202020204" pitchFamily="34" charset="0"/>
                        </a:rPr>
                        <a:t>13,00 €</a:t>
                      </a:r>
                    </a:p>
                  </a:txBody>
                  <a:tcPr marL="91424" marR="91424" marT="45713" marB="45713" anchor="ctr"/>
                </a:tc>
                <a:extLst>
                  <a:ext uri="{0D108BD9-81ED-4DB2-BD59-A6C34878D82A}">
                    <a16:rowId xmlns:a16="http://schemas.microsoft.com/office/drawing/2014/main" val="552479958"/>
                  </a:ext>
                </a:extLst>
              </a:tr>
              <a:tr h="288000">
                <a:tc vMerge="1">
                  <a:txBody>
                    <a:bodyPr/>
                    <a:lstStyle/>
                    <a:p>
                      <a:endParaRPr lang="de-DE" sz="1600" b="0" dirty="0">
                        <a:solidFill>
                          <a:schemeClr val="tx2"/>
                        </a:solidFill>
                        <a:latin typeface="Arial" panose="020B0604020202020204" pitchFamily="34" charset="0"/>
                      </a:endParaRPr>
                    </a:p>
                  </a:txBody>
                  <a:tcPr marL="91424" marR="91424" marT="45713" marB="45713" anchor="ctr"/>
                </a:tc>
                <a:tc>
                  <a:txBody>
                    <a:bodyPr/>
                    <a:lstStyle/>
                    <a:p>
                      <a:r>
                        <a:rPr lang="de-DE" sz="1400" b="0" dirty="0">
                          <a:solidFill>
                            <a:schemeClr val="tx2"/>
                          </a:solidFill>
                          <a:latin typeface="Arial" panose="020B0604020202020204" pitchFamily="34" charset="0"/>
                        </a:rPr>
                        <a:t>---Q2---*</a:t>
                      </a:r>
                    </a:p>
                  </a:txBody>
                  <a:tcPr marL="91424" marR="91424" marT="45713" marB="45713"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400" dirty="0">
                          <a:solidFill>
                            <a:srgbClr val="002060"/>
                          </a:solidFill>
                          <a:latin typeface="Arial" panose="020B0604020202020204" pitchFamily="34" charset="0"/>
                        </a:rPr>
                        <a:t>Strukturzuschlag EFA®</a:t>
                      </a:r>
                    </a:p>
                  </a:txBody>
                  <a:tcPr marL="91424" marR="91424" marT="45765" marB="45765"/>
                </a:tc>
                <a:tc>
                  <a:txBody>
                    <a:bodyPr/>
                    <a:lstStyle/>
                    <a:p>
                      <a:pPr algn="r"/>
                      <a:r>
                        <a:rPr lang="de-DE" sz="1400" b="0" dirty="0">
                          <a:solidFill>
                            <a:schemeClr val="tx2"/>
                          </a:solidFill>
                        </a:rPr>
                        <a:t>10,00 €</a:t>
                      </a:r>
                    </a:p>
                  </a:txBody>
                  <a:tcPr/>
                </a:tc>
                <a:extLst>
                  <a:ext uri="{0D108BD9-81ED-4DB2-BD59-A6C34878D82A}">
                    <a16:rowId xmlns:a16="http://schemas.microsoft.com/office/drawing/2014/main" val="3017994458"/>
                  </a:ext>
                </a:extLst>
              </a:tr>
              <a:tr h="288000">
                <a:tc vMerge="1">
                  <a:txBody>
                    <a:bodyPr/>
                    <a:lstStyle/>
                    <a:p>
                      <a:endParaRPr lang="de-DE" sz="1600" dirty="0">
                        <a:solidFill>
                          <a:schemeClr val="tx2"/>
                        </a:solidFill>
                      </a:endParaRPr>
                    </a:p>
                  </a:txBody>
                  <a:tcPr marL="91424" marR="91424" marT="45713" marB="45713" anchor="ctr"/>
                </a:tc>
                <a:tc>
                  <a:txBody>
                    <a:bodyPr/>
                    <a:lstStyle/>
                    <a:p>
                      <a:r>
                        <a:rPr lang="de-DE" sz="1400" dirty="0">
                          <a:solidFill>
                            <a:schemeClr val="tx2"/>
                          </a:solidFill>
                        </a:rPr>
                        <a:t>P4</a:t>
                      </a:r>
                    </a:p>
                  </a:txBody>
                  <a:tcPr marL="91424" marR="91424" marT="45713" marB="45713" anchor="ct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400" b="0" i="0" u="none" strike="noStrike" kern="1200" cap="none" spc="0" normalizeH="0" baseline="0" noProof="0" dirty="0">
                          <a:ln>
                            <a:noFill/>
                          </a:ln>
                          <a:solidFill>
                            <a:srgbClr val="002060"/>
                          </a:solidFill>
                          <a:effectLst/>
                          <a:uLnTx/>
                          <a:uFillTx/>
                          <a:latin typeface="Arial" panose="020B0604020202020204" pitchFamily="34" charset="0"/>
                          <a:ea typeface="+mn-ea"/>
                          <a:cs typeface="+mn-cs"/>
                        </a:rPr>
                        <a:t>Diagnostikpauschale (chronisch)</a:t>
                      </a:r>
                    </a:p>
                  </a:txBody>
                  <a:tcPr marL="91424" marR="91424" marT="45713" marB="45713" anchor="ct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de-DE" sz="1400" dirty="0">
                          <a:solidFill>
                            <a:srgbClr val="002060"/>
                          </a:solidFill>
                          <a:latin typeface="Arial" panose="020B0604020202020204" pitchFamily="34" charset="0"/>
                        </a:rPr>
                        <a:t>20,00 €</a:t>
                      </a:r>
                    </a:p>
                  </a:txBody>
                  <a:tcPr marL="91424" marR="91424" marT="45713" marB="45713" anchor="ctr"/>
                </a:tc>
                <a:extLst>
                  <a:ext uri="{0D108BD9-81ED-4DB2-BD59-A6C34878D82A}">
                    <a16:rowId xmlns:a16="http://schemas.microsoft.com/office/drawing/2014/main" val="935331564"/>
                  </a:ext>
                </a:extLst>
              </a:tr>
              <a:tr h="28800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de-DE" sz="1400" b="0" dirty="0">
                          <a:solidFill>
                            <a:schemeClr val="tx2"/>
                          </a:solidFill>
                          <a:latin typeface="Arial" panose="020B0604020202020204" pitchFamily="34" charset="0"/>
                        </a:rPr>
                        <a:t>5. Termin</a:t>
                      </a:r>
                    </a:p>
                  </a:txBody>
                  <a:tcPr marL="91424" marR="91424" marT="45713" marB="45713" anchor="ctr">
                    <a:lnT w="12700" cap="flat" cmpd="sng" algn="ctr">
                      <a:solidFill>
                        <a:schemeClr val="accent3">
                          <a:lumMod val="60000"/>
                          <a:lumOff val="40000"/>
                        </a:schemeClr>
                      </a:solidFill>
                      <a:prstDash val="solid"/>
                      <a:round/>
                      <a:headEnd type="none" w="med" len="med"/>
                      <a:tailEnd type="none" w="med" len="med"/>
                    </a:lnT>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de-DE" sz="1400" b="0" dirty="0">
                          <a:solidFill>
                            <a:schemeClr val="tx2"/>
                          </a:solidFill>
                          <a:latin typeface="Arial" panose="020B0604020202020204" pitchFamily="34" charset="0"/>
                        </a:rPr>
                        <a:t>BG2A1**</a:t>
                      </a:r>
                    </a:p>
                  </a:txBody>
                  <a:tcPr marL="91424" marR="91424" marT="45713" marB="45713" anchor="ct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de-DE" sz="1400" b="0" dirty="0">
                          <a:solidFill>
                            <a:srgbClr val="002060"/>
                          </a:solidFill>
                          <a:latin typeface="Arial" panose="020B0604020202020204" pitchFamily="34" charset="0"/>
                          <a:cs typeface="Arial" panose="020B0604020202020204" pitchFamily="34" charset="0"/>
                        </a:rPr>
                        <a:t>Intensivierte Einzel-Beratung zum Rauchstopp</a:t>
                      </a:r>
                      <a:endParaRPr lang="de-DE" sz="1400" dirty="0">
                        <a:solidFill>
                          <a:srgbClr val="002060"/>
                        </a:solidFill>
                        <a:latin typeface="Arial" panose="020B0604020202020204" pitchFamily="34" charset="0"/>
                      </a:endParaRPr>
                    </a:p>
                  </a:txBody>
                  <a:tcPr marL="91424" marR="91424" marT="45713" marB="45713" anchor="ct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de-DE" sz="1400" dirty="0">
                          <a:solidFill>
                            <a:srgbClr val="002060"/>
                          </a:solidFill>
                          <a:latin typeface="Arial" panose="020B0604020202020204" pitchFamily="34" charset="0"/>
                        </a:rPr>
                        <a:t>10,00 €</a:t>
                      </a:r>
                    </a:p>
                  </a:txBody>
                  <a:tcPr marL="91424" marR="91424" marT="45713" marB="45713" anchor="ctr"/>
                </a:tc>
                <a:extLst>
                  <a:ext uri="{0D108BD9-81ED-4DB2-BD59-A6C34878D82A}">
                    <a16:rowId xmlns:a16="http://schemas.microsoft.com/office/drawing/2014/main" val="286398593"/>
                  </a:ext>
                </a:extLst>
              </a:tr>
              <a:tr h="288000">
                <a:tc>
                  <a:txBody>
                    <a:bodyPr/>
                    <a:lstStyle/>
                    <a:p>
                      <a:r>
                        <a:rPr lang="de-DE" sz="1400" b="0" dirty="0">
                          <a:solidFill>
                            <a:schemeClr val="tx2"/>
                          </a:solidFill>
                          <a:latin typeface="Arial" panose="020B0604020202020204" pitchFamily="34" charset="0"/>
                        </a:rPr>
                        <a:t>6. Termin</a:t>
                      </a:r>
                    </a:p>
                  </a:txBody>
                  <a:tcPr marL="91424" marR="91424" marT="45713" marB="45713" anchor="ctr"/>
                </a:tc>
                <a:tc>
                  <a:txBody>
                    <a:bodyPr/>
                    <a:lstStyle/>
                    <a:p>
                      <a:r>
                        <a:rPr lang="de-DE" sz="1400" b="0" dirty="0">
                          <a:solidFill>
                            <a:schemeClr val="tx2"/>
                          </a:solidFill>
                          <a:latin typeface="Arial" panose="020B0604020202020204" pitchFamily="34" charset="0"/>
                        </a:rPr>
                        <a:t>BG3A</a:t>
                      </a:r>
                    </a:p>
                  </a:txBody>
                  <a:tcPr marL="91424" marR="91424" marT="45713" marB="45713" anchor="ct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de-DE" sz="1400" dirty="0">
                          <a:solidFill>
                            <a:srgbClr val="002060"/>
                          </a:solidFill>
                          <a:latin typeface="Arial" panose="020B0604020202020204" pitchFamily="34" charset="0"/>
                        </a:rPr>
                        <a:t>Raucherberatung als Einzeltherapie</a:t>
                      </a:r>
                    </a:p>
                  </a:txBody>
                  <a:tcPr marL="91424" marR="91424" marT="45713" marB="45713" anchor="ctr"/>
                </a:tc>
                <a:tc>
                  <a:txBody>
                    <a:bodyPr/>
                    <a:lstStyle/>
                    <a:p>
                      <a:pPr algn="r"/>
                      <a:r>
                        <a:rPr lang="de-DE" sz="1400" dirty="0">
                          <a:solidFill>
                            <a:srgbClr val="002060"/>
                          </a:solidFill>
                          <a:latin typeface="Arial" panose="020B0604020202020204" pitchFamily="34" charset="0"/>
                        </a:rPr>
                        <a:t>80,00 €</a:t>
                      </a:r>
                    </a:p>
                  </a:txBody>
                  <a:tcPr marL="91424" marR="91424" marT="45713" marB="45713" anchor="ctr"/>
                </a:tc>
                <a:extLst>
                  <a:ext uri="{0D108BD9-81ED-4DB2-BD59-A6C34878D82A}">
                    <a16:rowId xmlns:a16="http://schemas.microsoft.com/office/drawing/2014/main" val="576319280"/>
                  </a:ext>
                </a:extLst>
              </a:tr>
              <a:tr h="288000">
                <a:tc>
                  <a:txBody>
                    <a:bodyPr/>
                    <a:lstStyle/>
                    <a:p>
                      <a:r>
                        <a:rPr lang="de-DE" sz="1400" b="0" dirty="0">
                          <a:solidFill>
                            <a:schemeClr val="tx2"/>
                          </a:solidFill>
                          <a:latin typeface="Arial" panose="020B0604020202020204" pitchFamily="34" charset="0"/>
                        </a:rPr>
                        <a:t>7. Termin</a:t>
                      </a:r>
                    </a:p>
                  </a:txBody>
                  <a:tcPr marL="91424" marR="91424" marT="45713" marB="45713" anchor="ctr"/>
                </a:tc>
                <a:tc>
                  <a:txBody>
                    <a:bodyPr/>
                    <a:lstStyle/>
                    <a:p>
                      <a:r>
                        <a:rPr lang="de-DE" sz="1400" b="0" dirty="0">
                          <a:solidFill>
                            <a:schemeClr val="tx2"/>
                          </a:solidFill>
                          <a:latin typeface="Arial" panose="020B0604020202020204" pitchFamily="34" charset="0"/>
                        </a:rPr>
                        <a:t>BG3A</a:t>
                      </a:r>
                    </a:p>
                  </a:txBody>
                  <a:tcPr marL="91424" marR="91424" marT="45713" marB="45713" anchor="ct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de-DE" sz="1400" dirty="0">
                          <a:solidFill>
                            <a:srgbClr val="002060"/>
                          </a:solidFill>
                          <a:latin typeface="Arial" panose="020B0604020202020204" pitchFamily="34" charset="0"/>
                        </a:rPr>
                        <a:t>Raucherberatung als Einzeltherapie</a:t>
                      </a:r>
                    </a:p>
                  </a:txBody>
                  <a:tcPr marL="91424" marR="91424" marT="45713" marB="45713" anchor="ctr"/>
                </a:tc>
                <a:tc>
                  <a:txBody>
                    <a:bodyPr/>
                    <a:lstStyle/>
                    <a:p>
                      <a:pPr algn="r"/>
                      <a:r>
                        <a:rPr lang="de-DE" sz="1400" dirty="0">
                          <a:solidFill>
                            <a:srgbClr val="002060"/>
                          </a:solidFill>
                          <a:latin typeface="Arial" panose="020B0604020202020204" pitchFamily="34" charset="0"/>
                        </a:rPr>
                        <a:t>80,00 €</a:t>
                      </a:r>
                    </a:p>
                  </a:txBody>
                  <a:tcPr marL="91424" marR="91424" marT="45713" marB="45713" anchor="ctr"/>
                </a:tc>
                <a:extLst>
                  <a:ext uri="{0D108BD9-81ED-4DB2-BD59-A6C34878D82A}">
                    <a16:rowId xmlns:a16="http://schemas.microsoft.com/office/drawing/2014/main" val="1137082248"/>
                  </a:ext>
                </a:extLst>
              </a:tr>
              <a:tr h="288000">
                <a:tc>
                  <a:txBody>
                    <a:bodyPr/>
                    <a:lstStyle/>
                    <a:p>
                      <a:r>
                        <a:rPr lang="de-DE" sz="1400" b="0" dirty="0">
                          <a:solidFill>
                            <a:schemeClr val="tx2"/>
                          </a:solidFill>
                          <a:latin typeface="Arial" panose="020B0604020202020204" pitchFamily="34" charset="0"/>
                        </a:rPr>
                        <a:t>8. Termin</a:t>
                      </a:r>
                    </a:p>
                  </a:txBody>
                  <a:tcPr marL="91424" marR="91424" marT="45713" marB="45713" anchor="ctr"/>
                </a:tc>
                <a:tc>
                  <a:txBody>
                    <a:bodyPr/>
                    <a:lstStyle/>
                    <a:p>
                      <a:r>
                        <a:rPr lang="de-DE" sz="1400" b="0" dirty="0">
                          <a:solidFill>
                            <a:schemeClr val="tx2"/>
                          </a:solidFill>
                          <a:latin typeface="Arial" panose="020B0604020202020204" pitchFamily="34" charset="0"/>
                        </a:rPr>
                        <a:t>BG3A</a:t>
                      </a:r>
                    </a:p>
                  </a:txBody>
                  <a:tcPr marL="91424" marR="91424" marT="45713" marB="45713" anchor="ct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de-DE" sz="1400" dirty="0">
                          <a:solidFill>
                            <a:srgbClr val="002060"/>
                          </a:solidFill>
                          <a:latin typeface="Arial" panose="020B0604020202020204" pitchFamily="34" charset="0"/>
                        </a:rPr>
                        <a:t>Raucherberatung als Einzeltherapie</a:t>
                      </a:r>
                    </a:p>
                  </a:txBody>
                  <a:tcPr marL="91424" marR="91424" marT="45713" marB="45713" anchor="ctr"/>
                </a:tc>
                <a:tc>
                  <a:txBody>
                    <a:bodyPr/>
                    <a:lstStyle/>
                    <a:p>
                      <a:pPr algn="r"/>
                      <a:r>
                        <a:rPr lang="de-DE" sz="1400" dirty="0">
                          <a:solidFill>
                            <a:srgbClr val="002060"/>
                          </a:solidFill>
                          <a:latin typeface="Arial" panose="020B0604020202020204" pitchFamily="34" charset="0"/>
                        </a:rPr>
                        <a:t>80,00 €</a:t>
                      </a:r>
                    </a:p>
                  </a:txBody>
                  <a:tcPr marL="91424" marR="91424" marT="45713" marB="45713" anchor="ctr"/>
                </a:tc>
                <a:extLst>
                  <a:ext uri="{0D108BD9-81ED-4DB2-BD59-A6C34878D82A}">
                    <a16:rowId xmlns:a16="http://schemas.microsoft.com/office/drawing/2014/main" val="274160801"/>
                  </a:ext>
                </a:extLst>
              </a:tr>
              <a:tr h="288000">
                <a:tc>
                  <a:txBody>
                    <a:bodyPr/>
                    <a:lstStyle/>
                    <a:p>
                      <a:endParaRPr lang="de-DE" sz="1400" dirty="0"/>
                    </a:p>
                  </a:txBody>
                  <a:tcPr>
                    <a:solidFill>
                      <a:schemeClr val="accent3"/>
                    </a:solidFill>
                  </a:tcPr>
                </a:tc>
                <a:tc>
                  <a:txBody>
                    <a:bodyPr/>
                    <a:lstStyle/>
                    <a:p>
                      <a:endParaRPr lang="de-DE" sz="1400" dirty="0"/>
                    </a:p>
                  </a:txBody>
                  <a:tcPr>
                    <a:solidFill>
                      <a:schemeClr val="accent3"/>
                    </a:solidFill>
                  </a:tcPr>
                </a:tc>
                <a:tc>
                  <a:txBody>
                    <a:bodyPr/>
                    <a:lstStyle/>
                    <a:p>
                      <a:pPr algn="r"/>
                      <a:r>
                        <a:rPr lang="de-DE" sz="1400" b="1" dirty="0">
                          <a:solidFill>
                            <a:schemeClr val="bg1"/>
                          </a:solidFill>
                        </a:rPr>
                        <a:t>Summe:</a:t>
                      </a:r>
                    </a:p>
                  </a:txBody>
                  <a:tcPr>
                    <a:solidFill>
                      <a:schemeClr val="accent3"/>
                    </a:solidFill>
                  </a:tcPr>
                </a:tc>
                <a:tc>
                  <a:txBody>
                    <a:bodyPr/>
                    <a:lstStyle/>
                    <a:p>
                      <a:pPr marL="0" algn="r" defTabSz="914400" rtl="0" eaLnBrk="1" latinLnBrk="0" hangingPunct="1"/>
                      <a:r>
                        <a:rPr lang="de-DE" sz="1400" b="1" kern="1200" dirty="0">
                          <a:solidFill>
                            <a:schemeClr val="bg1"/>
                          </a:solidFill>
                          <a:latin typeface="+mn-lt"/>
                          <a:ea typeface="+mn-ea"/>
                          <a:cs typeface="+mn-cs"/>
                        </a:rPr>
                        <a:t>422,00 €</a:t>
                      </a:r>
                    </a:p>
                  </a:txBody>
                  <a:tcPr>
                    <a:solidFill>
                      <a:schemeClr val="accent3"/>
                    </a:solidFill>
                  </a:tcPr>
                </a:tc>
                <a:extLst>
                  <a:ext uri="{0D108BD9-81ED-4DB2-BD59-A6C34878D82A}">
                    <a16:rowId xmlns:a16="http://schemas.microsoft.com/office/drawing/2014/main" val="265253550"/>
                  </a:ext>
                </a:extLst>
              </a:tr>
            </a:tbl>
          </a:graphicData>
        </a:graphic>
      </p:graphicFrame>
      <p:sp>
        <p:nvSpPr>
          <p:cNvPr id="10" name="Textfeld 9">
            <a:extLst>
              <a:ext uri="{FF2B5EF4-FFF2-40B4-BE49-F238E27FC236}">
                <a16:creationId xmlns:a16="http://schemas.microsoft.com/office/drawing/2014/main" id="{DC11FFEC-C1FE-E419-3540-741DBABB97DE}"/>
              </a:ext>
            </a:extLst>
          </p:cNvPr>
          <p:cNvSpPr txBox="1"/>
          <p:nvPr/>
        </p:nvSpPr>
        <p:spPr>
          <a:xfrm>
            <a:off x="373061" y="5989449"/>
            <a:ext cx="5547447" cy="368398"/>
          </a:xfrm>
          <a:prstGeom prst="rect">
            <a:avLst/>
          </a:prstGeom>
          <a:noFill/>
        </p:spPr>
        <p:txBody>
          <a:bodyPr wrap="square" lIns="0" tIns="0" rIns="0" bIns="0" rtlCol="0">
            <a:noAutofit/>
          </a:bodyPr>
          <a:lstStyle/>
          <a:p>
            <a:pPr algn="l">
              <a:buClr>
                <a:schemeClr val="tx2"/>
              </a:buClr>
              <a:buSzPct val="100000"/>
            </a:pPr>
            <a:r>
              <a:rPr lang="de-DE" sz="1200" dirty="0">
                <a:solidFill>
                  <a:schemeClr val="tx2"/>
                </a:solidFill>
                <a:latin typeface="Arial" panose="020B0604020202020204" pitchFamily="34" charset="0"/>
                <a:cs typeface="Arial" panose="020B0604020202020204" pitchFamily="34" charset="0"/>
              </a:rPr>
              <a:t>*Bosch BKK 5,00 €</a:t>
            </a:r>
          </a:p>
          <a:p>
            <a:pPr algn="l">
              <a:buClr>
                <a:schemeClr val="tx2"/>
              </a:buClr>
              <a:buSzPct val="100000"/>
            </a:pPr>
            <a:r>
              <a:rPr lang="de-DE" sz="1200" dirty="0">
                <a:solidFill>
                  <a:schemeClr val="tx2"/>
                </a:solidFill>
                <a:latin typeface="Arial" panose="020B0604020202020204" pitchFamily="34" charset="0"/>
                <a:cs typeface="Arial" panose="020B0604020202020204" pitchFamily="34" charset="0"/>
              </a:rPr>
              <a:t>**BG2A1 nur bei Kombination F17.1/F17.2 und Asthma oder COPD abrechenbar</a:t>
            </a:r>
          </a:p>
        </p:txBody>
      </p:sp>
    </p:spTree>
    <p:extLst>
      <p:ext uri="{BB962C8B-B14F-4D97-AF65-F5344CB8AC3E}">
        <p14:creationId xmlns:p14="http://schemas.microsoft.com/office/powerpoint/2010/main" val="223284592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26BD69-63C1-268D-287C-ECF15BE936E8}"/>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CB31D0BF-9DCD-7D21-F55D-353B50D9AC09}"/>
              </a:ext>
            </a:extLst>
          </p:cNvPr>
          <p:cNvSpPr>
            <a:spLocks noGrp="1"/>
          </p:cNvSpPr>
          <p:nvPr>
            <p:ph type="title"/>
          </p:nvPr>
        </p:nvSpPr>
        <p:spPr/>
        <p:txBody>
          <a:bodyPr/>
          <a:lstStyle/>
          <a:p>
            <a:r>
              <a:rPr lang="de-DE" dirty="0"/>
              <a:t>Abrechnungsbeispiele</a:t>
            </a:r>
          </a:p>
        </p:txBody>
      </p:sp>
      <p:sp>
        <p:nvSpPr>
          <p:cNvPr id="3" name="Textplatzhalter 2">
            <a:extLst>
              <a:ext uri="{FF2B5EF4-FFF2-40B4-BE49-F238E27FC236}">
                <a16:creationId xmlns:a16="http://schemas.microsoft.com/office/drawing/2014/main" id="{533B7918-D6F9-586D-2B68-FF564B490C48}"/>
              </a:ext>
            </a:extLst>
          </p:cNvPr>
          <p:cNvSpPr>
            <a:spLocks noGrp="1"/>
          </p:cNvSpPr>
          <p:nvPr>
            <p:ph type="body" sz="quarter" idx="20"/>
          </p:nvPr>
        </p:nvSpPr>
        <p:spPr/>
        <p:txBody>
          <a:bodyPr/>
          <a:lstStyle/>
          <a:p>
            <a:r>
              <a:rPr lang="de-DE" dirty="0"/>
              <a:t>Beispiel 3</a:t>
            </a:r>
          </a:p>
        </p:txBody>
      </p:sp>
      <p:sp>
        <p:nvSpPr>
          <p:cNvPr id="4" name="Foliennummernplatzhalter 3">
            <a:extLst>
              <a:ext uri="{FF2B5EF4-FFF2-40B4-BE49-F238E27FC236}">
                <a16:creationId xmlns:a16="http://schemas.microsoft.com/office/drawing/2014/main" id="{F0FE1083-B843-6237-F94F-9D16FC960BCE}"/>
              </a:ext>
            </a:extLst>
          </p:cNvPr>
          <p:cNvSpPr>
            <a:spLocks noGrp="1"/>
          </p:cNvSpPr>
          <p:nvPr>
            <p:ph type="sldNum" sz="quarter" idx="16"/>
          </p:nvPr>
        </p:nvSpPr>
        <p:spPr/>
        <p:txBody>
          <a:bodyPr/>
          <a:lstStyle/>
          <a:p>
            <a:fld id="{563F8326-2D3F-44D0-8A27-327B93DAAA3E}" type="slidenum">
              <a:rPr lang="de-DE" smtClean="0"/>
              <a:pPr/>
              <a:t>56</a:t>
            </a:fld>
            <a:endParaRPr lang="de-DE"/>
          </a:p>
        </p:txBody>
      </p:sp>
      <p:sp>
        <p:nvSpPr>
          <p:cNvPr id="6" name="Fußzeilenplatzhalter 5">
            <a:extLst>
              <a:ext uri="{FF2B5EF4-FFF2-40B4-BE49-F238E27FC236}">
                <a16:creationId xmlns:a16="http://schemas.microsoft.com/office/drawing/2014/main" id="{AAFBF129-D052-8789-EE88-A7C585A3E989}"/>
              </a:ext>
            </a:extLst>
          </p:cNvPr>
          <p:cNvSpPr>
            <a:spLocks noGrp="1"/>
          </p:cNvSpPr>
          <p:nvPr>
            <p:ph type="ftr" sz="quarter" idx="15"/>
          </p:nvPr>
        </p:nvSpPr>
        <p:spPr>
          <a:xfrm>
            <a:off x="5384846" y="6507057"/>
            <a:ext cx="1422307" cy="180000"/>
          </a:xfrm>
        </p:spPr>
        <p:txBody>
          <a:bodyPr/>
          <a:lstStyle/>
          <a:p>
            <a:r>
              <a:rPr lang="de-DE" dirty="0"/>
              <a:t>Vertragsschulung Pneumologie</a:t>
            </a:r>
          </a:p>
        </p:txBody>
      </p:sp>
      <p:sp>
        <p:nvSpPr>
          <p:cNvPr id="7" name="Fußzeilenplatzhalter 5">
            <a:extLst>
              <a:ext uri="{FF2B5EF4-FFF2-40B4-BE49-F238E27FC236}">
                <a16:creationId xmlns:a16="http://schemas.microsoft.com/office/drawing/2014/main" id="{FB1B17F5-763C-80EC-6E54-4E31D7BD4412}"/>
              </a:ext>
            </a:extLst>
          </p:cNvPr>
          <p:cNvSpPr txBox="1">
            <a:spLocks/>
          </p:cNvSpPr>
          <p:nvPr/>
        </p:nvSpPr>
        <p:spPr>
          <a:xfrm>
            <a:off x="928555" y="6507057"/>
            <a:ext cx="1422307" cy="180000"/>
          </a:xfrm>
          <a:prstGeom prst="rect">
            <a:avLst/>
          </a:prstGeom>
        </p:spPr>
        <p:txBody>
          <a:bodyPr vert="horz" lIns="0" tIns="0" rIns="0" bIns="0" rtlCol="0" anchor="t"/>
          <a:lstStyle>
            <a:defPPr>
              <a:defRPr lang="de-DE"/>
            </a:defPPr>
            <a:lvl1pPr marL="0" algn="l" defTabSz="914400" rtl="0" eaLnBrk="1" latinLnBrk="0" hangingPunct="1">
              <a:defRPr sz="800" kern="1200">
                <a:solidFill>
                  <a:schemeClr val="tx2"/>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7417286-CD27-4536-AB02-35836954B47B}" type="datetime1">
              <a:rPr lang="de-DE"/>
              <a:t>02.10.2026</a:t>
            </a:fld>
            <a:endParaRPr lang="de-DE" dirty="0"/>
          </a:p>
        </p:txBody>
      </p:sp>
      <p:sp>
        <p:nvSpPr>
          <p:cNvPr id="8" name="Inhaltsplatzhalter 3">
            <a:extLst>
              <a:ext uri="{FF2B5EF4-FFF2-40B4-BE49-F238E27FC236}">
                <a16:creationId xmlns:a16="http://schemas.microsoft.com/office/drawing/2014/main" id="{8892788A-21E4-019D-AB3A-08209C344577}"/>
              </a:ext>
            </a:extLst>
          </p:cNvPr>
          <p:cNvSpPr txBox="1">
            <a:spLocks/>
          </p:cNvSpPr>
          <p:nvPr/>
        </p:nvSpPr>
        <p:spPr>
          <a:xfrm>
            <a:off x="379185" y="1451428"/>
            <a:ext cx="11443450" cy="442027"/>
          </a:xfrm>
          <a:prstGeom prst="rect">
            <a:avLst/>
          </a:prstGeom>
        </p:spPr>
        <p:txBody>
          <a:bodyPr/>
          <a:lstStyle>
            <a:lvl1pPr marL="0" indent="0" algn="l" defTabSz="914400" rtl="0" eaLnBrk="1" latinLnBrk="0" hangingPunct="1">
              <a:lnSpc>
                <a:spcPct val="100000"/>
              </a:lnSpc>
              <a:spcBef>
                <a:spcPts val="0"/>
              </a:spcBef>
              <a:spcAft>
                <a:spcPts val="400"/>
              </a:spcAft>
              <a:buFont typeface="Arial" panose="020B0604020202020204" pitchFamily="34" charset="0"/>
              <a:buNone/>
              <a:defRPr sz="1600" kern="1200">
                <a:solidFill>
                  <a:schemeClr val="tx2"/>
                </a:solidFill>
                <a:latin typeface="+mn-lt"/>
                <a:ea typeface="+mn-ea"/>
                <a:cs typeface="+mn-cs"/>
              </a:defRPr>
            </a:lvl1pPr>
            <a:lvl2pPr marL="216000" indent="-216000" algn="l" defTabSz="914400" rtl="0" eaLnBrk="1" latinLnBrk="0" hangingPunct="1">
              <a:lnSpc>
                <a:spcPct val="100000"/>
              </a:lnSpc>
              <a:spcBef>
                <a:spcPts val="0"/>
              </a:spcBef>
              <a:spcAft>
                <a:spcPts val="400"/>
              </a:spcAft>
              <a:buClr>
                <a:schemeClr val="tx2"/>
              </a:buClr>
              <a:buSzPct val="100000"/>
              <a:buFont typeface="Wingdings" panose="05000000000000000000" pitchFamily="2" charset="2"/>
              <a:buChar char="§"/>
              <a:defRPr sz="1600" kern="1200">
                <a:solidFill>
                  <a:schemeClr val="tx2"/>
                </a:solidFill>
                <a:latin typeface="+mn-lt"/>
                <a:ea typeface="+mn-ea"/>
                <a:cs typeface="+mn-cs"/>
              </a:defRPr>
            </a:lvl2pPr>
            <a:lvl3pPr marL="432000" indent="-216000" algn="l" defTabSz="914400" rtl="0" eaLnBrk="1" latinLnBrk="0" hangingPunct="1">
              <a:lnSpc>
                <a:spcPct val="100000"/>
              </a:lnSpc>
              <a:spcBef>
                <a:spcPts val="0"/>
              </a:spcBef>
              <a:spcAft>
                <a:spcPts val="400"/>
              </a:spcAft>
              <a:buClr>
                <a:schemeClr val="tx2"/>
              </a:buClr>
              <a:buSzPct val="120000"/>
              <a:buFont typeface="Symbol" panose="05050102010706020507" pitchFamily="18" charset="2"/>
              <a:buChar char="-"/>
              <a:defRPr sz="1600" kern="1200">
                <a:solidFill>
                  <a:schemeClr val="tx2"/>
                </a:solidFill>
                <a:latin typeface="+mn-lt"/>
                <a:ea typeface="+mn-ea"/>
                <a:cs typeface="+mn-cs"/>
              </a:defRPr>
            </a:lvl3pPr>
            <a:lvl4pPr marL="216000" indent="-216000" algn="l" defTabSz="914400" rtl="0" eaLnBrk="1" latinLnBrk="0" hangingPunct="1">
              <a:lnSpc>
                <a:spcPct val="100000"/>
              </a:lnSpc>
              <a:spcBef>
                <a:spcPts val="0"/>
              </a:spcBef>
              <a:spcAft>
                <a:spcPts val="400"/>
              </a:spcAft>
              <a:buClr>
                <a:schemeClr val="accent2"/>
              </a:buClr>
              <a:buSzPct val="175000"/>
              <a:buFont typeface="Arial" panose="020B0604020202020204" pitchFamily="34" charset="0"/>
              <a:buChar char="*"/>
              <a:defRPr sz="1600" kern="1200">
                <a:solidFill>
                  <a:schemeClr val="tx2"/>
                </a:solidFill>
                <a:latin typeface="+mn-lt"/>
                <a:ea typeface="+mn-ea"/>
                <a:cs typeface="+mn-cs"/>
              </a:defRPr>
            </a:lvl4pPr>
            <a:lvl5pPr marL="216000" indent="-216000" algn="l" defTabSz="914400" rtl="0" eaLnBrk="1" latinLnBrk="0" hangingPunct="1">
              <a:lnSpc>
                <a:spcPct val="100000"/>
              </a:lnSpc>
              <a:spcBef>
                <a:spcPts val="400"/>
              </a:spcBef>
              <a:spcAft>
                <a:spcPts val="400"/>
              </a:spcAft>
              <a:buClr>
                <a:schemeClr val="accent5"/>
              </a:buClr>
              <a:buSzPct val="140000"/>
              <a:buFont typeface="Wingdings" panose="05000000000000000000" pitchFamily="2" charset="2"/>
              <a:buChar char="ü"/>
              <a:defRPr sz="1600" b="0" kern="1200">
                <a:solidFill>
                  <a:schemeClr val="tx2"/>
                </a:solidFill>
                <a:latin typeface="+mn-lt"/>
                <a:ea typeface="+mn-ea"/>
                <a:cs typeface="+mn-cs"/>
              </a:defRPr>
            </a:lvl5pPr>
            <a:lvl6pPr marL="0" indent="0" algn="l" defTabSz="914400" rtl="0" eaLnBrk="1" latinLnBrk="0" hangingPunct="1">
              <a:lnSpc>
                <a:spcPct val="90000"/>
              </a:lnSpc>
              <a:spcBef>
                <a:spcPts val="500"/>
              </a:spcBef>
              <a:buFontTx/>
              <a:buNone/>
              <a:defRPr sz="1600" b="1" kern="1200">
                <a:solidFill>
                  <a:schemeClr val="tx2"/>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de-DE" dirty="0">
                <a:solidFill>
                  <a:srgbClr val="002060"/>
                </a:solidFill>
              </a:rPr>
              <a:t>Neupatient </a:t>
            </a:r>
            <a:r>
              <a:rPr lang="de-DE" dirty="0">
                <a:solidFill>
                  <a:srgbClr val="002060"/>
                </a:solidFill>
                <a:latin typeface="Arial" panose="020B0604020202020204" pitchFamily="34" charset="0"/>
                <a:ea typeface="Calibri" panose="020F0502020204030204" pitchFamily="34" charset="0"/>
                <a:cs typeface="Arial" panose="020B0604020202020204" pitchFamily="34" charset="0"/>
              </a:rPr>
              <a:t>mit akuten Beschwerden, Pneumonie </a:t>
            </a:r>
            <a:r>
              <a:rPr lang="de-DE" dirty="0">
                <a:solidFill>
                  <a:srgbClr val="002060"/>
                </a:solidFill>
              </a:rPr>
              <a:t>- 1 Behandlungstermin im Quartal</a:t>
            </a:r>
            <a:endParaRPr lang="de-DE" dirty="0"/>
          </a:p>
        </p:txBody>
      </p:sp>
      <p:graphicFrame>
        <p:nvGraphicFramePr>
          <p:cNvPr id="9" name="Tabelle 8">
            <a:extLst>
              <a:ext uri="{FF2B5EF4-FFF2-40B4-BE49-F238E27FC236}">
                <a16:creationId xmlns:a16="http://schemas.microsoft.com/office/drawing/2014/main" id="{EEA0048C-C11B-6976-82CB-AF18CB9A3498}"/>
              </a:ext>
            </a:extLst>
          </p:cNvPr>
          <p:cNvGraphicFramePr>
            <a:graphicFrameLocks noGrp="1"/>
          </p:cNvGraphicFramePr>
          <p:nvPr>
            <p:extLst>
              <p:ext uri="{D42A27DB-BD31-4B8C-83A1-F6EECF244321}">
                <p14:modId xmlns:p14="http://schemas.microsoft.com/office/powerpoint/2010/main" val="114964594"/>
              </p:ext>
            </p:extLst>
          </p:nvPr>
        </p:nvGraphicFramePr>
        <p:xfrm>
          <a:off x="373062" y="2007393"/>
          <a:ext cx="11448000" cy="3048318"/>
        </p:xfrm>
        <a:graphic>
          <a:graphicData uri="http://schemas.openxmlformats.org/drawingml/2006/table">
            <a:tbl>
              <a:tblPr firstRow="1" bandRow="1">
                <a:tableStyleId>{F2DE63D5-997A-4646-A377-4702673A728D}</a:tableStyleId>
              </a:tblPr>
              <a:tblGrid>
                <a:gridCol w="1211700">
                  <a:extLst>
                    <a:ext uri="{9D8B030D-6E8A-4147-A177-3AD203B41FA5}">
                      <a16:colId xmlns:a16="http://schemas.microsoft.com/office/drawing/2014/main" val="2531604145"/>
                    </a:ext>
                  </a:extLst>
                </a:gridCol>
                <a:gridCol w="1155499">
                  <a:extLst>
                    <a:ext uri="{9D8B030D-6E8A-4147-A177-3AD203B41FA5}">
                      <a16:colId xmlns:a16="http://schemas.microsoft.com/office/drawing/2014/main" val="999841245"/>
                    </a:ext>
                  </a:extLst>
                </a:gridCol>
                <a:gridCol w="7543096">
                  <a:extLst>
                    <a:ext uri="{9D8B030D-6E8A-4147-A177-3AD203B41FA5}">
                      <a16:colId xmlns:a16="http://schemas.microsoft.com/office/drawing/2014/main" val="3788025750"/>
                    </a:ext>
                  </a:extLst>
                </a:gridCol>
                <a:gridCol w="1537705">
                  <a:extLst>
                    <a:ext uri="{9D8B030D-6E8A-4147-A177-3AD203B41FA5}">
                      <a16:colId xmlns:a16="http://schemas.microsoft.com/office/drawing/2014/main" val="3105771240"/>
                    </a:ext>
                  </a:extLst>
                </a:gridCol>
              </a:tblGrid>
              <a:tr h="288000">
                <a:tc rowSpan="9">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de-DE" sz="1400" b="0" dirty="0">
                          <a:solidFill>
                            <a:schemeClr val="tx2"/>
                          </a:solidFill>
                          <a:latin typeface="Arial" panose="020B0604020202020204" pitchFamily="34" charset="0"/>
                        </a:rPr>
                        <a:t>1. Termin</a:t>
                      </a:r>
                    </a:p>
                  </a:txBody>
                  <a:tcPr marL="91424" marR="91424" marT="45765" marB="45765" anchor="ctr">
                    <a:no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de-DE" sz="1400" b="0" dirty="0">
                          <a:solidFill>
                            <a:schemeClr val="tx2"/>
                          </a:solidFill>
                          <a:latin typeface="Arial" panose="020B0604020202020204" pitchFamily="34" charset="0"/>
                        </a:rPr>
                        <a:t>P1</a:t>
                      </a:r>
                    </a:p>
                  </a:txBody>
                  <a:tcPr marL="91424" marR="91424" marT="45765" marB="45765">
                    <a:no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de-DE" sz="1400" b="0" dirty="0">
                          <a:solidFill>
                            <a:schemeClr val="tx2"/>
                          </a:solidFill>
                          <a:latin typeface="Arial" panose="020B0604020202020204" pitchFamily="34" charset="0"/>
                        </a:rPr>
                        <a:t>Grundpauschale</a:t>
                      </a:r>
                    </a:p>
                  </a:txBody>
                  <a:tcPr marL="91424" marR="91424" marT="45765" marB="45765">
                    <a:noFill/>
                  </a:tcPr>
                </a:tc>
                <a:tc>
                  <a:txBody>
                    <a:bodyPr/>
                    <a:lstStyle/>
                    <a:p>
                      <a:pPr algn="r"/>
                      <a:r>
                        <a:rPr lang="de-DE" sz="1400" b="0" dirty="0">
                          <a:solidFill>
                            <a:schemeClr val="tx2"/>
                          </a:solidFill>
                        </a:rPr>
                        <a:t>25,00 €</a:t>
                      </a:r>
                    </a:p>
                  </a:txBody>
                  <a:tcPr>
                    <a:noFill/>
                  </a:tcPr>
                </a:tc>
                <a:extLst>
                  <a:ext uri="{0D108BD9-81ED-4DB2-BD59-A6C34878D82A}">
                    <a16:rowId xmlns:a16="http://schemas.microsoft.com/office/drawing/2014/main" val="3097033232"/>
                  </a:ext>
                </a:extLst>
              </a:tr>
              <a:tr h="288000">
                <a:tc vMerge="1">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lang="de-DE" sz="1600" b="0" dirty="0">
                        <a:solidFill>
                          <a:schemeClr val="tx2"/>
                        </a:solidFill>
                        <a:latin typeface="Arial" panose="020B0604020202020204" pitchFamily="34" charset="0"/>
                      </a:endParaRPr>
                    </a:p>
                  </a:txBody>
                  <a:tcPr marL="91424" marR="91424" marT="45765" marB="45765"/>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de-DE" sz="1400" b="0" dirty="0">
                          <a:solidFill>
                            <a:schemeClr val="tx2"/>
                          </a:solidFill>
                          <a:latin typeface="Arial" panose="020B0604020202020204" pitchFamily="34" charset="0"/>
                        </a:rPr>
                        <a:t>P1UE*</a:t>
                      </a:r>
                    </a:p>
                  </a:txBody>
                  <a:tcPr marL="91424" marR="91424" marT="45765" marB="45765"/>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de-DE" sz="1400" b="0" dirty="0">
                          <a:solidFill>
                            <a:schemeClr val="tx2"/>
                          </a:solidFill>
                          <a:latin typeface="Arial" panose="020B0604020202020204" pitchFamily="34" charset="0"/>
                        </a:rPr>
                        <a:t>Überweisung vom HZV-Hausarzt</a:t>
                      </a:r>
                    </a:p>
                  </a:txBody>
                  <a:tcPr marL="91424" marR="91424" marT="45765" marB="45765"/>
                </a:tc>
                <a:tc>
                  <a:txBody>
                    <a:bodyPr/>
                    <a:lstStyle/>
                    <a:p>
                      <a:pPr algn="r"/>
                      <a:r>
                        <a:rPr lang="de-DE" sz="1400" b="0" dirty="0">
                          <a:solidFill>
                            <a:schemeClr val="tx2"/>
                          </a:solidFill>
                        </a:rPr>
                        <a:t>10,00 €</a:t>
                      </a:r>
                    </a:p>
                  </a:txBody>
                  <a:tcPr/>
                </a:tc>
                <a:extLst>
                  <a:ext uri="{0D108BD9-81ED-4DB2-BD59-A6C34878D82A}">
                    <a16:rowId xmlns:a16="http://schemas.microsoft.com/office/drawing/2014/main" val="1130511793"/>
                  </a:ext>
                </a:extLst>
              </a:tr>
              <a:tr h="288000">
                <a:tc vMerge="1">
                  <a:txBody>
                    <a:bodyPr/>
                    <a:lstStyle/>
                    <a:p>
                      <a:endParaRPr/>
                    </a:p>
                  </a:txBody>
                  <a:tcPr marL="91424" marR="91424" marT="45765" marB="45765">
                    <a:lnT w="12700" cap="flat" cmpd="sng" algn="ctr">
                      <a:solidFill>
                        <a:schemeClr val="accent3">
                          <a:lumMod val="60000"/>
                          <a:lumOff val="40000"/>
                        </a:schemeClr>
                      </a:solidFill>
                      <a:prstDash val="solid"/>
                      <a:round/>
                      <a:headEnd type="none" w="med" len="med"/>
                      <a:tailEnd type="none" w="med" len="med"/>
                    </a:lnT>
                  </a:tcPr>
                </a:tc>
                <a:tc>
                  <a:txBody>
                    <a:bodyPr/>
                    <a:lstStyle/>
                    <a:p>
                      <a:r>
                        <a:rPr lang="de-DE" sz="1400" b="0" dirty="0">
                          <a:solidFill>
                            <a:schemeClr val="tx2"/>
                          </a:solidFill>
                        </a:rPr>
                        <a:t>---Q1---</a:t>
                      </a:r>
                    </a:p>
                  </a:txBody>
                  <a:tcPr/>
                </a:tc>
                <a:tc>
                  <a:txBody>
                    <a:bodyPr/>
                    <a:lstStyle/>
                    <a:p>
                      <a:r>
                        <a:rPr lang="de-DE" sz="1400" b="0" dirty="0">
                          <a:solidFill>
                            <a:schemeClr val="tx2"/>
                          </a:solidFill>
                          <a:latin typeface="Arial" panose="020B0604020202020204" pitchFamily="34" charset="0"/>
                        </a:rPr>
                        <a:t>Qualitätszuschlag Rationale Pharmakotherapie (rot-blau-grün)</a:t>
                      </a:r>
                    </a:p>
                  </a:txBody>
                  <a:tcPr marL="91424" marR="91424" marT="45765" marB="45765"/>
                </a:tc>
                <a:tc>
                  <a:txBody>
                    <a:bodyPr/>
                    <a:lstStyle/>
                    <a:p>
                      <a:pPr algn="r"/>
                      <a:r>
                        <a:rPr lang="de-DE" sz="1400" b="0" dirty="0">
                          <a:solidFill>
                            <a:schemeClr val="tx2"/>
                          </a:solidFill>
                        </a:rPr>
                        <a:t>4,00 €</a:t>
                      </a:r>
                    </a:p>
                  </a:txBody>
                  <a:tcPr/>
                </a:tc>
                <a:extLst>
                  <a:ext uri="{0D108BD9-81ED-4DB2-BD59-A6C34878D82A}">
                    <a16:rowId xmlns:a16="http://schemas.microsoft.com/office/drawing/2014/main" val="2639058554"/>
                  </a:ext>
                </a:extLst>
              </a:tr>
              <a:tr h="288000">
                <a:tc vMerge="1">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lang="de-DE" sz="1400" b="0" kern="1200" dirty="0">
                        <a:solidFill>
                          <a:schemeClr val="tx2"/>
                        </a:solidFill>
                        <a:latin typeface="Arial" panose="020B0604020202020204" pitchFamily="34" charset="0"/>
                        <a:ea typeface="+mn-ea"/>
                        <a:cs typeface="+mn-cs"/>
                      </a:endParaRPr>
                    </a:p>
                  </a:txBody>
                  <a:tcPr marL="91424" marR="91424" marT="45765" marB="45765"/>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400" b="0" dirty="0">
                          <a:solidFill>
                            <a:schemeClr val="tx2"/>
                          </a:solidFill>
                          <a:latin typeface="Arial" panose="020B0604020202020204" pitchFamily="34" charset="0"/>
                        </a:rPr>
                        <a:t>---Q5---</a:t>
                      </a:r>
                    </a:p>
                  </a:txBody>
                  <a:tcPr/>
                </a:tc>
                <a:tc>
                  <a:txBody>
                    <a:bodyPr/>
                    <a:lstStyle/>
                    <a:p>
                      <a:r>
                        <a:rPr lang="de-DE" sz="1400" b="0" dirty="0">
                          <a:solidFill>
                            <a:schemeClr val="tx2"/>
                          </a:solidFill>
                          <a:latin typeface="Arial" panose="020B0604020202020204" pitchFamily="34" charset="0"/>
                        </a:rPr>
                        <a:t>Strukturzuschlag Röntgen</a:t>
                      </a:r>
                    </a:p>
                  </a:txBody>
                  <a:tcPr marL="91424" marR="91424" marT="45765" marB="45765"/>
                </a:tc>
                <a:tc>
                  <a:txBody>
                    <a:bodyPr/>
                    <a:lstStyle/>
                    <a:p>
                      <a:pPr algn="r"/>
                      <a:r>
                        <a:rPr lang="de-DE" sz="1400" b="0" dirty="0">
                          <a:solidFill>
                            <a:schemeClr val="tx2"/>
                          </a:solidFill>
                        </a:rPr>
                        <a:t>1,00 €</a:t>
                      </a:r>
                    </a:p>
                  </a:txBody>
                  <a:tcPr/>
                </a:tc>
                <a:extLst>
                  <a:ext uri="{0D108BD9-81ED-4DB2-BD59-A6C34878D82A}">
                    <a16:rowId xmlns:a16="http://schemas.microsoft.com/office/drawing/2014/main" val="2047928101"/>
                  </a:ext>
                </a:extLst>
              </a:tr>
              <a:tr h="288000">
                <a:tc vMerge="1">
                  <a:txBody>
                    <a:bodyPr/>
                    <a:lstStyle/>
                    <a:p>
                      <a:endParaRPr/>
                    </a:p>
                  </a:txBody>
                  <a:tcPr marL="91424" marR="91424" marT="45713" marB="45713" anchor="ct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de-DE" sz="1400" b="0" dirty="0">
                          <a:solidFill>
                            <a:schemeClr val="tx2"/>
                          </a:solidFill>
                          <a:latin typeface="Arial" panose="020B0604020202020204" pitchFamily="34" charset="0"/>
                        </a:rPr>
                        <a:t>---Q6---</a:t>
                      </a:r>
                    </a:p>
                  </a:txBody>
                  <a:tcPr marL="91424" marR="91424" marT="45713" marB="45713" anchor="ct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de-DE" sz="1400" dirty="0">
                          <a:solidFill>
                            <a:srgbClr val="002060"/>
                          </a:solidFill>
                          <a:latin typeface="Arial" panose="020B0604020202020204" pitchFamily="34" charset="0"/>
                        </a:rPr>
                        <a:t>Strukturzuschlag Sonografie</a:t>
                      </a:r>
                    </a:p>
                  </a:txBody>
                  <a:tcPr marL="91424" marR="91424" marT="45713" marB="45713" anchor="ct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de-DE" sz="1400" dirty="0">
                          <a:solidFill>
                            <a:srgbClr val="002060"/>
                          </a:solidFill>
                          <a:latin typeface="Arial" panose="020B0604020202020204" pitchFamily="34" charset="0"/>
                        </a:rPr>
                        <a:t>1,00 €</a:t>
                      </a:r>
                    </a:p>
                  </a:txBody>
                  <a:tcPr marL="91424" marR="91424" marT="45713" marB="45713" anchor="ctr"/>
                </a:tc>
                <a:extLst>
                  <a:ext uri="{0D108BD9-81ED-4DB2-BD59-A6C34878D82A}">
                    <a16:rowId xmlns:a16="http://schemas.microsoft.com/office/drawing/2014/main" val="169675064"/>
                  </a:ext>
                </a:extLst>
              </a:tr>
              <a:tr h="288000">
                <a:tc vMerge="1">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lang="de-DE" sz="1400" b="0" dirty="0">
                        <a:solidFill>
                          <a:schemeClr val="tx2"/>
                        </a:solidFill>
                        <a:latin typeface="Arial" panose="020B0604020202020204" pitchFamily="34" charset="0"/>
                      </a:endParaRPr>
                    </a:p>
                  </a:txBody>
                  <a:tcPr marL="91424" marR="91424" marT="45713" marB="45713" anchor="ct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de-DE" sz="1400" b="0" dirty="0">
                          <a:solidFill>
                            <a:schemeClr val="tx2"/>
                          </a:solidFill>
                          <a:latin typeface="Arial" panose="020B0604020202020204" pitchFamily="34" charset="0"/>
                        </a:rPr>
                        <a:t>---Q7---</a:t>
                      </a:r>
                    </a:p>
                  </a:txBody>
                  <a:tcPr marL="91424" marR="91424" marT="45713" marB="45713" anchor="ct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de-DE" sz="1400" b="0" dirty="0">
                          <a:solidFill>
                            <a:schemeClr val="tx2"/>
                          </a:solidFill>
                          <a:latin typeface="Arial" panose="020B0604020202020204" pitchFamily="34" charset="0"/>
                        </a:rPr>
                        <a:t>Strukturzuschlag Duplex-Sonografie</a:t>
                      </a:r>
                    </a:p>
                  </a:txBody>
                  <a:tcPr marL="91424" marR="91424" marT="45713" marB="45713" anchor="ct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de-DE" sz="1400" dirty="0">
                          <a:solidFill>
                            <a:srgbClr val="002060"/>
                          </a:solidFill>
                          <a:latin typeface="Arial" panose="020B0604020202020204" pitchFamily="34" charset="0"/>
                        </a:rPr>
                        <a:t>3,00 €</a:t>
                      </a:r>
                    </a:p>
                  </a:txBody>
                  <a:tcPr marL="91424" marR="91424" marT="45713" marB="45713" anchor="ctr"/>
                </a:tc>
                <a:extLst>
                  <a:ext uri="{0D108BD9-81ED-4DB2-BD59-A6C34878D82A}">
                    <a16:rowId xmlns:a16="http://schemas.microsoft.com/office/drawing/2014/main" val="1237342941"/>
                  </a:ext>
                </a:extLst>
              </a:tr>
              <a:tr h="288000">
                <a:tc vMerge="1">
                  <a:txBody>
                    <a:bodyPr/>
                    <a:lstStyle/>
                    <a:p>
                      <a:endParaRPr dirty="0"/>
                    </a:p>
                  </a:txBody>
                  <a:tcPr marL="91424" marR="91424" marT="45713" marB="45713" anchor="ctr">
                    <a:lnB w="12700" cap="flat" cmpd="sng" algn="ctr">
                      <a:solidFill>
                        <a:schemeClr val="accent3">
                          <a:lumMod val="60000"/>
                          <a:lumOff val="40000"/>
                        </a:schemeClr>
                      </a:solidFill>
                      <a:prstDash val="solid"/>
                      <a:round/>
                      <a:headEnd type="none" w="med" len="med"/>
                      <a:tailEnd type="none" w="med" len="med"/>
                    </a:lnB>
                  </a:tcPr>
                </a:tc>
                <a:tc>
                  <a:txBody>
                    <a:bodyPr/>
                    <a:lstStyle/>
                    <a:p>
                      <a:r>
                        <a:rPr lang="de-DE" sz="1400" b="0" dirty="0">
                          <a:solidFill>
                            <a:schemeClr val="tx2"/>
                          </a:solidFill>
                        </a:rPr>
                        <a:t>---Q8---</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400" b="0" dirty="0">
                          <a:solidFill>
                            <a:schemeClr val="tx2"/>
                          </a:solidFill>
                          <a:latin typeface="Arial" panose="020B0604020202020204" pitchFamily="34" charset="0"/>
                        </a:rPr>
                        <a:t>Strukturzuschlag </a:t>
                      </a:r>
                      <a:r>
                        <a:rPr lang="de-DE" sz="1400" b="0" dirty="0" err="1">
                          <a:solidFill>
                            <a:schemeClr val="tx2"/>
                          </a:solidFill>
                          <a:latin typeface="Arial" panose="020B0604020202020204" pitchFamily="34" charset="0"/>
                        </a:rPr>
                        <a:t>FeNO</a:t>
                      </a:r>
                      <a:r>
                        <a:rPr lang="de-DE" sz="1400" b="0" dirty="0">
                          <a:solidFill>
                            <a:schemeClr val="tx2"/>
                          </a:solidFill>
                          <a:latin typeface="Arial" panose="020B0604020202020204" pitchFamily="34" charset="0"/>
                        </a:rPr>
                        <a:t>-Messung</a:t>
                      </a:r>
                    </a:p>
                  </a:txBody>
                  <a:tcPr marL="91424" marR="91424" marT="45713" marB="45713" anchor="ctr"/>
                </a:tc>
                <a:tc>
                  <a:txBody>
                    <a:bodyPr/>
                    <a:lstStyle/>
                    <a:p>
                      <a:pPr algn="r"/>
                      <a:r>
                        <a:rPr lang="de-DE" sz="1400" b="0" dirty="0">
                          <a:solidFill>
                            <a:schemeClr val="tx2"/>
                          </a:solidFill>
                        </a:rPr>
                        <a:t>3,00 €</a:t>
                      </a:r>
                    </a:p>
                  </a:txBody>
                  <a:tcPr/>
                </a:tc>
                <a:extLst>
                  <a:ext uri="{0D108BD9-81ED-4DB2-BD59-A6C34878D82A}">
                    <a16:rowId xmlns:a16="http://schemas.microsoft.com/office/drawing/2014/main" val="1415304992"/>
                  </a:ext>
                </a:extLst>
              </a:tr>
              <a:tr h="288000">
                <a:tc vMerge="1">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lang="de-DE" sz="1600" b="0" dirty="0">
                        <a:solidFill>
                          <a:schemeClr val="tx2"/>
                        </a:solidFill>
                        <a:latin typeface="Arial" panose="020B0604020202020204" pitchFamily="34" charset="0"/>
                      </a:endParaRPr>
                    </a:p>
                  </a:txBody>
                  <a:tcPr marL="91424" marR="91424" marT="45713" marB="45713" anchor="ct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de-DE" sz="1400" b="0" dirty="0">
                          <a:solidFill>
                            <a:schemeClr val="tx2"/>
                          </a:solidFill>
                          <a:latin typeface="Arial" panose="020B0604020202020204" pitchFamily="34" charset="0"/>
                        </a:rPr>
                        <a:t>P2</a:t>
                      </a:r>
                    </a:p>
                  </a:txBody>
                  <a:tcPr marL="91424" marR="91424" marT="45713" marB="45713" anchor="ct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de-DE" sz="1400" dirty="0">
                          <a:solidFill>
                            <a:srgbClr val="002060"/>
                          </a:solidFill>
                          <a:effectLst/>
                          <a:latin typeface="Arial" panose="020B0604020202020204" pitchFamily="34" charset="0"/>
                          <a:ea typeface="Calibri" panose="020F0502020204030204" pitchFamily="34" charset="0"/>
                          <a:cs typeface="Arial" panose="020B0604020202020204" pitchFamily="34" charset="0"/>
                        </a:rPr>
                        <a:t>Akute Erkrankung</a:t>
                      </a:r>
                    </a:p>
                  </a:txBody>
                  <a:tcPr marL="91424" marR="91424" marT="45713" marB="45713" anchor="ct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de-DE" sz="1400" dirty="0">
                          <a:solidFill>
                            <a:srgbClr val="002060"/>
                          </a:solidFill>
                          <a:latin typeface="Arial" panose="020B0604020202020204" pitchFamily="34" charset="0"/>
                        </a:rPr>
                        <a:t>13,00 €</a:t>
                      </a:r>
                    </a:p>
                  </a:txBody>
                  <a:tcPr marL="91424" marR="91424" marT="45713" marB="45713" anchor="ctr"/>
                </a:tc>
                <a:extLst>
                  <a:ext uri="{0D108BD9-81ED-4DB2-BD59-A6C34878D82A}">
                    <a16:rowId xmlns:a16="http://schemas.microsoft.com/office/drawing/2014/main" val="552479958"/>
                  </a:ext>
                </a:extLst>
              </a:tr>
              <a:tr h="288000">
                <a:tc vMerge="1">
                  <a:txBody>
                    <a:bodyPr/>
                    <a:lstStyle/>
                    <a:p>
                      <a:endParaRPr lang="de-DE" sz="1600" b="0" dirty="0">
                        <a:solidFill>
                          <a:schemeClr val="tx2"/>
                        </a:solidFill>
                        <a:latin typeface="Arial" panose="020B0604020202020204" pitchFamily="34" charset="0"/>
                      </a:endParaRPr>
                    </a:p>
                  </a:txBody>
                  <a:tcPr marL="91424" marR="91424" marT="45713" marB="45713" anchor="ctr"/>
                </a:tc>
                <a:tc>
                  <a:txBody>
                    <a:bodyPr/>
                    <a:lstStyle/>
                    <a:p>
                      <a:r>
                        <a:rPr lang="de-DE" sz="1400" b="0" dirty="0">
                          <a:solidFill>
                            <a:schemeClr val="tx2"/>
                          </a:solidFill>
                          <a:latin typeface="Arial" panose="020B0604020202020204" pitchFamily="34" charset="0"/>
                        </a:rPr>
                        <a:t>P3</a:t>
                      </a:r>
                    </a:p>
                  </a:txBody>
                  <a:tcPr marL="91424" marR="91424" marT="45713" marB="45713" anchor="ct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de-DE" sz="1400" dirty="0">
                          <a:solidFill>
                            <a:srgbClr val="002060"/>
                          </a:solidFill>
                          <a:effectLst/>
                          <a:latin typeface="Arial" panose="020B0604020202020204" pitchFamily="34" charset="0"/>
                          <a:ea typeface="Calibri" panose="020F0502020204030204" pitchFamily="34" charset="0"/>
                          <a:cs typeface="Arial" panose="020B0604020202020204" pitchFamily="34" charset="0"/>
                        </a:rPr>
                        <a:t>Erst- und Akutdiagnostikpauschale</a:t>
                      </a:r>
                    </a:p>
                  </a:txBody>
                  <a:tcPr marL="91424" marR="91424" marT="45713" marB="45713" anchor="ctr"/>
                </a:tc>
                <a:tc>
                  <a:txBody>
                    <a:bodyPr/>
                    <a:lstStyle/>
                    <a:p>
                      <a:pPr algn="r"/>
                      <a:r>
                        <a:rPr lang="de-DE" sz="1400" b="0" dirty="0">
                          <a:solidFill>
                            <a:schemeClr val="tx2"/>
                          </a:solidFill>
                        </a:rPr>
                        <a:t>35,00 €</a:t>
                      </a:r>
                    </a:p>
                  </a:txBody>
                  <a:tcPr/>
                </a:tc>
                <a:extLst>
                  <a:ext uri="{0D108BD9-81ED-4DB2-BD59-A6C34878D82A}">
                    <a16:rowId xmlns:a16="http://schemas.microsoft.com/office/drawing/2014/main" val="3017994458"/>
                  </a:ext>
                </a:extLst>
              </a:tr>
              <a:tr h="288000">
                <a:tc>
                  <a:txBody>
                    <a:bodyPr/>
                    <a:lstStyle/>
                    <a:p>
                      <a:endParaRPr lang="de-DE" sz="1400" dirty="0"/>
                    </a:p>
                  </a:txBody>
                  <a:tcPr>
                    <a:solidFill>
                      <a:schemeClr val="accent3"/>
                    </a:solidFill>
                  </a:tcPr>
                </a:tc>
                <a:tc>
                  <a:txBody>
                    <a:bodyPr/>
                    <a:lstStyle/>
                    <a:p>
                      <a:endParaRPr lang="de-DE" sz="1400" dirty="0"/>
                    </a:p>
                  </a:txBody>
                  <a:tcPr>
                    <a:solidFill>
                      <a:schemeClr val="accent3"/>
                    </a:solidFill>
                  </a:tcPr>
                </a:tc>
                <a:tc>
                  <a:txBody>
                    <a:bodyPr/>
                    <a:lstStyle/>
                    <a:p>
                      <a:pPr algn="r"/>
                      <a:r>
                        <a:rPr lang="de-DE" sz="1400" b="1" dirty="0">
                          <a:solidFill>
                            <a:schemeClr val="bg1"/>
                          </a:solidFill>
                        </a:rPr>
                        <a:t>Summe:</a:t>
                      </a:r>
                    </a:p>
                  </a:txBody>
                  <a:tcPr>
                    <a:solidFill>
                      <a:schemeClr val="accent3"/>
                    </a:solidFill>
                  </a:tcPr>
                </a:tc>
                <a:tc>
                  <a:txBody>
                    <a:bodyPr/>
                    <a:lstStyle/>
                    <a:p>
                      <a:pPr marL="0" algn="r" defTabSz="914400" rtl="0" eaLnBrk="1" latinLnBrk="0" hangingPunct="1"/>
                      <a:r>
                        <a:rPr lang="de-DE" sz="1400" b="1" kern="1200" dirty="0">
                          <a:solidFill>
                            <a:schemeClr val="bg1"/>
                          </a:solidFill>
                          <a:latin typeface="+mn-lt"/>
                          <a:ea typeface="+mn-ea"/>
                          <a:cs typeface="+mn-cs"/>
                        </a:rPr>
                        <a:t>95,00 €</a:t>
                      </a:r>
                    </a:p>
                  </a:txBody>
                  <a:tcPr>
                    <a:solidFill>
                      <a:schemeClr val="accent3"/>
                    </a:solidFill>
                  </a:tcPr>
                </a:tc>
                <a:extLst>
                  <a:ext uri="{0D108BD9-81ED-4DB2-BD59-A6C34878D82A}">
                    <a16:rowId xmlns:a16="http://schemas.microsoft.com/office/drawing/2014/main" val="265253550"/>
                  </a:ext>
                </a:extLst>
              </a:tr>
            </a:tbl>
          </a:graphicData>
        </a:graphic>
      </p:graphicFrame>
      <p:sp>
        <p:nvSpPr>
          <p:cNvPr id="10" name="Textfeld 9">
            <a:extLst>
              <a:ext uri="{FF2B5EF4-FFF2-40B4-BE49-F238E27FC236}">
                <a16:creationId xmlns:a16="http://schemas.microsoft.com/office/drawing/2014/main" id="{84FF3A31-FBD0-932C-52CF-08514E236E7A}"/>
              </a:ext>
            </a:extLst>
          </p:cNvPr>
          <p:cNvSpPr txBox="1"/>
          <p:nvPr/>
        </p:nvSpPr>
        <p:spPr>
          <a:xfrm>
            <a:off x="373062" y="5169649"/>
            <a:ext cx="5547447" cy="368398"/>
          </a:xfrm>
          <a:prstGeom prst="rect">
            <a:avLst/>
          </a:prstGeom>
          <a:noFill/>
        </p:spPr>
        <p:txBody>
          <a:bodyPr wrap="square" lIns="0" tIns="0" rIns="0" bIns="0" rtlCol="0">
            <a:noAutofit/>
          </a:bodyPr>
          <a:lstStyle/>
          <a:p>
            <a:pPr algn="l">
              <a:buClr>
                <a:schemeClr val="tx2"/>
              </a:buClr>
              <a:buSzPct val="100000"/>
            </a:pPr>
            <a:r>
              <a:rPr lang="de-DE" sz="1200" dirty="0">
                <a:solidFill>
                  <a:schemeClr val="tx2"/>
                </a:solidFill>
                <a:latin typeface="Arial" panose="020B0604020202020204" pitchFamily="34" charset="0"/>
                <a:cs typeface="Arial" panose="020B0604020202020204" pitchFamily="34" charset="0"/>
              </a:rPr>
              <a:t>*Bosch BKK 5,00 €</a:t>
            </a:r>
          </a:p>
        </p:txBody>
      </p:sp>
    </p:spTree>
    <p:extLst>
      <p:ext uri="{BB962C8B-B14F-4D97-AF65-F5344CB8AC3E}">
        <p14:creationId xmlns:p14="http://schemas.microsoft.com/office/powerpoint/2010/main" val="416920784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1D9E8C-57D4-38F2-2B7F-627A184AD65A}"/>
            </a:ext>
          </a:extLst>
        </p:cNvPr>
        <p:cNvGrpSpPr/>
        <p:nvPr/>
      </p:nvGrpSpPr>
      <p:grpSpPr>
        <a:xfrm>
          <a:off x="0" y="0"/>
          <a:ext cx="0" cy="0"/>
          <a:chOff x="0" y="0"/>
          <a:chExt cx="0" cy="0"/>
        </a:xfrm>
      </p:grpSpPr>
      <p:sp>
        <p:nvSpPr>
          <p:cNvPr id="2" name="Textplatzhalter 1">
            <a:extLst>
              <a:ext uri="{FF2B5EF4-FFF2-40B4-BE49-F238E27FC236}">
                <a16:creationId xmlns:a16="http://schemas.microsoft.com/office/drawing/2014/main" id="{FDB4C055-ECD4-3723-1907-B8BF5D3741DA}"/>
              </a:ext>
            </a:extLst>
          </p:cNvPr>
          <p:cNvSpPr>
            <a:spLocks noGrp="1"/>
          </p:cNvSpPr>
          <p:nvPr>
            <p:ph type="body" sz="quarter" idx="13"/>
          </p:nvPr>
        </p:nvSpPr>
        <p:spPr/>
        <p:txBody>
          <a:bodyPr/>
          <a:lstStyle/>
          <a:p>
            <a:r>
              <a:rPr lang="de-DE" dirty="0"/>
              <a:t>1.</a:t>
            </a:r>
          </a:p>
        </p:txBody>
      </p:sp>
      <p:sp>
        <p:nvSpPr>
          <p:cNvPr id="3" name="Textplatzhalter 2">
            <a:extLst>
              <a:ext uri="{FF2B5EF4-FFF2-40B4-BE49-F238E27FC236}">
                <a16:creationId xmlns:a16="http://schemas.microsoft.com/office/drawing/2014/main" id="{8646C5A7-A84A-4CCB-B66C-CB242E771397}"/>
              </a:ext>
            </a:extLst>
          </p:cNvPr>
          <p:cNvSpPr>
            <a:spLocks noGrp="1"/>
          </p:cNvSpPr>
          <p:nvPr>
            <p:ph type="body" sz="quarter" idx="12"/>
          </p:nvPr>
        </p:nvSpPr>
        <p:spPr/>
        <p:txBody>
          <a:bodyPr/>
          <a:lstStyle/>
          <a:p>
            <a:r>
              <a:rPr lang="de-DE" dirty="0"/>
              <a:t>Grundlagen, Ziele und Systematik</a:t>
            </a:r>
          </a:p>
          <a:p>
            <a:endParaRPr lang="de-DE" dirty="0"/>
          </a:p>
        </p:txBody>
      </p:sp>
      <p:sp>
        <p:nvSpPr>
          <p:cNvPr id="4" name="Textplatzhalter 3">
            <a:extLst>
              <a:ext uri="{FF2B5EF4-FFF2-40B4-BE49-F238E27FC236}">
                <a16:creationId xmlns:a16="http://schemas.microsoft.com/office/drawing/2014/main" id="{F7A96ED2-9E9C-7AA3-E2A9-5824CDCE6B1A}"/>
              </a:ext>
            </a:extLst>
          </p:cNvPr>
          <p:cNvSpPr>
            <a:spLocks noGrp="1"/>
          </p:cNvSpPr>
          <p:nvPr>
            <p:ph type="body" sz="quarter" idx="15"/>
          </p:nvPr>
        </p:nvSpPr>
        <p:spPr/>
        <p:txBody>
          <a:bodyPr/>
          <a:lstStyle/>
          <a:p>
            <a:r>
              <a:rPr lang="de-DE" dirty="0"/>
              <a:t>2.</a:t>
            </a:r>
          </a:p>
        </p:txBody>
      </p:sp>
      <p:sp>
        <p:nvSpPr>
          <p:cNvPr id="5" name="Textplatzhalter 4">
            <a:extLst>
              <a:ext uri="{FF2B5EF4-FFF2-40B4-BE49-F238E27FC236}">
                <a16:creationId xmlns:a16="http://schemas.microsoft.com/office/drawing/2014/main" id="{9A92E2AB-CC2B-49BF-E21F-9CFB575FE5E9}"/>
              </a:ext>
            </a:extLst>
          </p:cNvPr>
          <p:cNvSpPr>
            <a:spLocks noGrp="1"/>
          </p:cNvSpPr>
          <p:nvPr>
            <p:ph type="body" sz="quarter" idx="14"/>
          </p:nvPr>
        </p:nvSpPr>
        <p:spPr/>
        <p:txBody>
          <a:bodyPr/>
          <a:lstStyle/>
          <a:p>
            <a:r>
              <a:rPr lang="de-DE" dirty="0"/>
              <a:t>Teilnahme des Arztes</a:t>
            </a:r>
          </a:p>
          <a:p>
            <a:endParaRPr lang="de-DE" dirty="0"/>
          </a:p>
        </p:txBody>
      </p:sp>
      <p:sp>
        <p:nvSpPr>
          <p:cNvPr id="6" name="Textplatzhalter 5">
            <a:extLst>
              <a:ext uri="{FF2B5EF4-FFF2-40B4-BE49-F238E27FC236}">
                <a16:creationId xmlns:a16="http://schemas.microsoft.com/office/drawing/2014/main" id="{E968F072-10AE-6BFD-54D2-48FD6EE06E6D}"/>
              </a:ext>
            </a:extLst>
          </p:cNvPr>
          <p:cNvSpPr>
            <a:spLocks noGrp="1"/>
          </p:cNvSpPr>
          <p:nvPr>
            <p:ph type="body" sz="quarter" idx="17"/>
          </p:nvPr>
        </p:nvSpPr>
        <p:spPr/>
        <p:txBody>
          <a:bodyPr/>
          <a:lstStyle/>
          <a:p>
            <a:r>
              <a:rPr lang="de-DE" dirty="0"/>
              <a:t>3.</a:t>
            </a:r>
          </a:p>
        </p:txBody>
      </p:sp>
      <p:sp>
        <p:nvSpPr>
          <p:cNvPr id="7" name="Textplatzhalter 6">
            <a:extLst>
              <a:ext uri="{FF2B5EF4-FFF2-40B4-BE49-F238E27FC236}">
                <a16:creationId xmlns:a16="http://schemas.microsoft.com/office/drawing/2014/main" id="{FCDC15F2-ED50-75CD-01DE-22317390F05D}"/>
              </a:ext>
            </a:extLst>
          </p:cNvPr>
          <p:cNvSpPr>
            <a:spLocks noGrp="1"/>
          </p:cNvSpPr>
          <p:nvPr>
            <p:ph type="body" sz="quarter" idx="16"/>
          </p:nvPr>
        </p:nvSpPr>
        <p:spPr/>
        <p:txBody>
          <a:bodyPr/>
          <a:lstStyle/>
          <a:p>
            <a:r>
              <a:rPr lang="de-DE" dirty="0"/>
              <a:t>Teilnahme der Versicherten</a:t>
            </a:r>
          </a:p>
          <a:p>
            <a:endParaRPr lang="de-DE" dirty="0"/>
          </a:p>
        </p:txBody>
      </p:sp>
      <p:sp>
        <p:nvSpPr>
          <p:cNvPr id="8" name="Textplatzhalter 7">
            <a:extLst>
              <a:ext uri="{FF2B5EF4-FFF2-40B4-BE49-F238E27FC236}">
                <a16:creationId xmlns:a16="http://schemas.microsoft.com/office/drawing/2014/main" id="{63E6C944-9669-EB24-917C-3975A65F033E}"/>
              </a:ext>
            </a:extLst>
          </p:cNvPr>
          <p:cNvSpPr>
            <a:spLocks noGrp="1"/>
          </p:cNvSpPr>
          <p:nvPr>
            <p:ph type="body" sz="quarter" idx="19"/>
          </p:nvPr>
        </p:nvSpPr>
        <p:spPr/>
        <p:txBody>
          <a:bodyPr/>
          <a:lstStyle/>
          <a:p>
            <a:r>
              <a:rPr lang="de-DE" dirty="0"/>
              <a:t>4.</a:t>
            </a:r>
          </a:p>
        </p:txBody>
      </p:sp>
      <p:sp>
        <p:nvSpPr>
          <p:cNvPr id="9" name="Textplatzhalter 8">
            <a:extLst>
              <a:ext uri="{FF2B5EF4-FFF2-40B4-BE49-F238E27FC236}">
                <a16:creationId xmlns:a16="http://schemas.microsoft.com/office/drawing/2014/main" id="{FA0D117B-D1BC-C408-75FD-9F483A47CE22}"/>
              </a:ext>
            </a:extLst>
          </p:cNvPr>
          <p:cNvSpPr>
            <a:spLocks noGrp="1"/>
          </p:cNvSpPr>
          <p:nvPr>
            <p:ph type="body" sz="quarter" idx="18"/>
          </p:nvPr>
        </p:nvSpPr>
        <p:spPr/>
        <p:txBody>
          <a:bodyPr/>
          <a:lstStyle/>
          <a:p>
            <a:r>
              <a:rPr lang="de-DE" dirty="0"/>
              <a:t>Sofortabrechnung nach Einschreibung (SANE)</a:t>
            </a:r>
          </a:p>
          <a:p>
            <a:endParaRPr lang="de-DE" dirty="0"/>
          </a:p>
        </p:txBody>
      </p:sp>
      <p:sp>
        <p:nvSpPr>
          <p:cNvPr id="10" name="Textplatzhalter 9">
            <a:extLst>
              <a:ext uri="{FF2B5EF4-FFF2-40B4-BE49-F238E27FC236}">
                <a16:creationId xmlns:a16="http://schemas.microsoft.com/office/drawing/2014/main" id="{C1A442AA-37AC-A4C1-1599-2A74F1B6B7C5}"/>
              </a:ext>
            </a:extLst>
          </p:cNvPr>
          <p:cNvSpPr>
            <a:spLocks noGrp="1"/>
          </p:cNvSpPr>
          <p:nvPr>
            <p:ph type="body" sz="quarter" idx="21"/>
          </p:nvPr>
        </p:nvSpPr>
        <p:spPr/>
        <p:txBody>
          <a:bodyPr/>
          <a:lstStyle/>
          <a:p>
            <a:r>
              <a:rPr lang="de-DE" dirty="0"/>
              <a:t>5.</a:t>
            </a:r>
          </a:p>
        </p:txBody>
      </p:sp>
      <p:sp>
        <p:nvSpPr>
          <p:cNvPr id="11" name="Textplatzhalter 10">
            <a:extLst>
              <a:ext uri="{FF2B5EF4-FFF2-40B4-BE49-F238E27FC236}">
                <a16:creationId xmlns:a16="http://schemas.microsoft.com/office/drawing/2014/main" id="{BE0CC6D4-75DB-1652-B54A-30946FBD14E3}"/>
              </a:ext>
            </a:extLst>
          </p:cNvPr>
          <p:cNvSpPr>
            <a:spLocks noGrp="1"/>
          </p:cNvSpPr>
          <p:nvPr>
            <p:ph type="body" sz="quarter" idx="20"/>
          </p:nvPr>
        </p:nvSpPr>
        <p:spPr/>
        <p:txBody>
          <a:bodyPr/>
          <a:lstStyle/>
          <a:p>
            <a:r>
              <a:rPr lang="de-DE" dirty="0"/>
              <a:t>Vergütungs- und Abrechnungssystematik</a:t>
            </a:r>
          </a:p>
          <a:p>
            <a:endParaRPr lang="de-DE" dirty="0"/>
          </a:p>
        </p:txBody>
      </p:sp>
      <p:sp>
        <p:nvSpPr>
          <p:cNvPr id="12" name="Textplatzhalter 11">
            <a:extLst>
              <a:ext uri="{FF2B5EF4-FFF2-40B4-BE49-F238E27FC236}">
                <a16:creationId xmlns:a16="http://schemas.microsoft.com/office/drawing/2014/main" id="{0D396AE1-7397-CC25-CFD1-753BAEC11132}"/>
              </a:ext>
            </a:extLst>
          </p:cNvPr>
          <p:cNvSpPr>
            <a:spLocks noGrp="1"/>
          </p:cNvSpPr>
          <p:nvPr>
            <p:ph type="body" sz="quarter" idx="23"/>
          </p:nvPr>
        </p:nvSpPr>
        <p:spPr/>
        <p:txBody>
          <a:bodyPr/>
          <a:lstStyle/>
          <a:p>
            <a:r>
              <a:rPr lang="de-DE" dirty="0"/>
              <a:t>6.</a:t>
            </a:r>
          </a:p>
        </p:txBody>
      </p:sp>
      <p:sp>
        <p:nvSpPr>
          <p:cNvPr id="13" name="Textplatzhalter 12">
            <a:extLst>
              <a:ext uri="{FF2B5EF4-FFF2-40B4-BE49-F238E27FC236}">
                <a16:creationId xmlns:a16="http://schemas.microsoft.com/office/drawing/2014/main" id="{8C5BFC90-D282-43E0-D0AB-82F3181BEBE3}"/>
              </a:ext>
            </a:extLst>
          </p:cNvPr>
          <p:cNvSpPr>
            <a:spLocks noGrp="1"/>
          </p:cNvSpPr>
          <p:nvPr>
            <p:ph type="body" sz="quarter" idx="22"/>
          </p:nvPr>
        </p:nvSpPr>
        <p:spPr/>
        <p:txBody>
          <a:bodyPr/>
          <a:lstStyle/>
          <a:p>
            <a:r>
              <a:rPr lang="de-DE" dirty="0"/>
              <a:t>Qualitätsindikatoren</a:t>
            </a:r>
          </a:p>
          <a:p>
            <a:endParaRPr lang="de-DE" dirty="0"/>
          </a:p>
        </p:txBody>
      </p:sp>
      <p:sp>
        <p:nvSpPr>
          <p:cNvPr id="14" name="Textplatzhalter 13">
            <a:extLst>
              <a:ext uri="{FF2B5EF4-FFF2-40B4-BE49-F238E27FC236}">
                <a16:creationId xmlns:a16="http://schemas.microsoft.com/office/drawing/2014/main" id="{DD2681FD-071C-C23B-9187-E2FA5E2389D7}"/>
              </a:ext>
            </a:extLst>
          </p:cNvPr>
          <p:cNvSpPr>
            <a:spLocks noGrp="1"/>
          </p:cNvSpPr>
          <p:nvPr>
            <p:ph type="body" sz="quarter" idx="25"/>
          </p:nvPr>
        </p:nvSpPr>
        <p:spPr/>
        <p:txBody>
          <a:bodyPr/>
          <a:lstStyle/>
          <a:p>
            <a:r>
              <a:rPr lang="de-DE" dirty="0"/>
              <a:t>7.</a:t>
            </a:r>
          </a:p>
        </p:txBody>
      </p:sp>
      <p:sp>
        <p:nvSpPr>
          <p:cNvPr id="15" name="Textplatzhalter 14">
            <a:extLst>
              <a:ext uri="{FF2B5EF4-FFF2-40B4-BE49-F238E27FC236}">
                <a16:creationId xmlns:a16="http://schemas.microsoft.com/office/drawing/2014/main" id="{B2C168A1-68F3-FADA-751F-E98F94D7D908}"/>
              </a:ext>
            </a:extLst>
          </p:cNvPr>
          <p:cNvSpPr>
            <a:spLocks noGrp="1"/>
          </p:cNvSpPr>
          <p:nvPr>
            <p:ph type="body" sz="quarter" idx="24"/>
          </p:nvPr>
        </p:nvSpPr>
        <p:spPr/>
        <p:txBody>
          <a:bodyPr/>
          <a:lstStyle/>
          <a:p>
            <a:r>
              <a:rPr lang="de-DE" dirty="0"/>
              <a:t>Abrechnungsprozess</a:t>
            </a:r>
          </a:p>
          <a:p>
            <a:endParaRPr lang="de-DE" dirty="0"/>
          </a:p>
        </p:txBody>
      </p:sp>
      <p:sp>
        <p:nvSpPr>
          <p:cNvPr id="16" name="Textplatzhalter 15">
            <a:extLst>
              <a:ext uri="{FF2B5EF4-FFF2-40B4-BE49-F238E27FC236}">
                <a16:creationId xmlns:a16="http://schemas.microsoft.com/office/drawing/2014/main" id="{42FA4EDA-091C-0795-7D30-8963EC26EF3A}"/>
              </a:ext>
            </a:extLst>
          </p:cNvPr>
          <p:cNvSpPr>
            <a:spLocks noGrp="1"/>
          </p:cNvSpPr>
          <p:nvPr>
            <p:ph type="body" sz="quarter" idx="27"/>
          </p:nvPr>
        </p:nvSpPr>
        <p:spPr/>
        <p:txBody>
          <a:bodyPr/>
          <a:lstStyle/>
          <a:p>
            <a:r>
              <a:rPr lang="de-DE" dirty="0"/>
              <a:t>8.</a:t>
            </a:r>
          </a:p>
        </p:txBody>
      </p:sp>
      <p:sp>
        <p:nvSpPr>
          <p:cNvPr id="17" name="Textplatzhalter 16">
            <a:extLst>
              <a:ext uri="{FF2B5EF4-FFF2-40B4-BE49-F238E27FC236}">
                <a16:creationId xmlns:a16="http://schemas.microsoft.com/office/drawing/2014/main" id="{A813CC20-8FC2-D49F-A20E-A863B2FFA3DD}"/>
              </a:ext>
            </a:extLst>
          </p:cNvPr>
          <p:cNvSpPr>
            <a:spLocks noGrp="1"/>
          </p:cNvSpPr>
          <p:nvPr>
            <p:ph type="body" sz="quarter" idx="26"/>
          </p:nvPr>
        </p:nvSpPr>
        <p:spPr/>
        <p:txBody>
          <a:bodyPr/>
          <a:lstStyle/>
          <a:p>
            <a:r>
              <a:rPr lang="de-DE" dirty="0"/>
              <a:t>Häufige Fragen</a:t>
            </a:r>
          </a:p>
          <a:p>
            <a:endParaRPr lang="de-DE" dirty="0"/>
          </a:p>
        </p:txBody>
      </p:sp>
      <p:sp>
        <p:nvSpPr>
          <p:cNvPr id="18" name="Textplatzhalter 17">
            <a:extLst>
              <a:ext uri="{FF2B5EF4-FFF2-40B4-BE49-F238E27FC236}">
                <a16:creationId xmlns:a16="http://schemas.microsoft.com/office/drawing/2014/main" id="{1447B28E-0FA0-35F3-7153-E6078902D902}"/>
              </a:ext>
            </a:extLst>
          </p:cNvPr>
          <p:cNvSpPr>
            <a:spLocks noGrp="1"/>
          </p:cNvSpPr>
          <p:nvPr>
            <p:ph type="body" sz="quarter" idx="28"/>
          </p:nvPr>
        </p:nvSpPr>
        <p:spPr/>
        <p:txBody>
          <a:bodyPr/>
          <a:lstStyle/>
          <a:p>
            <a:r>
              <a:rPr lang="de-DE" dirty="0"/>
              <a:t>9.</a:t>
            </a:r>
          </a:p>
        </p:txBody>
      </p:sp>
      <p:sp>
        <p:nvSpPr>
          <p:cNvPr id="19" name="Textplatzhalter 18">
            <a:extLst>
              <a:ext uri="{FF2B5EF4-FFF2-40B4-BE49-F238E27FC236}">
                <a16:creationId xmlns:a16="http://schemas.microsoft.com/office/drawing/2014/main" id="{8C1AF568-45DB-27F4-A79D-DE8A3B9F9FB6}"/>
              </a:ext>
            </a:extLst>
          </p:cNvPr>
          <p:cNvSpPr>
            <a:spLocks noGrp="1"/>
          </p:cNvSpPr>
          <p:nvPr>
            <p:ph type="body" sz="quarter" idx="29"/>
          </p:nvPr>
        </p:nvSpPr>
        <p:spPr/>
        <p:txBody>
          <a:bodyPr/>
          <a:lstStyle/>
          <a:p>
            <a:r>
              <a:rPr lang="de-DE" dirty="0"/>
              <a:t>Internetauftritt</a:t>
            </a:r>
          </a:p>
          <a:p>
            <a:endParaRPr lang="de-DE" dirty="0"/>
          </a:p>
        </p:txBody>
      </p:sp>
      <p:sp>
        <p:nvSpPr>
          <p:cNvPr id="22" name="Foliennummernplatzhalter 21">
            <a:extLst>
              <a:ext uri="{FF2B5EF4-FFF2-40B4-BE49-F238E27FC236}">
                <a16:creationId xmlns:a16="http://schemas.microsoft.com/office/drawing/2014/main" id="{188D9BE1-319F-F965-D8E3-D59080C6D432}"/>
              </a:ext>
            </a:extLst>
          </p:cNvPr>
          <p:cNvSpPr>
            <a:spLocks noGrp="1"/>
          </p:cNvSpPr>
          <p:nvPr>
            <p:ph type="sldNum" sz="quarter" idx="11"/>
          </p:nvPr>
        </p:nvSpPr>
        <p:spPr/>
        <p:txBody>
          <a:bodyPr/>
          <a:lstStyle/>
          <a:p>
            <a:fld id="{563F8326-2D3F-44D0-8A27-327B93DAAA3E}" type="slidenum">
              <a:rPr lang="de-DE" smtClean="0"/>
              <a:pPr/>
              <a:t>57</a:t>
            </a:fld>
            <a:endParaRPr lang="de-DE"/>
          </a:p>
        </p:txBody>
      </p:sp>
      <p:sp>
        <p:nvSpPr>
          <p:cNvPr id="23" name="Fußzeilenplatzhalter 22">
            <a:extLst>
              <a:ext uri="{FF2B5EF4-FFF2-40B4-BE49-F238E27FC236}">
                <a16:creationId xmlns:a16="http://schemas.microsoft.com/office/drawing/2014/main" id="{26A0ADB5-25FE-6F0F-AB29-81A207159940}"/>
              </a:ext>
            </a:extLst>
          </p:cNvPr>
          <p:cNvSpPr>
            <a:spLocks noGrp="1"/>
          </p:cNvSpPr>
          <p:nvPr>
            <p:ph type="ftr" sz="quarter" idx="10"/>
          </p:nvPr>
        </p:nvSpPr>
        <p:spPr/>
        <p:txBody>
          <a:bodyPr/>
          <a:lstStyle/>
          <a:p>
            <a:r>
              <a:rPr lang="de-DE"/>
              <a:t>Vertragsschulung Pneumologie</a:t>
            </a:r>
          </a:p>
        </p:txBody>
      </p:sp>
      <p:sp>
        <p:nvSpPr>
          <p:cNvPr id="21" name="Rechteck 20">
            <a:extLst>
              <a:ext uri="{FF2B5EF4-FFF2-40B4-BE49-F238E27FC236}">
                <a16:creationId xmlns:a16="http://schemas.microsoft.com/office/drawing/2014/main" id="{CF9B2A22-DE97-6201-7ADA-1B40FDB579AF}"/>
              </a:ext>
            </a:extLst>
          </p:cNvPr>
          <p:cNvSpPr/>
          <p:nvPr/>
        </p:nvSpPr>
        <p:spPr>
          <a:xfrm>
            <a:off x="6966408" y="1498478"/>
            <a:ext cx="4382097" cy="674088"/>
          </a:xfrm>
          <a:prstGeom prst="rect">
            <a:avLst/>
          </a:prstGeom>
          <a:noFill/>
          <a:ln w="28575">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lIns="72000" tIns="72000" rIns="72000" bIns="72000" rtlCol="0" anchor="ctr"/>
          <a:lstStyle/>
          <a:p>
            <a:pPr algn="ctr">
              <a:spcAft>
                <a:spcPts val="600"/>
              </a:spcAft>
            </a:pPr>
            <a:endParaRPr lang="de-DE" sz="1600" dirty="0" err="1"/>
          </a:p>
        </p:txBody>
      </p:sp>
    </p:spTree>
    <p:extLst>
      <p:ext uri="{BB962C8B-B14F-4D97-AF65-F5344CB8AC3E}">
        <p14:creationId xmlns:p14="http://schemas.microsoft.com/office/powerpoint/2010/main" val="385156464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7D8C00-8460-587F-06F2-D951F5AB1FB4}"/>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13480865-98A5-C6F2-1D74-7FB1EC0D3DCC}"/>
              </a:ext>
            </a:extLst>
          </p:cNvPr>
          <p:cNvSpPr>
            <a:spLocks noGrp="1"/>
          </p:cNvSpPr>
          <p:nvPr>
            <p:ph type="title"/>
          </p:nvPr>
        </p:nvSpPr>
        <p:spPr/>
        <p:txBody>
          <a:bodyPr/>
          <a:lstStyle/>
          <a:p>
            <a:r>
              <a:rPr lang="de-DE" dirty="0"/>
              <a:t>Qualitätsindikatoren</a:t>
            </a:r>
          </a:p>
        </p:txBody>
      </p:sp>
      <p:sp>
        <p:nvSpPr>
          <p:cNvPr id="3" name="Textplatzhalter 2">
            <a:extLst>
              <a:ext uri="{FF2B5EF4-FFF2-40B4-BE49-F238E27FC236}">
                <a16:creationId xmlns:a16="http://schemas.microsoft.com/office/drawing/2014/main" id="{3F407F80-ECC9-66C8-CFDD-D2CADA919FBC}"/>
              </a:ext>
            </a:extLst>
          </p:cNvPr>
          <p:cNvSpPr>
            <a:spLocks noGrp="1"/>
          </p:cNvSpPr>
          <p:nvPr>
            <p:ph type="body" sz="quarter" idx="20"/>
          </p:nvPr>
        </p:nvSpPr>
        <p:spPr/>
        <p:txBody>
          <a:bodyPr/>
          <a:lstStyle/>
          <a:p>
            <a:r>
              <a:rPr lang="de-DE" dirty="0"/>
              <a:t>Grundlage</a:t>
            </a:r>
          </a:p>
        </p:txBody>
      </p:sp>
      <p:sp>
        <p:nvSpPr>
          <p:cNvPr id="4" name="Inhaltsplatzhalter 3">
            <a:extLst>
              <a:ext uri="{FF2B5EF4-FFF2-40B4-BE49-F238E27FC236}">
                <a16:creationId xmlns:a16="http://schemas.microsoft.com/office/drawing/2014/main" id="{00093487-E50E-7FA8-598C-B77F9F9421F1}"/>
              </a:ext>
            </a:extLst>
          </p:cNvPr>
          <p:cNvSpPr>
            <a:spLocks noGrp="1"/>
          </p:cNvSpPr>
          <p:nvPr>
            <p:ph sz="quarter" idx="17"/>
          </p:nvPr>
        </p:nvSpPr>
        <p:spPr/>
        <p:txBody>
          <a:bodyPr/>
          <a:lstStyle/>
          <a:p>
            <a:pPr marL="501750" lvl="4" indent="-285750"/>
            <a:r>
              <a:rPr lang="de-DE" dirty="0"/>
              <a:t>Zur Betrachtung der Versorgungseffekte durch den Vertrag </a:t>
            </a:r>
          </a:p>
          <a:p>
            <a:pPr marL="501750" lvl="4" indent="-285750"/>
            <a:r>
              <a:rPr lang="de-DE" dirty="0"/>
              <a:t>Auf Basis des </a:t>
            </a:r>
            <a:r>
              <a:rPr lang="de-DE" dirty="0" err="1"/>
              <a:t>Qualitätsindikatorensystems</a:t>
            </a:r>
            <a:r>
              <a:rPr lang="de-DE" dirty="0"/>
              <a:t> für die ambulante Versorgung (QISA)</a:t>
            </a:r>
          </a:p>
          <a:p>
            <a:pPr marL="501750" lvl="4" indent="-285750"/>
            <a:r>
              <a:rPr lang="de-DE" dirty="0"/>
              <a:t>Angepasst auf Leistungsinhalte des </a:t>
            </a:r>
            <a:r>
              <a:rPr lang="de-DE" dirty="0" err="1"/>
              <a:t>Pneumologievertrags</a:t>
            </a:r>
            <a:endParaRPr lang="de-DE" dirty="0"/>
          </a:p>
          <a:p>
            <a:pPr marL="501750" lvl="4" indent="-285750"/>
            <a:r>
              <a:rPr lang="de-DE" dirty="0"/>
              <a:t>Ergebnismessung in regelmäßigen Abständen</a:t>
            </a:r>
          </a:p>
          <a:p>
            <a:pPr marL="501750" lvl="4" indent="-285750"/>
            <a:r>
              <a:rPr lang="de-DE" dirty="0"/>
              <a:t>Grundlage zur Fortsetzung des Vertrags nach 3 Jahren Vertragslaufzeit</a:t>
            </a:r>
          </a:p>
          <a:p>
            <a:pPr marL="501750" lvl="4" indent="-285750"/>
            <a:r>
              <a:rPr lang="de-DE" dirty="0"/>
              <a:t>Definiert und vereinbart sind 8 Indikatoren</a:t>
            </a:r>
          </a:p>
          <a:p>
            <a:pPr marL="501750" lvl="4" indent="-285750"/>
            <a:endParaRPr lang="de-DE" dirty="0"/>
          </a:p>
        </p:txBody>
      </p:sp>
      <p:sp>
        <p:nvSpPr>
          <p:cNvPr id="5" name="Foliennummernplatzhalter 4">
            <a:extLst>
              <a:ext uri="{FF2B5EF4-FFF2-40B4-BE49-F238E27FC236}">
                <a16:creationId xmlns:a16="http://schemas.microsoft.com/office/drawing/2014/main" id="{76DF9375-27AD-743E-B7CD-455C3A91F93B}"/>
              </a:ext>
            </a:extLst>
          </p:cNvPr>
          <p:cNvSpPr>
            <a:spLocks noGrp="1"/>
          </p:cNvSpPr>
          <p:nvPr>
            <p:ph type="sldNum" sz="quarter" idx="16"/>
          </p:nvPr>
        </p:nvSpPr>
        <p:spPr/>
        <p:txBody>
          <a:bodyPr/>
          <a:lstStyle/>
          <a:p>
            <a:fld id="{563F8326-2D3F-44D0-8A27-327B93DAAA3E}" type="slidenum">
              <a:rPr lang="de-DE" smtClean="0"/>
              <a:pPr/>
              <a:t>58</a:t>
            </a:fld>
            <a:endParaRPr lang="de-DE"/>
          </a:p>
        </p:txBody>
      </p:sp>
      <p:sp>
        <p:nvSpPr>
          <p:cNvPr id="8" name="Fußzeilenplatzhalter 5">
            <a:extLst>
              <a:ext uri="{FF2B5EF4-FFF2-40B4-BE49-F238E27FC236}">
                <a16:creationId xmlns:a16="http://schemas.microsoft.com/office/drawing/2014/main" id="{4282DC26-FB7D-FCDB-6DD3-8C74335DCDA6}"/>
              </a:ext>
            </a:extLst>
          </p:cNvPr>
          <p:cNvSpPr>
            <a:spLocks noGrp="1"/>
          </p:cNvSpPr>
          <p:nvPr>
            <p:ph type="ftr" sz="quarter" idx="15"/>
          </p:nvPr>
        </p:nvSpPr>
        <p:spPr>
          <a:xfrm>
            <a:off x="5384846" y="6507057"/>
            <a:ext cx="1422307" cy="180000"/>
          </a:xfrm>
        </p:spPr>
        <p:txBody>
          <a:bodyPr/>
          <a:lstStyle/>
          <a:p>
            <a:r>
              <a:rPr lang="de-DE" dirty="0"/>
              <a:t>Vertragsschulung Pneumologie</a:t>
            </a:r>
          </a:p>
        </p:txBody>
      </p:sp>
      <p:sp>
        <p:nvSpPr>
          <p:cNvPr id="10" name="Fußzeilenplatzhalter 5">
            <a:extLst>
              <a:ext uri="{FF2B5EF4-FFF2-40B4-BE49-F238E27FC236}">
                <a16:creationId xmlns:a16="http://schemas.microsoft.com/office/drawing/2014/main" id="{46EB8465-C1D3-8D84-E751-FFD9F1BD2D52}"/>
              </a:ext>
            </a:extLst>
          </p:cNvPr>
          <p:cNvSpPr txBox="1">
            <a:spLocks/>
          </p:cNvSpPr>
          <p:nvPr/>
        </p:nvSpPr>
        <p:spPr>
          <a:xfrm>
            <a:off x="928555" y="6507057"/>
            <a:ext cx="1422307" cy="180000"/>
          </a:xfrm>
          <a:prstGeom prst="rect">
            <a:avLst/>
          </a:prstGeom>
        </p:spPr>
        <p:txBody>
          <a:bodyPr vert="horz" lIns="0" tIns="0" rIns="0" bIns="0" rtlCol="0" anchor="t"/>
          <a:lstStyle>
            <a:defPPr>
              <a:defRPr lang="de-DE"/>
            </a:defPPr>
            <a:lvl1pPr marL="0" algn="l" defTabSz="914400" rtl="0" eaLnBrk="1" latinLnBrk="0" hangingPunct="1">
              <a:defRPr sz="800" kern="1200">
                <a:solidFill>
                  <a:schemeClr val="tx2"/>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7417286-CD27-4536-AB02-35836954B47B}" type="datetime1">
              <a:rPr lang="de-DE"/>
              <a:t>02.10.2026</a:t>
            </a:fld>
            <a:endParaRPr lang="de-DE" dirty="0"/>
          </a:p>
        </p:txBody>
      </p:sp>
      <p:sp>
        <p:nvSpPr>
          <p:cNvPr id="6" name="Ellipse 5">
            <a:extLst>
              <a:ext uri="{FF2B5EF4-FFF2-40B4-BE49-F238E27FC236}">
                <a16:creationId xmlns:a16="http://schemas.microsoft.com/office/drawing/2014/main" id="{BBE776B3-7AED-F772-8F2F-2853C97D4970}"/>
              </a:ext>
            </a:extLst>
          </p:cNvPr>
          <p:cNvSpPr/>
          <p:nvPr/>
        </p:nvSpPr>
        <p:spPr>
          <a:xfrm>
            <a:off x="10548000" y="5040000"/>
            <a:ext cx="1260000" cy="1260000"/>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lIns="54000" tIns="10800" rIns="54000" bIns="10800" rtlCol="0" anchor="ctr"/>
          <a:lstStyle/>
          <a:p>
            <a:pPr algn="ctr">
              <a:spcAft>
                <a:spcPts val="600"/>
              </a:spcAft>
            </a:pPr>
            <a:endParaRPr lang="de-DE" sz="1600" b="1" cap="all" dirty="0"/>
          </a:p>
        </p:txBody>
      </p:sp>
      <p:pic>
        <p:nvPicPr>
          <p:cNvPr id="12" name="Grafik 11" descr="Balkendiagramm mit Aufwärtstrend Silhouette">
            <a:extLst>
              <a:ext uri="{FF2B5EF4-FFF2-40B4-BE49-F238E27FC236}">
                <a16:creationId xmlns:a16="http://schemas.microsoft.com/office/drawing/2014/main" id="{B9E74EFF-B4C7-C2E6-1EFA-CD0F53ADD712}"/>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0728000" y="5220000"/>
            <a:ext cx="900000" cy="900000"/>
          </a:xfrm>
          <a:prstGeom prst="rect">
            <a:avLst/>
          </a:prstGeom>
        </p:spPr>
      </p:pic>
    </p:spTree>
    <p:extLst>
      <p:ext uri="{BB962C8B-B14F-4D97-AF65-F5344CB8AC3E}">
        <p14:creationId xmlns:p14="http://schemas.microsoft.com/office/powerpoint/2010/main" val="274838041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5CD3DB-4982-6579-F0A9-895C0F543490}"/>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37ED6BA5-48F7-3540-7181-22DAB8224A44}"/>
              </a:ext>
            </a:extLst>
          </p:cNvPr>
          <p:cNvSpPr>
            <a:spLocks noGrp="1"/>
          </p:cNvSpPr>
          <p:nvPr>
            <p:ph type="title"/>
          </p:nvPr>
        </p:nvSpPr>
        <p:spPr/>
        <p:txBody>
          <a:bodyPr/>
          <a:lstStyle/>
          <a:p>
            <a:r>
              <a:rPr lang="de-DE" dirty="0"/>
              <a:t>Qualitätsindikatoren</a:t>
            </a:r>
          </a:p>
        </p:txBody>
      </p:sp>
      <p:sp>
        <p:nvSpPr>
          <p:cNvPr id="3" name="Textplatzhalter 2">
            <a:extLst>
              <a:ext uri="{FF2B5EF4-FFF2-40B4-BE49-F238E27FC236}">
                <a16:creationId xmlns:a16="http://schemas.microsoft.com/office/drawing/2014/main" id="{FAEE6FBA-7948-1816-53D8-98ECFDBB5805}"/>
              </a:ext>
            </a:extLst>
          </p:cNvPr>
          <p:cNvSpPr>
            <a:spLocks noGrp="1"/>
          </p:cNvSpPr>
          <p:nvPr>
            <p:ph type="body" sz="quarter" idx="20"/>
          </p:nvPr>
        </p:nvSpPr>
        <p:spPr/>
        <p:txBody>
          <a:bodyPr/>
          <a:lstStyle/>
          <a:p>
            <a:r>
              <a:rPr lang="de-DE" dirty="0"/>
              <a:t>Indikatoren (Basis: QISA Band C1)</a:t>
            </a:r>
          </a:p>
        </p:txBody>
      </p:sp>
      <p:sp>
        <p:nvSpPr>
          <p:cNvPr id="4" name="Inhaltsplatzhalter 3">
            <a:extLst>
              <a:ext uri="{FF2B5EF4-FFF2-40B4-BE49-F238E27FC236}">
                <a16:creationId xmlns:a16="http://schemas.microsoft.com/office/drawing/2014/main" id="{59876B3E-777A-E225-ED31-96555DEF1C90}"/>
              </a:ext>
            </a:extLst>
          </p:cNvPr>
          <p:cNvSpPr>
            <a:spLocks noGrp="1"/>
          </p:cNvSpPr>
          <p:nvPr>
            <p:ph sz="quarter" idx="17"/>
          </p:nvPr>
        </p:nvSpPr>
        <p:spPr/>
        <p:txBody>
          <a:bodyPr/>
          <a:lstStyle/>
          <a:p>
            <a:pPr marL="342900" lvl="5" indent="-342900">
              <a:spcAft>
                <a:spcPts val="1200"/>
              </a:spcAft>
              <a:buFont typeface="+mj-lt"/>
              <a:buAutoNum type="arabicPeriod"/>
            </a:pPr>
            <a:r>
              <a:rPr lang="de-DE" b="0" dirty="0"/>
              <a:t>Anteil der Asthmatiker, bei denen mindestens einmal jährlich der Grad der </a:t>
            </a:r>
            <a:r>
              <a:rPr lang="de-DE" dirty="0"/>
              <a:t>Asthmakontrolle</a:t>
            </a:r>
            <a:r>
              <a:rPr lang="de-DE" b="0" dirty="0"/>
              <a:t> bestimmt wird.</a:t>
            </a:r>
          </a:p>
          <a:p>
            <a:pPr marL="342900" lvl="5" indent="-342900">
              <a:spcAft>
                <a:spcPts val="1200"/>
              </a:spcAft>
              <a:buFont typeface="+mj-lt"/>
              <a:buAutoNum type="arabicPeriod"/>
            </a:pPr>
            <a:r>
              <a:rPr lang="de-DE" b="0" dirty="0"/>
              <a:t>Anteil der </a:t>
            </a:r>
            <a:r>
              <a:rPr lang="de-DE" dirty="0"/>
              <a:t>rauchenden Asthmatiker </a:t>
            </a:r>
            <a:r>
              <a:rPr lang="de-DE" b="0" dirty="0"/>
              <a:t>mit regelmäßiger </a:t>
            </a:r>
            <a:r>
              <a:rPr lang="de-DE" dirty="0"/>
              <a:t>Beratung zur Tabakentwöhnung</a:t>
            </a:r>
          </a:p>
          <a:p>
            <a:pPr marL="342900" lvl="5" indent="-342900">
              <a:spcAft>
                <a:spcPts val="1200"/>
              </a:spcAft>
              <a:buFont typeface="+mj-lt"/>
              <a:buAutoNum type="arabicPeriod"/>
            </a:pPr>
            <a:r>
              <a:rPr lang="de-DE" b="0" dirty="0"/>
              <a:t>Anteil der </a:t>
            </a:r>
            <a:r>
              <a:rPr lang="de-DE" dirty="0"/>
              <a:t>Asthmatiker</a:t>
            </a:r>
            <a:r>
              <a:rPr lang="de-DE" b="0" dirty="0"/>
              <a:t> mit Inanspruchnahme des ambulanten </a:t>
            </a:r>
            <a:r>
              <a:rPr lang="de-DE" dirty="0"/>
              <a:t>notärztlichen</a:t>
            </a:r>
            <a:r>
              <a:rPr lang="de-DE" b="0" dirty="0"/>
              <a:t> Systems</a:t>
            </a:r>
          </a:p>
          <a:p>
            <a:pPr marL="342900" lvl="5" indent="-342900">
              <a:spcAft>
                <a:spcPts val="1200"/>
              </a:spcAft>
              <a:buFont typeface="+mj-lt"/>
              <a:buAutoNum type="arabicPeriod"/>
            </a:pPr>
            <a:r>
              <a:rPr lang="de-DE" b="0" dirty="0"/>
              <a:t>Anteil der </a:t>
            </a:r>
            <a:r>
              <a:rPr lang="de-DE" dirty="0"/>
              <a:t>rauchenden COPD-Patienten </a:t>
            </a:r>
            <a:r>
              <a:rPr lang="de-DE" b="0" dirty="0"/>
              <a:t>mit regelmäßiger </a:t>
            </a:r>
            <a:r>
              <a:rPr lang="de-DE" dirty="0"/>
              <a:t>Beratung zur Tabakentwöhnung </a:t>
            </a:r>
          </a:p>
          <a:p>
            <a:pPr marL="342900" lvl="5" indent="-342900">
              <a:spcAft>
                <a:spcPts val="1200"/>
              </a:spcAft>
              <a:buFont typeface="+mj-lt"/>
              <a:buAutoNum type="arabicPeriod"/>
            </a:pPr>
            <a:r>
              <a:rPr lang="de-DE" b="0" dirty="0"/>
              <a:t>Anteil der COPD-Patienten für die dem HA eine </a:t>
            </a:r>
            <a:r>
              <a:rPr lang="de-DE" dirty="0"/>
              <a:t>Influenza-Impfung</a:t>
            </a:r>
            <a:r>
              <a:rPr lang="de-DE" b="0" dirty="0"/>
              <a:t> empfohlen wurde</a:t>
            </a:r>
          </a:p>
          <a:p>
            <a:pPr marL="342900" lvl="5" indent="-342900">
              <a:spcAft>
                <a:spcPts val="1200"/>
              </a:spcAft>
              <a:buFont typeface="+mj-lt"/>
              <a:buAutoNum type="arabicPeriod"/>
            </a:pPr>
            <a:r>
              <a:rPr lang="de-DE" dirty="0"/>
              <a:t>Hospitalisierungsrate</a:t>
            </a:r>
            <a:r>
              <a:rPr lang="de-DE" b="0" dirty="0"/>
              <a:t> der COPD-Patienten</a:t>
            </a:r>
          </a:p>
          <a:p>
            <a:pPr marL="342900" lvl="5" indent="-342900">
              <a:spcAft>
                <a:spcPts val="1200"/>
              </a:spcAft>
              <a:buFont typeface="+mj-lt"/>
              <a:buAutoNum type="arabicPeriod"/>
            </a:pPr>
            <a:r>
              <a:rPr lang="de-DE" b="0" dirty="0"/>
              <a:t>Anteil der </a:t>
            </a:r>
            <a:r>
              <a:rPr lang="de-DE" dirty="0"/>
              <a:t>COPD-Patienten</a:t>
            </a:r>
            <a:r>
              <a:rPr lang="de-DE" b="0" dirty="0"/>
              <a:t> mit Inanspruchnahme des ambulanten </a:t>
            </a:r>
            <a:r>
              <a:rPr lang="de-DE" dirty="0"/>
              <a:t>notärztlichen</a:t>
            </a:r>
            <a:r>
              <a:rPr lang="de-DE" b="0" dirty="0"/>
              <a:t> Systems</a:t>
            </a:r>
          </a:p>
          <a:p>
            <a:pPr marL="342900" lvl="5" indent="-342900">
              <a:spcAft>
                <a:spcPts val="1200"/>
              </a:spcAft>
              <a:buFont typeface="+mj-lt"/>
              <a:buAutoNum type="arabicPeriod"/>
            </a:pPr>
            <a:r>
              <a:rPr lang="de-DE" b="0" dirty="0"/>
              <a:t>Anteil der Arztpraxen mit (zur EFA®) </a:t>
            </a:r>
            <a:r>
              <a:rPr lang="de-DE" dirty="0"/>
              <a:t>geschulten Medizinischen Fachangestellten</a:t>
            </a:r>
          </a:p>
          <a:p>
            <a:pPr marL="342900" lvl="5" indent="-342900">
              <a:buFont typeface="+mj-lt"/>
              <a:buAutoNum type="arabicPeriod"/>
            </a:pPr>
            <a:endParaRPr lang="de-DE" dirty="0"/>
          </a:p>
        </p:txBody>
      </p:sp>
      <p:sp>
        <p:nvSpPr>
          <p:cNvPr id="5" name="Foliennummernplatzhalter 4">
            <a:extLst>
              <a:ext uri="{FF2B5EF4-FFF2-40B4-BE49-F238E27FC236}">
                <a16:creationId xmlns:a16="http://schemas.microsoft.com/office/drawing/2014/main" id="{B7F037F1-CCA5-887D-1F29-EEDDA9354ED9}"/>
              </a:ext>
            </a:extLst>
          </p:cNvPr>
          <p:cNvSpPr>
            <a:spLocks noGrp="1"/>
          </p:cNvSpPr>
          <p:nvPr>
            <p:ph type="sldNum" sz="quarter" idx="16"/>
          </p:nvPr>
        </p:nvSpPr>
        <p:spPr/>
        <p:txBody>
          <a:bodyPr/>
          <a:lstStyle/>
          <a:p>
            <a:fld id="{563F8326-2D3F-44D0-8A27-327B93DAAA3E}" type="slidenum">
              <a:rPr lang="de-DE" smtClean="0"/>
              <a:pPr/>
              <a:t>59</a:t>
            </a:fld>
            <a:endParaRPr lang="de-DE"/>
          </a:p>
        </p:txBody>
      </p:sp>
      <p:sp>
        <p:nvSpPr>
          <p:cNvPr id="8" name="Fußzeilenplatzhalter 5">
            <a:extLst>
              <a:ext uri="{FF2B5EF4-FFF2-40B4-BE49-F238E27FC236}">
                <a16:creationId xmlns:a16="http://schemas.microsoft.com/office/drawing/2014/main" id="{D17E7E81-CA14-EE6A-8EF2-97ECF36D0BE8}"/>
              </a:ext>
            </a:extLst>
          </p:cNvPr>
          <p:cNvSpPr>
            <a:spLocks noGrp="1"/>
          </p:cNvSpPr>
          <p:nvPr>
            <p:ph type="ftr" sz="quarter" idx="15"/>
          </p:nvPr>
        </p:nvSpPr>
        <p:spPr>
          <a:xfrm>
            <a:off x="5384846" y="6507057"/>
            <a:ext cx="1422307" cy="180000"/>
          </a:xfrm>
        </p:spPr>
        <p:txBody>
          <a:bodyPr/>
          <a:lstStyle/>
          <a:p>
            <a:r>
              <a:rPr lang="de-DE" dirty="0"/>
              <a:t>Vertragsschulung Pneumologie</a:t>
            </a:r>
          </a:p>
        </p:txBody>
      </p:sp>
      <p:sp>
        <p:nvSpPr>
          <p:cNvPr id="10" name="Fußzeilenplatzhalter 5">
            <a:extLst>
              <a:ext uri="{FF2B5EF4-FFF2-40B4-BE49-F238E27FC236}">
                <a16:creationId xmlns:a16="http://schemas.microsoft.com/office/drawing/2014/main" id="{6AB19BD8-CD16-E0CF-98B5-3A7248FF18BA}"/>
              </a:ext>
            </a:extLst>
          </p:cNvPr>
          <p:cNvSpPr txBox="1">
            <a:spLocks/>
          </p:cNvSpPr>
          <p:nvPr/>
        </p:nvSpPr>
        <p:spPr>
          <a:xfrm>
            <a:off x="928555" y="6507057"/>
            <a:ext cx="1422307" cy="180000"/>
          </a:xfrm>
          <a:prstGeom prst="rect">
            <a:avLst/>
          </a:prstGeom>
        </p:spPr>
        <p:txBody>
          <a:bodyPr vert="horz" lIns="0" tIns="0" rIns="0" bIns="0" rtlCol="0" anchor="t"/>
          <a:lstStyle>
            <a:defPPr>
              <a:defRPr lang="de-DE"/>
            </a:defPPr>
            <a:lvl1pPr marL="0" algn="l" defTabSz="914400" rtl="0" eaLnBrk="1" latinLnBrk="0" hangingPunct="1">
              <a:defRPr sz="800" kern="1200">
                <a:solidFill>
                  <a:schemeClr val="tx2"/>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7417286-CD27-4536-AB02-35836954B47B}" type="datetime1">
              <a:rPr lang="de-DE"/>
              <a:t>02.10.2026</a:t>
            </a:fld>
            <a:endParaRPr lang="de-DE" dirty="0"/>
          </a:p>
        </p:txBody>
      </p:sp>
      <p:sp>
        <p:nvSpPr>
          <p:cNvPr id="6" name="Ellipse 5">
            <a:extLst>
              <a:ext uri="{FF2B5EF4-FFF2-40B4-BE49-F238E27FC236}">
                <a16:creationId xmlns:a16="http://schemas.microsoft.com/office/drawing/2014/main" id="{6E40E7B2-99AE-048E-3C06-0811ADDA1A33}"/>
              </a:ext>
            </a:extLst>
          </p:cNvPr>
          <p:cNvSpPr/>
          <p:nvPr/>
        </p:nvSpPr>
        <p:spPr>
          <a:xfrm>
            <a:off x="10548000" y="5040000"/>
            <a:ext cx="1260000" cy="1260000"/>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lIns="54000" tIns="10800" rIns="54000" bIns="10800" rtlCol="0" anchor="ctr"/>
          <a:lstStyle/>
          <a:p>
            <a:pPr algn="ctr">
              <a:spcAft>
                <a:spcPts val="600"/>
              </a:spcAft>
            </a:pPr>
            <a:endParaRPr lang="de-DE" sz="1600" b="1" cap="all" dirty="0"/>
          </a:p>
        </p:txBody>
      </p:sp>
      <p:pic>
        <p:nvPicPr>
          <p:cNvPr id="12" name="Grafik 11" descr="Balkendiagramm mit Aufwärtstrend Silhouette">
            <a:extLst>
              <a:ext uri="{FF2B5EF4-FFF2-40B4-BE49-F238E27FC236}">
                <a16:creationId xmlns:a16="http://schemas.microsoft.com/office/drawing/2014/main" id="{07A7AA9C-78C1-E2F9-6915-14620435145B}"/>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0728000" y="5220000"/>
            <a:ext cx="900000" cy="900000"/>
          </a:xfrm>
          <a:prstGeom prst="rect">
            <a:avLst/>
          </a:prstGeom>
        </p:spPr>
      </p:pic>
    </p:spTree>
    <p:extLst>
      <p:ext uri="{BB962C8B-B14F-4D97-AF65-F5344CB8AC3E}">
        <p14:creationId xmlns:p14="http://schemas.microsoft.com/office/powerpoint/2010/main" val="274641043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756BAD-6DA4-65DB-49DF-EFE53C2F46DC}"/>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0DD49013-3E6A-5A91-2C54-592DC25781DD}"/>
              </a:ext>
            </a:extLst>
          </p:cNvPr>
          <p:cNvSpPr>
            <a:spLocks noGrp="1"/>
          </p:cNvSpPr>
          <p:nvPr>
            <p:ph type="title"/>
          </p:nvPr>
        </p:nvSpPr>
        <p:spPr/>
        <p:txBody>
          <a:bodyPr/>
          <a:lstStyle/>
          <a:p>
            <a:r>
              <a:rPr lang="de-DE" dirty="0"/>
              <a:t>Qualitätsindikatoren</a:t>
            </a:r>
          </a:p>
        </p:txBody>
      </p:sp>
      <p:sp>
        <p:nvSpPr>
          <p:cNvPr id="3" name="Textplatzhalter 2">
            <a:extLst>
              <a:ext uri="{FF2B5EF4-FFF2-40B4-BE49-F238E27FC236}">
                <a16:creationId xmlns:a16="http://schemas.microsoft.com/office/drawing/2014/main" id="{E99DCD60-F714-D6B6-3744-4EBA2144B782}"/>
              </a:ext>
            </a:extLst>
          </p:cNvPr>
          <p:cNvSpPr>
            <a:spLocks noGrp="1"/>
          </p:cNvSpPr>
          <p:nvPr>
            <p:ph type="body" sz="quarter" idx="20"/>
          </p:nvPr>
        </p:nvSpPr>
        <p:spPr/>
        <p:txBody>
          <a:bodyPr/>
          <a:lstStyle/>
          <a:p>
            <a:r>
              <a:rPr lang="de-DE" dirty="0"/>
              <a:t>Datengrundlage und Berechnung</a:t>
            </a:r>
          </a:p>
        </p:txBody>
      </p:sp>
      <p:sp>
        <p:nvSpPr>
          <p:cNvPr id="4" name="Inhaltsplatzhalter 3">
            <a:extLst>
              <a:ext uri="{FF2B5EF4-FFF2-40B4-BE49-F238E27FC236}">
                <a16:creationId xmlns:a16="http://schemas.microsoft.com/office/drawing/2014/main" id="{A7377341-6798-CD89-D7D7-6C6BD607AF56}"/>
              </a:ext>
            </a:extLst>
          </p:cNvPr>
          <p:cNvSpPr>
            <a:spLocks noGrp="1"/>
          </p:cNvSpPr>
          <p:nvPr>
            <p:ph sz="quarter" idx="17"/>
          </p:nvPr>
        </p:nvSpPr>
        <p:spPr/>
        <p:txBody>
          <a:bodyPr/>
          <a:lstStyle/>
          <a:p>
            <a:pPr marL="285750" indent="-285750">
              <a:buFont typeface="Wingdings" panose="05000000000000000000" pitchFamily="2" charset="2"/>
              <a:buChar char="§"/>
            </a:pPr>
            <a:r>
              <a:rPr lang="de-DE" dirty="0"/>
              <a:t>Die Berechnung erfolgt über das Kollektiv der Vertragsteilnehmer – nicht praxisbezogen</a:t>
            </a:r>
          </a:p>
          <a:p>
            <a:pPr marL="285750" indent="-285750">
              <a:buFont typeface="Wingdings" panose="05000000000000000000" pitchFamily="2" charset="2"/>
              <a:buChar char="§"/>
            </a:pPr>
            <a:r>
              <a:rPr lang="de-DE" dirty="0"/>
              <a:t>Zur Berechnung werden die Abrechnungsdaten des Vertrags verwendet.</a:t>
            </a:r>
          </a:p>
          <a:p>
            <a:endParaRPr lang="de-DE" dirty="0"/>
          </a:p>
          <a:p>
            <a:pPr marL="285750" indent="-285750">
              <a:buFont typeface="Wingdings" panose="05000000000000000000" pitchFamily="2" charset="2"/>
              <a:buChar char="§"/>
            </a:pPr>
            <a:r>
              <a:rPr lang="de-DE" dirty="0"/>
              <a:t>Bei folgenden Indikatoren ist für eine Berechnung </a:t>
            </a:r>
            <a:r>
              <a:rPr lang="de-DE" b="1" dirty="0"/>
              <a:t>zwingend eine Zusatzdokumentation erforderlich</a:t>
            </a:r>
            <a:r>
              <a:rPr lang="de-DE" dirty="0"/>
              <a:t>:</a:t>
            </a:r>
          </a:p>
          <a:p>
            <a:pPr marL="501750" lvl="1" indent="-285750"/>
            <a:r>
              <a:rPr lang="de-DE" u="sng" dirty="0"/>
              <a:t>Indikator 1 (Asthmakontrolle)</a:t>
            </a:r>
            <a:r>
              <a:rPr lang="de-DE" dirty="0"/>
              <a:t>: Jede Asthmakontrolle muss mittels der Ziffer „</a:t>
            </a:r>
            <a:r>
              <a:rPr lang="de-DE" b="1" dirty="0"/>
              <a:t>ACT</a:t>
            </a:r>
            <a:r>
              <a:rPr lang="de-DE" dirty="0"/>
              <a:t>“ dokumentiert werden</a:t>
            </a:r>
          </a:p>
          <a:p>
            <a:pPr marL="501750" lvl="1" indent="-285750"/>
            <a:r>
              <a:rPr lang="de-DE" u="sng" dirty="0"/>
              <a:t>Indikator 5 (Influenza-</a:t>
            </a:r>
            <a:r>
              <a:rPr lang="de-DE" u="sng" dirty="0" err="1"/>
              <a:t>ImpfEmpfehlung</a:t>
            </a:r>
            <a:r>
              <a:rPr lang="de-DE" u="sng" dirty="0"/>
              <a:t>)</a:t>
            </a:r>
            <a:r>
              <a:rPr lang="de-DE" dirty="0"/>
              <a:t>: Jede Empfehlung muss mittels der Ziffer „</a:t>
            </a:r>
            <a:r>
              <a:rPr lang="de-DE" b="1" dirty="0"/>
              <a:t>IIE</a:t>
            </a:r>
            <a:r>
              <a:rPr lang="de-DE" dirty="0"/>
              <a:t>“ dokumentiert werden</a:t>
            </a:r>
          </a:p>
          <a:p>
            <a:pPr marL="501750" lvl="1" indent="-285750"/>
            <a:endParaRPr lang="de-DE" dirty="0"/>
          </a:p>
          <a:p>
            <a:pPr marL="285750" indent="-285750">
              <a:spcAft>
                <a:spcPts val="600"/>
              </a:spcAft>
              <a:buFont typeface="Wingdings" panose="05000000000000000000" pitchFamily="2" charset="2"/>
              <a:buChar char="§"/>
            </a:pPr>
            <a:r>
              <a:rPr lang="de-DE" dirty="0"/>
              <a:t>Die Zielerreichung wird entweder über den Vergleich mit Routinedaten oder über Quoten innerhalb des Vertrags ermittelt. Beispiele:</a:t>
            </a:r>
          </a:p>
          <a:p>
            <a:pPr marL="501750" lvl="1" indent="-285750"/>
            <a:r>
              <a:rPr lang="de-DE" u="sng" dirty="0"/>
              <a:t>Indikator 1</a:t>
            </a:r>
            <a:r>
              <a:rPr lang="de-DE" dirty="0"/>
              <a:t>: Erreichung einer hohen Quote im Basisjahr + Beibehalt oder Steigerung in den Folgejahren</a:t>
            </a:r>
          </a:p>
          <a:p>
            <a:pPr marL="501750" lvl="1" indent="-285750"/>
            <a:r>
              <a:rPr lang="de-DE" u="sng" dirty="0"/>
              <a:t>Indikator 6</a:t>
            </a:r>
            <a:r>
              <a:rPr lang="de-DE" dirty="0"/>
              <a:t>: Niedrigere Hospitalisierungsrate bei eingeschriebenen Versicherten im Vgl. zur Routineversorgung</a:t>
            </a:r>
          </a:p>
          <a:p>
            <a:pPr marL="501750" lvl="1" indent="-285750"/>
            <a:endParaRPr lang="de-DE" dirty="0"/>
          </a:p>
          <a:p>
            <a:pPr lvl="5"/>
            <a:endParaRPr lang="de-DE" dirty="0"/>
          </a:p>
        </p:txBody>
      </p:sp>
      <p:sp>
        <p:nvSpPr>
          <p:cNvPr id="5" name="Foliennummernplatzhalter 4">
            <a:extLst>
              <a:ext uri="{FF2B5EF4-FFF2-40B4-BE49-F238E27FC236}">
                <a16:creationId xmlns:a16="http://schemas.microsoft.com/office/drawing/2014/main" id="{CF0C0A8A-EAB3-5BFF-CCBD-8BB0D97B57B7}"/>
              </a:ext>
            </a:extLst>
          </p:cNvPr>
          <p:cNvSpPr>
            <a:spLocks noGrp="1"/>
          </p:cNvSpPr>
          <p:nvPr>
            <p:ph type="sldNum" sz="quarter" idx="16"/>
          </p:nvPr>
        </p:nvSpPr>
        <p:spPr/>
        <p:txBody>
          <a:bodyPr/>
          <a:lstStyle/>
          <a:p>
            <a:fld id="{563F8326-2D3F-44D0-8A27-327B93DAAA3E}" type="slidenum">
              <a:rPr lang="de-DE" smtClean="0"/>
              <a:pPr/>
              <a:t>60</a:t>
            </a:fld>
            <a:endParaRPr lang="de-DE"/>
          </a:p>
        </p:txBody>
      </p:sp>
      <p:sp>
        <p:nvSpPr>
          <p:cNvPr id="8" name="Fußzeilenplatzhalter 5">
            <a:extLst>
              <a:ext uri="{FF2B5EF4-FFF2-40B4-BE49-F238E27FC236}">
                <a16:creationId xmlns:a16="http://schemas.microsoft.com/office/drawing/2014/main" id="{B9F93A67-3021-7BD1-0987-99D597BDD914}"/>
              </a:ext>
            </a:extLst>
          </p:cNvPr>
          <p:cNvSpPr>
            <a:spLocks noGrp="1"/>
          </p:cNvSpPr>
          <p:nvPr>
            <p:ph type="ftr" sz="quarter" idx="15"/>
          </p:nvPr>
        </p:nvSpPr>
        <p:spPr>
          <a:xfrm>
            <a:off x="5384846" y="6507057"/>
            <a:ext cx="1422307" cy="180000"/>
          </a:xfrm>
        </p:spPr>
        <p:txBody>
          <a:bodyPr/>
          <a:lstStyle/>
          <a:p>
            <a:r>
              <a:rPr lang="de-DE" dirty="0"/>
              <a:t>Vertragsschulung Pneumologie</a:t>
            </a:r>
          </a:p>
        </p:txBody>
      </p:sp>
      <p:sp>
        <p:nvSpPr>
          <p:cNvPr id="10" name="Fußzeilenplatzhalter 5">
            <a:extLst>
              <a:ext uri="{FF2B5EF4-FFF2-40B4-BE49-F238E27FC236}">
                <a16:creationId xmlns:a16="http://schemas.microsoft.com/office/drawing/2014/main" id="{F39FEE9F-6914-8B05-E6A8-D58106A7158F}"/>
              </a:ext>
            </a:extLst>
          </p:cNvPr>
          <p:cNvSpPr txBox="1">
            <a:spLocks/>
          </p:cNvSpPr>
          <p:nvPr/>
        </p:nvSpPr>
        <p:spPr>
          <a:xfrm>
            <a:off x="928555" y="6507057"/>
            <a:ext cx="1422307" cy="180000"/>
          </a:xfrm>
          <a:prstGeom prst="rect">
            <a:avLst/>
          </a:prstGeom>
        </p:spPr>
        <p:txBody>
          <a:bodyPr vert="horz" lIns="0" tIns="0" rIns="0" bIns="0" rtlCol="0" anchor="t"/>
          <a:lstStyle>
            <a:defPPr>
              <a:defRPr lang="de-DE"/>
            </a:defPPr>
            <a:lvl1pPr marL="0" algn="l" defTabSz="914400" rtl="0" eaLnBrk="1" latinLnBrk="0" hangingPunct="1">
              <a:defRPr sz="800" kern="1200">
                <a:solidFill>
                  <a:schemeClr val="tx2"/>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7417286-CD27-4536-AB02-35836954B47B}" type="datetime1">
              <a:rPr lang="de-DE"/>
              <a:t>02.10.2026</a:t>
            </a:fld>
            <a:endParaRPr lang="de-DE" dirty="0"/>
          </a:p>
        </p:txBody>
      </p:sp>
      <p:sp>
        <p:nvSpPr>
          <p:cNvPr id="6" name="Ellipse 5">
            <a:extLst>
              <a:ext uri="{FF2B5EF4-FFF2-40B4-BE49-F238E27FC236}">
                <a16:creationId xmlns:a16="http://schemas.microsoft.com/office/drawing/2014/main" id="{50A65010-40FF-10D4-871F-E19CAAA3B804}"/>
              </a:ext>
            </a:extLst>
          </p:cNvPr>
          <p:cNvSpPr/>
          <p:nvPr/>
        </p:nvSpPr>
        <p:spPr>
          <a:xfrm>
            <a:off x="10548000" y="5040000"/>
            <a:ext cx="1260000" cy="1260000"/>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lIns="54000" tIns="10800" rIns="54000" bIns="10800" rtlCol="0" anchor="ctr"/>
          <a:lstStyle/>
          <a:p>
            <a:pPr algn="ctr">
              <a:spcAft>
                <a:spcPts val="600"/>
              </a:spcAft>
            </a:pPr>
            <a:endParaRPr lang="de-DE" sz="1600" b="1" cap="all" dirty="0"/>
          </a:p>
        </p:txBody>
      </p:sp>
      <p:pic>
        <p:nvPicPr>
          <p:cNvPr id="12" name="Grafik 11" descr="Balkendiagramm mit Aufwärtstrend Silhouette">
            <a:extLst>
              <a:ext uri="{FF2B5EF4-FFF2-40B4-BE49-F238E27FC236}">
                <a16:creationId xmlns:a16="http://schemas.microsoft.com/office/drawing/2014/main" id="{1E3FBCD9-66CE-A277-4B15-659CD229A326}"/>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0728000" y="5220000"/>
            <a:ext cx="900000" cy="900000"/>
          </a:xfrm>
          <a:prstGeom prst="rect">
            <a:avLst/>
          </a:prstGeom>
        </p:spPr>
      </p:pic>
    </p:spTree>
    <p:extLst>
      <p:ext uri="{BB962C8B-B14F-4D97-AF65-F5344CB8AC3E}">
        <p14:creationId xmlns:p14="http://schemas.microsoft.com/office/powerpoint/2010/main" val="4034178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3A86A7-A698-C755-C012-F706E79F6D8F}"/>
            </a:ext>
          </a:extLst>
        </p:cNvPr>
        <p:cNvGrpSpPr/>
        <p:nvPr/>
      </p:nvGrpSpPr>
      <p:grpSpPr>
        <a:xfrm>
          <a:off x="0" y="0"/>
          <a:ext cx="0" cy="0"/>
          <a:chOff x="0" y="0"/>
          <a:chExt cx="0" cy="0"/>
        </a:xfrm>
      </p:grpSpPr>
      <p:sp>
        <p:nvSpPr>
          <p:cNvPr id="2" name="Textplatzhalter 1">
            <a:extLst>
              <a:ext uri="{FF2B5EF4-FFF2-40B4-BE49-F238E27FC236}">
                <a16:creationId xmlns:a16="http://schemas.microsoft.com/office/drawing/2014/main" id="{CA7B7752-84FC-EFB0-D899-842A915DFD51}"/>
              </a:ext>
            </a:extLst>
          </p:cNvPr>
          <p:cNvSpPr>
            <a:spLocks noGrp="1"/>
          </p:cNvSpPr>
          <p:nvPr>
            <p:ph type="body" sz="quarter" idx="13"/>
          </p:nvPr>
        </p:nvSpPr>
        <p:spPr/>
        <p:txBody>
          <a:bodyPr/>
          <a:lstStyle/>
          <a:p>
            <a:r>
              <a:rPr lang="de-DE" dirty="0"/>
              <a:t>1.</a:t>
            </a:r>
          </a:p>
        </p:txBody>
      </p:sp>
      <p:sp>
        <p:nvSpPr>
          <p:cNvPr id="3" name="Textplatzhalter 2">
            <a:extLst>
              <a:ext uri="{FF2B5EF4-FFF2-40B4-BE49-F238E27FC236}">
                <a16:creationId xmlns:a16="http://schemas.microsoft.com/office/drawing/2014/main" id="{17258158-F70C-844F-6D0A-386D6015E98E}"/>
              </a:ext>
            </a:extLst>
          </p:cNvPr>
          <p:cNvSpPr>
            <a:spLocks noGrp="1"/>
          </p:cNvSpPr>
          <p:nvPr>
            <p:ph type="body" sz="quarter" idx="12"/>
          </p:nvPr>
        </p:nvSpPr>
        <p:spPr/>
        <p:txBody>
          <a:bodyPr/>
          <a:lstStyle/>
          <a:p>
            <a:r>
              <a:rPr lang="de-DE" dirty="0"/>
              <a:t>Grundlagen, Ziele und Systematik</a:t>
            </a:r>
          </a:p>
          <a:p>
            <a:endParaRPr lang="de-DE" dirty="0"/>
          </a:p>
        </p:txBody>
      </p:sp>
      <p:sp>
        <p:nvSpPr>
          <p:cNvPr id="4" name="Textplatzhalter 3">
            <a:extLst>
              <a:ext uri="{FF2B5EF4-FFF2-40B4-BE49-F238E27FC236}">
                <a16:creationId xmlns:a16="http://schemas.microsoft.com/office/drawing/2014/main" id="{3C9E5DBA-8EEA-725F-522F-2FDA558A0D74}"/>
              </a:ext>
            </a:extLst>
          </p:cNvPr>
          <p:cNvSpPr>
            <a:spLocks noGrp="1"/>
          </p:cNvSpPr>
          <p:nvPr>
            <p:ph type="body" sz="quarter" idx="15"/>
          </p:nvPr>
        </p:nvSpPr>
        <p:spPr/>
        <p:txBody>
          <a:bodyPr/>
          <a:lstStyle/>
          <a:p>
            <a:r>
              <a:rPr lang="de-DE" dirty="0"/>
              <a:t>2.</a:t>
            </a:r>
          </a:p>
        </p:txBody>
      </p:sp>
      <p:sp>
        <p:nvSpPr>
          <p:cNvPr id="5" name="Textplatzhalter 4">
            <a:extLst>
              <a:ext uri="{FF2B5EF4-FFF2-40B4-BE49-F238E27FC236}">
                <a16:creationId xmlns:a16="http://schemas.microsoft.com/office/drawing/2014/main" id="{60582FF2-9D18-9C8C-4447-0888BFFC652E}"/>
              </a:ext>
            </a:extLst>
          </p:cNvPr>
          <p:cNvSpPr>
            <a:spLocks noGrp="1"/>
          </p:cNvSpPr>
          <p:nvPr>
            <p:ph type="body" sz="quarter" idx="14"/>
          </p:nvPr>
        </p:nvSpPr>
        <p:spPr/>
        <p:txBody>
          <a:bodyPr/>
          <a:lstStyle/>
          <a:p>
            <a:r>
              <a:rPr lang="de-DE" dirty="0"/>
              <a:t>Teilnahme des Arztes</a:t>
            </a:r>
          </a:p>
          <a:p>
            <a:endParaRPr lang="de-DE" dirty="0"/>
          </a:p>
        </p:txBody>
      </p:sp>
      <p:sp>
        <p:nvSpPr>
          <p:cNvPr id="6" name="Textplatzhalter 5">
            <a:extLst>
              <a:ext uri="{FF2B5EF4-FFF2-40B4-BE49-F238E27FC236}">
                <a16:creationId xmlns:a16="http://schemas.microsoft.com/office/drawing/2014/main" id="{13A07408-500A-5095-C072-FDFC3809BC9F}"/>
              </a:ext>
            </a:extLst>
          </p:cNvPr>
          <p:cNvSpPr>
            <a:spLocks noGrp="1"/>
          </p:cNvSpPr>
          <p:nvPr>
            <p:ph type="body" sz="quarter" idx="17"/>
          </p:nvPr>
        </p:nvSpPr>
        <p:spPr/>
        <p:txBody>
          <a:bodyPr/>
          <a:lstStyle/>
          <a:p>
            <a:r>
              <a:rPr lang="de-DE" dirty="0"/>
              <a:t>3.</a:t>
            </a:r>
          </a:p>
        </p:txBody>
      </p:sp>
      <p:sp>
        <p:nvSpPr>
          <p:cNvPr id="7" name="Textplatzhalter 6">
            <a:extLst>
              <a:ext uri="{FF2B5EF4-FFF2-40B4-BE49-F238E27FC236}">
                <a16:creationId xmlns:a16="http://schemas.microsoft.com/office/drawing/2014/main" id="{64D3395F-FCFF-00E0-9980-3ADEB241C722}"/>
              </a:ext>
            </a:extLst>
          </p:cNvPr>
          <p:cNvSpPr>
            <a:spLocks noGrp="1"/>
          </p:cNvSpPr>
          <p:nvPr>
            <p:ph type="body" sz="quarter" idx="16"/>
          </p:nvPr>
        </p:nvSpPr>
        <p:spPr/>
        <p:txBody>
          <a:bodyPr/>
          <a:lstStyle/>
          <a:p>
            <a:r>
              <a:rPr lang="de-DE" dirty="0"/>
              <a:t>Teilnahme der Versicherten</a:t>
            </a:r>
          </a:p>
          <a:p>
            <a:endParaRPr lang="de-DE" dirty="0"/>
          </a:p>
        </p:txBody>
      </p:sp>
      <p:sp>
        <p:nvSpPr>
          <p:cNvPr id="8" name="Textplatzhalter 7">
            <a:extLst>
              <a:ext uri="{FF2B5EF4-FFF2-40B4-BE49-F238E27FC236}">
                <a16:creationId xmlns:a16="http://schemas.microsoft.com/office/drawing/2014/main" id="{E04AFEE5-30C6-5055-F7B2-D8E6861251EA}"/>
              </a:ext>
            </a:extLst>
          </p:cNvPr>
          <p:cNvSpPr>
            <a:spLocks noGrp="1"/>
          </p:cNvSpPr>
          <p:nvPr>
            <p:ph type="body" sz="quarter" idx="19"/>
          </p:nvPr>
        </p:nvSpPr>
        <p:spPr/>
        <p:txBody>
          <a:bodyPr/>
          <a:lstStyle/>
          <a:p>
            <a:r>
              <a:rPr lang="de-DE" dirty="0"/>
              <a:t>4.</a:t>
            </a:r>
          </a:p>
        </p:txBody>
      </p:sp>
      <p:sp>
        <p:nvSpPr>
          <p:cNvPr id="9" name="Textplatzhalter 8">
            <a:extLst>
              <a:ext uri="{FF2B5EF4-FFF2-40B4-BE49-F238E27FC236}">
                <a16:creationId xmlns:a16="http://schemas.microsoft.com/office/drawing/2014/main" id="{5DE5AB09-94D4-06E6-676C-908F59E0518A}"/>
              </a:ext>
            </a:extLst>
          </p:cNvPr>
          <p:cNvSpPr>
            <a:spLocks noGrp="1"/>
          </p:cNvSpPr>
          <p:nvPr>
            <p:ph type="body" sz="quarter" idx="18"/>
          </p:nvPr>
        </p:nvSpPr>
        <p:spPr/>
        <p:txBody>
          <a:bodyPr/>
          <a:lstStyle/>
          <a:p>
            <a:r>
              <a:rPr lang="de-DE" dirty="0"/>
              <a:t>Sofortabrechnung nach Einschreibung (SANE)</a:t>
            </a:r>
          </a:p>
          <a:p>
            <a:endParaRPr lang="de-DE" dirty="0"/>
          </a:p>
        </p:txBody>
      </p:sp>
      <p:sp>
        <p:nvSpPr>
          <p:cNvPr id="10" name="Textplatzhalter 9">
            <a:extLst>
              <a:ext uri="{FF2B5EF4-FFF2-40B4-BE49-F238E27FC236}">
                <a16:creationId xmlns:a16="http://schemas.microsoft.com/office/drawing/2014/main" id="{1A9240F2-B691-DF1B-789E-937B89C7B97F}"/>
              </a:ext>
            </a:extLst>
          </p:cNvPr>
          <p:cNvSpPr>
            <a:spLocks noGrp="1"/>
          </p:cNvSpPr>
          <p:nvPr>
            <p:ph type="body" sz="quarter" idx="21"/>
          </p:nvPr>
        </p:nvSpPr>
        <p:spPr/>
        <p:txBody>
          <a:bodyPr/>
          <a:lstStyle/>
          <a:p>
            <a:r>
              <a:rPr lang="de-DE" dirty="0"/>
              <a:t>5.</a:t>
            </a:r>
          </a:p>
        </p:txBody>
      </p:sp>
      <p:sp>
        <p:nvSpPr>
          <p:cNvPr id="11" name="Textplatzhalter 10">
            <a:extLst>
              <a:ext uri="{FF2B5EF4-FFF2-40B4-BE49-F238E27FC236}">
                <a16:creationId xmlns:a16="http://schemas.microsoft.com/office/drawing/2014/main" id="{94B449F8-E897-56CB-7091-8D6EB0933CFA}"/>
              </a:ext>
            </a:extLst>
          </p:cNvPr>
          <p:cNvSpPr>
            <a:spLocks noGrp="1"/>
          </p:cNvSpPr>
          <p:nvPr>
            <p:ph type="body" sz="quarter" idx="20"/>
          </p:nvPr>
        </p:nvSpPr>
        <p:spPr/>
        <p:txBody>
          <a:bodyPr/>
          <a:lstStyle/>
          <a:p>
            <a:r>
              <a:rPr lang="de-DE" dirty="0"/>
              <a:t>Vergütungs- und Abrechnungssystematik</a:t>
            </a:r>
          </a:p>
          <a:p>
            <a:endParaRPr lang="de-DE" dirty="0"/>
          </a:p>
        </p:txBody>
      </p:sp>
      <p:sp>
        <p:nvSpPr>
          <p:cNvPr id="12" name="Textplatzhalter 11">
            <a:extLst>
              <a:ext uri="{FF2B5EF4-FFF2-40B4-BE49-F238E27FC236}">
                <a16:creationId xmlns:a16="http://schemas.microsoft.com/office/drawing/2014/main" id="{6866490B-F3DD-8B53-F0AA-4ED29670CA83}"/>
              </a:ext>
            </a:extLst>
          </p:cNvPr>
          <p:cNvSpPr>
            <a:spLocks noGrp="1"/>
          </p:cNvSpPr>
          <p:nvPr>
            <p:ph type="body" sz="quarter" idx="23"/>
          </p:nvPr>
        </p:nvSpPr>
        <p:spPr/>
        <p:txBody>
          <a:bodyPr/>
          <a:lstStyle/>
          <a:p>
            <a:r>
              <a:rPr lang="de-DE" dirty="0"/>
              <a:t>6.</a:t>
            </a:r>
          </a:p>
        </p:txBody>
      </p:sp>
      <p:sp>
        <p:nvSpPr>
          <p:cNvPr id="13" name="Textplatzhalter 12">
            <a:extLst>
              <a:ext uri="{FF2B5EF4-FFF2-40B4-BE49-F238E27FC236}">
                <a16:creationId xmlns:a16="http://schemas.microsoft.com/office/drawing/2014/main" id="{0A915BB7-D9C1-E3CD-39E4-36DDE8A89DD5}"/>
              </a:ext>
            </a:extLst>
          </p:cNvPr>
          <p:cNvSpPr>
            <a:spLocks noGrp="1"/>
          </p:cNvSpPr>
          <p:nvPr>
            <p:ph type="body" sz="quarter" idx="22"/>
          </p:nvPr>
        </p:nvSpPr>
        <p:spPr/>
        <p:txBody>
          <a:bodyPr/>
          <a:lstStyle/>
          <a:p>
            <a:r>
              <a:rPr lang="de-DE" dirty="0"/>
              <a:t>Qualitätsindikatoren</a:t>
            </a:r>
          </a:p>
          <a:p>
            <a:endParaRPr lang="de-DE" dirty="0"/>
          </a:p>
        </p:txBody>
      </p:sp>
      <p:sp>
        <p:nvSpPr>
          <p:cNvPr id="14" name="Textplatzhalter 13">
            <a:extLst>
              <a:ext uri="{FF2B5EF4-FFF2-40B4-BE49-F238E27FC236}">
                <a16:creationId xmlns:a16="http://schemas.microsoft.com/office/drawing/2014/main" id="{D9B9117A-2CC6-41C9-D4B8-216251BE3C6B}"/>
              </a:ext>
            </a:extLst>
          </p:cNvPr>
          <p:cNvSpPr>
            <a:spLocks noGrp="1"/>
          </p:cNvSpPr>
          <p:nvPr>
            <p:ph type="body" sz="quarter" idx="25"/>
          </p:nvPr>
        </p:nvSpPr>
        <p:spPr/>
        <p:txBody>
          <a:bodyPr/>
          <a:lstStyle/>
          <a:p>
            <a:r>
              <a:rPr lang="de-DE" dirty="0"/>
              <a:t>7.</a:t>
            </a:r>
          </a:p>
        </p:txBody>
      </p:sp>
      <p:sp>
        <p:nvSpPr>
          <p:cNvPr id="15" name="Textplatzhalter 14">
            <a:extLst>
              <a:ext uri="{FF2B5EF4-FFF2-40B4-BE49-F238E27FC236}">
                <a16:creationId xmlns:a16="http://schemas.microsoft.com/office/drawing/2014/main" id="{C0E7182E-9C07-EFC6-4779-979FE0A40647}"/>
              </a:ext>
            </a:extLst>
          </p:cNvPr>
          <p:cNvSpPr>
            <a:spLocks noGrp="1"/>
          </p:cNvSpPr>
          <p:nvPr>
            <p:ph type="body" sz="quarter" idx="24"/>
          </p:nvPr>
        </p:nvSpPr>
        <p:spPr/>
        <p:txBody>
          <a:bodyPr/>
          <a:lstStyle/>
          <a:p>
            <a:r>
              <a:rPr lang="de-DE" dirty="0"/>
              <a:t>Abrechnungsprozess</a:t>
            </a:r>
          </a:p>
          <a:p>
            <a:endParaRPr lang="de-DE" dirty="0"/>
          </a:p>
        </p:txBody>
      </p:sp>
      <p:sp>
        <p:nvSpPr>
          <p:cNvPr id="16" name="Textplatzhalter 15">
            <a:extLst>
              <a:ext uri="{FF2B5EF4-FFF2-40B4-BE49-F238E27FC236}">
                <a16:creationId xmlns:a16="http://schemas.microsoft.com/office/drawing/2014/main" id="{720824E2-CFF1-B6DC-79F9-20F418D501FA}"/>
              </a:ext>
            </a:extLst>
          </p:cNvPr>
          <p:cNvSpPr>
            <a:spLocks noGrp="1"/>
          </p:cNvSpPr>
          <p:nvPr>
            <p:ph type="body" sz="quarter" idx="27"/>
          </p:nvPr>
        </p:nvSpPr>
        <p:spPr/>
        <p:txBody>
          <a:bodyPr/>
          <a:lstStyle/>
          <a:p>
            <a:r>
              <a:rPr lang="de-DE" dirty="0"/>
              <a:t>8.</a:t>
            </a:r>
          </a:p>
        </p:txBody>
      </p:sp>
      <p:sp>
        <p:nvSpPr>
          <p:cNvPr id="17" name="Textplatzhalter 16">
            <a:extLst>
              <a:ext uri="{FF2B5EF4-FFF2-40B4-BE49-F238E27FC236}">
                <a16:creationId xmlns:a16="http://schemas.microsoft.com/office/drawing/2014/main" id="{B68793F6-2C96-EA98-DFA1-1B97F81853FE}"/>
              </a:ext>
            </a:extLst>
          </p:cNvPr>
          <p:cNvSpPr>
            <a:spLocks noGrp="1"/>
          </p:cNvSpPr>
          <p:nvPr>
            <p:ph type="body" sz="quarter" idx="26"/>
          </p:nvPr>
        </p:nvSpPr>
        <p:spPr/>
        <p:txBody>
          <a:bodyPr/>
          <a:lstStyle/>
          <a:p>
            <a:r>
              <a:rPr lang="de-DE" dirty="0"/>
              <a:t>Häufige Fragen</a:t>
            </a:r>
          </a:p>
          <a:p>
            <a:endParaRPr lang="de-DE" dirty="0"/>
          </a:p>
        </p:txBody>
      </p:sp>
      <p:sp>
        <p:nvSpPr>
          <p:cNvPr id="18" name="Textplatzhalter 17">
            <a:extLst>
              <a:ext uri="{FF2B5EF4-FFF2-40B4-BE49-F238E27FC236}">
                <a16:creationId xmlns:a16="http://schemas.microsoft.com/office/drawing/2014/main" id="{5488B6EE-DC2B-D4EB-5DE8-9FC052ED900D}"/>
              </a:ext>
            </a:extLst>
          </p:cNvPr>
          <p:cNvSpPr>
            <a:spLocks noGrp="1"/>
          </p:cNvSpPr>
          <p:nvPr>
            <p:ph type="body" sz="quarter" idx="28"/>
          </p:nvPr>
        </p:nvSpPr>
        <p:spPr/>
        <p:txBody>
          <a:bodyPr/>
          <a:lstStyle/>
          <a:p>
            <a:r>
              <a:rPr lang="de-DE" dirty="0"/>
              <a:t>9.</a:t>
            </a:r>
          </a:p>
        </p:txBody>
      </p:sp>
      <p:sp>
        <p:nvSpPr>
          <p:cNvPr id="19" name="Textplatzhalter 18">
            <a:extLst>
              <a:ext uri="{FF2B5EF4-FFF2-40B4-BE49-F238E27FC236}">
                <a16:creationId xmlns:a16="http://schemas.microsoft.com/office/drawing/2014/main" id="{655F3D67-22B6-4884-E92D-0ABB91287851}"/>
              </a:ext>
            </a:extLst>
          </p:cNvPr>
          <p:cNvSpPr>
            <a:spLocks noGrp="1"/>
          </p:cNvSpPr>
          <p:nvPr>
            <p:ph type="body" sz="quarter" idx="29"/>
          </p:nvPr>
        </p:nvSpPr>
        <p:spPr/>
        <p:txBody>
          <a:bodyPr/>
          <a:lstStyle/>
          <a:p>
            <a:r>
              <a:rPr lang="de-DE" dirty="0"/>
              <a:t>Internetauftritt</a:t>
            </a:r>
          </a:p>
          <a:p>
            <a:endParaRPr lang="de-DE" dirty="0"/>
          </a:p>
        </p:txBody>
      </p:sp>
      <p:sp>
        <p:nvSpPr>
          <p:cNvPr id="22" name="Foliennummernplatzhalter 21">
            <a:extLst>
              <a:ext uri="{FF2B5EF4-FFF2-40B4-BE49-F238E27FC236}">
                <a16:creationId xmlns:a16="http://schemas.microsoft.com/office/drawing/2014/main" id="{7D5AB726-DB34-9DFF-993C-8AF6C73ED6BD}"/>
              </a:ext>
            </a:extLst>
          </p:cNvPr>
          <p:cNvSpPr>
            <a:spLocks noGrp="1"/>
          </p:cNvSpPr>
          <p:nvPr>
            <p:ph type="sldNum" sz="quarter" idx="11"/>
          </p:nvPr>
        </p:nvSpPr>
        <p:spPr/>
        <p:txBody>
          <a:bodyPr/>
          <a:lstStyle/>
          <a:p>
            <a:fld id="{563F8326-2D3F-44D0-8A27-327B93DAAA3E}" type="slidenum">
              <a:rPr lang="de-DE" smtClean="0"/>
              <a:pPr/>
              <a:t>61</a:t>
            </a:fld>
            <a:endParaRPr lang="de-DE"/>
          </a:p>
        </p:txBody>
      </p:sp>
      <p:sp>
        <p:nvSpPr>
          <p:cNvPr id="23" name="Fußzeilenplatzhalter 22">
            <a:extLst>
              <a:ext uri="{FF2B5EF4-FFF2-40B4-BE49-F238E27FC236}">
                <a16:creationId xmlns:a16="http://schemas.microsoft.com/office/drawing/2014/main" id="{415D413C-A32C-913E-C4D2-EA0F77E3C372}"/>
              </a:ext>
            </a:extLst>
          </p:cNvPr>
          <p:cNvSpPr>
            <a:spLocks noGrp="1"/>
          </p:cNvSpPr>
          <p:nvPr>
            <p:ph type="ftr" sz="quarter" idx="10"/>
          </p:nvPr>
        </p:nvSpPr>
        <p:spPr/>
        <p:txBody>
          <a:bodyPr/>
          <a:lstStyle/>
          <a:p>
            <a:r>
              <a:rPr lang="de-DE"/>
              <a:t>Vertragsschulung Pneumologie</a:t>
            </a:r>
          </a:p>
        </p:txBody>
      </p:sp>
      <p:sp>
        <p:nvSpPr>
          <p:cNvPr id="20" name="Rechteck 19">
            <a:extLst>
              <a:ext uri="{FF2B5EF4-FFF2-40B4-BE49-F238E27FC236}">
                <a16:creationId xmlns:a16="http://schemas.microsoft.com/office/drawing/2014/main" id="{32CE0677-351F-0896-8514-6F84EEC031F2}"/>
              </a:ext>
            </a:extLst>
          </p:cNvPr>
          <p:cNvSpPr/>
          <p:nvPr/>
        </p:nvSpPr>
        <p:spPr>
          <a:xfrm>
            <a:off x="6966408" y="2533242"/>
            <a:ext cx="4382097" cy="674088"/>
          </a:xfrm>
          <a:prstGeom prst="rect">
            <a:avLst/>
          </a:prstGeom>
          <a:noFill/>
          <a:ln w="28575">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lIns="72000" tIns="72000" rIns="72000" bIns="72000" rtlCol="0" anchor="ctr"/>
          <a:lstStyle/>
          <a:p>
            <a:pPr algn="ctr">
              <a:spcAft>
                <a:spcPts val="600"/>
              </a:spcAft>
            </a:pPr>
            <a:endParaRPr lang="de-DE" sz="1600" dirty="0" err="1"/>
          </a:p>
        </p:txBody>
      </p:sp>
    </p:spTree>
    <p:extLst>
      <p:ext uri="{BB962C8B-B14F-4D97-AF65-F5344CB8AC3E}">
        <p14:creationId xmlns:p14="http://schemas.microsoft.com/office/powerpoint/2010/main" val="218197491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CE561D-7D03-E8C5-185F-2EB134984879}"/>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05B94951-2302-96E3-F409-044D416900F7}"/>
              </a:ext>
            </a:extLst>
          </p:cNvPr>
          <p:cNvSpPr>
            <a:spLocks noGrp="1"/>
          </p:cNvSpPr>
          <p:nvPr>
            <p:ph type="title"/>
          </p:nvPr>
        </p:nvSpPr>
        <p:spPr/>
        <p:txBody>
          <a:bodyPr/>
          <a:lstStyle/>
          <a:p>
            <a:r>
              <a:rPr lang="de-DE" dirty="0"/>
              <a:t>Datenübermittlung</a:t>
            </a:r>
          </a:p>
        </p:txBody>
      </p:sp>
      <p:sp>
        <p:nvSpPr>
          <p:cNvPr id="3" name="Textplatzhalter 2">
            <a:extLst>
              <a:ext uri="{FF2B5EF4-FFF2-40B4-BE49-F238E27FC236}">
                <a16:creationId xmlns:a16="http://schemas.microsoft.com/office/drawing/2014/main" id="{4758CE28-F251-B610-F6FB-4A43DAB6E5CA}"/>
              </a:ext>
            </a:extLst>
          </p:cNvPr>
          <p:cNvSpPr>
            <a:spLocks noGrp="1"/>
          </p:cNvSpPr>
          <p:nvPr>
            <p:ph type="body" sz="quarter" idx="20"/>
          </p:nvPr>
        </p:nvSpPr>
        <p:spPr/>
        <p:txBody>
          <a:bodyPr/>
          <a:lstStyle/>
          <a:p>
            <a:endParaRPr lang="de-DE" dirty="0"/>
          </a:p>
        </p:txBody>
      </p:sp>
      <p:sp>
        <p:nvSpPr>
          <p:cNvPr id="5" name="Foliennummernplatzhalter 4">
            <a:extLst>
              <a:ext uri="{FF2B5EF4-FFF2-40B4-BE49-F238E27FC236}">
                <a16:creationId xmlns:a16="http://schemas.microsoft.com/office/drawing/2014/main" id="{11A34349-88B0-0BAE-DB2C-27A2BC547AA4}"/>
              </a:ext>
            </a:extLst>
          </p:cNvPr>
          <p:cNvSpPr>
            <a:spLocks noGrp="1"/>
          </p:cNvSpPr>
          <p:nvPr>
            <p:ph type="sldNum" sz="quarter" idx="16"/>
          </p:nvPr>
        </p:nvSpPr>
        <p:spPr/>
        <p:txBody>
          <a:bodyPr/>
          <a:lstStyle/>
          <a:p>
            <a:fld id="{563F8326-2D3F-44D0-8A27-327B93DAAA3E}" type="slidenum">
              <a:rPr lang="de-DE" smtClean="0"/>
              <a:pPr/>
              <a:t>62</a:t>
            </a:fld>
            <a:endParaRPr lang="de-DE"/>
          </a:p>
        </p:txBody>
      </p:sp>
      <p:sp>
        <p:nvSpPr>
          <p:cNvPr id="8" name="Fußzeilenplatzhalter 5">
            <a:extLst>
              <a:ext uri="{FF2B5EF4-FFF2-40B4-BE49-F238E27FC236}">
                <a16:creationId xmlns:a16="http://schemas.microsoft.com/office/drawing/2014/main" id="{2A2D0BA0-2C16-5B25-C851-1C663C409D90}"/>
              </a:ext>
            </a:extLst>
          </p:cNvPr>
          <p:cNvSpPr>
            <a:spLocks noGrp="1"/>
          </p:cNvSpPr>
          <p:nvPr>
            <p:ph type="ftr" sz="quarter" idx="15"/>
          </p:nvPr>
        </p:nvSpPr>
        <p:spPr>
          <a:xfrm>
            <a:off x="5384846" y="6507057"/>
            <a:ext cx="1422307" cy="180000"/>
          </a:xfrm>
        </p:spPr>
        <p:txBody>
          <a:bodyPr/>
          <a:lstStyle/>
          <a:p>
            <a:r>
              <a:rPr lang="de-DE" dirty="0"/>
              <a:t>Vertragsschulung Pneumologie</a:t>
            </a:r>
          </a:p>
        </p:txBody>
      </p:sp>
      <p:sp>
        <p:nvSpPr>
          <p:cNvPr id="10" name="Fußzeilenplatzhalter 5">
            <a:extLst>
              <a:ext uri="{FF2B5EF4-FFF2-40B4-BE49-F238E27FC236}">
                <a16:creationId xmlns:a16="http://schemas.microsoft.com/office/drawing/2014/main" id="{E180F4B5-C1BC-9B73-0467-0361CF76EED0}"/>
              </a:ext>
            </a:extLst>
          </p:cNvPr>
          <p:cNvSpPr txBox="1">
            <a:spLocks/>
          </p:cNvSpPr>
          <p:nvPr/>
        </p:nvSpPr>
        <p:spPr>
          <a:xfrm>
            <a:off x="928555" y="6507057"/>
            <a:ext cx="1422307" cy="180000"/>
          </a:xfrm>
          <a:prstGeom prst="rect">
            <a:avLst/>
          </a:prstGeom>
        </p:spPr>
        <p:txBody>
          <a:bodyPr vert="horz" lIns="0" tIns="0" rIns="0" bIns="0" rtlCol="0" anchor="t"/>
          <a:lstStyle>
            <a:defPPr>
              <a:defRPr lang="de-DE"/>
            </a:defPPr>
            <a:lvl1pPr marL="0" algn="l" defTabSz="914400" rtl="0" eaLnBrk="1" latinLnBrk="0" hangingPunct="1">
              <a:defRPr sz="800" kern="1200">
                <a:solidFill>
                  <a:schemeClr val="tx2"/>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7417286-CD27-4536-AB02-35836954B47B}" type="datetime1">
              <a:rPr lang="de-DE"/>
              <a:t>02.10.2026</a:t>
            </a:fld>
            <a:endParaRPr lang="de-DE" dirty="0"/>
          </a:p>
        </p:txBody>
      </p:sp>
      <p:sp>
        <p:nvSpPr>
          <p:cNvPr id="6" name="Ellipse 5">
            <a:extLst>
              <a:ext uri="{FF2B5EF4-FFF2-40B4-BE49-F238E27FC236}">
                <a16:creationId xmlns:a16="http://schemas.microsoft.com/office/drawing/2014/main" id="{75ABD397-8566-F53B-74AE-0EA10C8A3151}"/>
              </a:ext>
            </a:extLst>
          </p:cNvPr>
          <p:cNvSpPr/>
          <p:nvPr/>
        </p:nvSpPr>
        <p:spPr>
          <a:xfrm>
            <a:off x="10548000" y="5040000"/>
            <a:ext cx="1260000" cy="1260000"/>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lIns="54000" tIns="10800" rIns="54000" bIns="10800" rtlCol="0" anchor="ctr"/>
          <a:lstStyle/>
          <a:p>
            <a:pPr algn="ctr">
              <a:spcAft>
                <a:spcPts val="600"/>
              </a:spcAft>
            </a:pPr>
            <a:endParaRPr lang="de-DE" sz="1600" b="1" cap="all" dirty="0"/>
          </a:p>
        </p:txBody>
      </p:sp>
      <p:pic>
        <p:nvPicPr>
          <p:cNvPr id="7" name="Grafik 6" descr="USB-Stick Silhouette">
            <a:extLst>
              <a:ext uri="{FF2B5EF4-FFF2-40B4-BE49-F238E27FC236}">
                <a16:creationId xmlns:a16="http://schemas.microsoft.com/office/drawing/2014/main" id="{622AE0A6-38E5-333A-3950-C195E59BD324}"/>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5272442" y="1444990"/>
            <a:ext cx="900000" cy="900000"/>
          </a:xfrm>
          <a:prstGeom prst="rect">
            <a:avLst/>
          </a:prstGeom>
        </p:spPr>
      </p:pic>
      <p:grpSp>
        <p:nvGrpSpPr>
          <p:cNvPr id="20" name="Gruppieren 19">
            <a:extLst>
              <a:ext uri="{FF2B5EF4-FFF2-40B4-BE49-F238E27FC236}">
                <a16:creationId xmlns:a16="http://schemas.microsoft.com/office/drawing/2014/main" id="{CCD7E178-41DD-DAF0-33A9-D82594336832}"/>
              </a:ext>
            </a:extLst>
          </p:cNvPr>
          <p:cNvGrpSpPr/>
          <p:nvPr/>
        </p:nvGrpSpPr>
        <p:grpSpPr>
          <a:xfrm>
            <a:off x="7690523" y="2312839"/>
            <a:ext cx="2052000" cy="1283394"/>
            <a:chOff x="7690523" y="2312839"/>
            <a:chExt cx="2052000" cy="1283394"/>
          </a:xfrm>
        </p:grpSpPr>
        <p:grpSp>
          <p:nvGrpSpPr>
            <p:cNvPr id="14" name="Gruppieren 13">
              <a:extLst>
                <a:ext uri="{FF2B5EF4-FFF2-40B4-BE49-F238E27FC236}">
                  <a16:creationId xmlns:a16="http://schemas.microsoft.com/office/drawing/2014/main" id="{9430E204-9B6F-5450-0371-1F6E1829B950}"/>
                </a:ext>
              </a:extLst>
            </p:cNvPr>
            <p:cNvGrpSpPr/>
            <p:nvPr/>
          </p:nvGrpSpPr>
          <p:grpSpPr>
            <a:xfrm>
              <a:off x="7802123" y="2312839"/>
              <a:ext cx="1814400" cy="914800"/>
              <a:chOff x="8828125" y="2706543"/>
              <a:chExt cx="1814400" cy="914800"/>
            </a:xfrm>
          </p:grpSpPr>
          <p:pic>
            <p:nvPicPr>
              <p:cNvPr id="11" name="Grafik 10" descr="Server Silhouette">
                <a:extLst>
                  <a:ext uri="{FF2B5EF4-FFF2-40B4-BE49-F238E27FC236}">
                    <a16:creationId xmlns:a16="http://schemas.microsoft.com/office/drawing/2014/main" id="{C68CB9A1-7A8C-CC36-194E-A0F5C299ADD6}"/>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828125" y="2706543"/>
                <a:ext cx="914400" cy="914400"/>
              </a:xfrm>
              <a:prstGeom prst="rect">
                <a:avLst/>
              </a:prstGeom>
            </p:spPr>
          </p:pic>
          <p:pic>
            <p:nvPicPr>
              <p:cNvPr id="13" name="Grafik 12" descr="Stadt Silhouette">
                <a:extLst>
                  <a:ext uri="{FF2B5EF4-FFF2-40B4-BE49-F238E27FC236}">
                    <a16:creationId xmlns:a16="http://schemas.microsoft.com/office/drawing/2014/main" id="{AB409B7C-4679-153F-A244-E2CE21050CF0}"/>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9742525" y="2721343"/>
                <a:ext cx="900000" cy="900000"/>
              </a:xfrm>
              <a:prstGeom prst="rect">
                <a:avLst/>
              </a:prstGeom>
            </p:spPr>
          </p:pic>
        </p:grpSp>
        <p:pic>
          <p:nvPicPr>
            <p:cNvPr id="15" name="Picture 17" descr="mediverbund_logo_AG">
              <a:extLst>
                <a:ext uri="{FF2B5EF4-FFF2-40B4-BE49-F238E27FC236}">
                  <a16:creationId xmlns:a16="http://schemas.microsoft.com/office/drawing/2014/main" id="{AEC4E5AD-CE6E-D419-74DB-EAFB88409096}"/>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690523" y="3066102"/>
              <a:ext cx="2052000" cy="530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7" name="Textfeld 16">
            <a:extLst>
              <a:ext uri="{FF2B5EF4-FFF2-40B4-BE49-F238E27FC236}">
                <a16:creationId xmlns:a16="http://schemas.microsoft.com/office/drawing/2014/main" id="{BAA7E2EF-9E3B-4037-C2B6-239548FE3B17}"/>
              </a:ext>
            </a:extLst>
          </p:cNvPr>
          <p:cNvSpPr txBox="1"/>
          <p:nvPr/>
        </p:nvSpPr>
        <p:spPr>
          <a:xfrm>
            <a:off x="988514" y="3529585"/>
            <a:ext cx="4237540" cy="2954655"/>
          </a:xfrm>
          <a:prstGeom prst="rect">
            <a:avLst/>
          </a:prstGeom>
          <a:noFill/>
        </p:spPr>
        <p:txBody>
          <a:bodyPr wrap="square">
            <a:spAutoFit/>
          </a:bodyPr>
          <a:lstStyle/>
          <a:p>
            <a:pPr algn="l" eaLnBrk="1" hangingPunct="1">
              <a:spcAft>
                <a:spcPts val="800"/>
              </a:spcAft>
            </a:pPr>
            <a:r>
              <a:rPr lang="de-DE" altLang="de-DE" sz="1800" b="0" dirty="0">
                <a:solidFill>
                  <a:srgbClr val="002060"/>
                </a:solidFill>
              </a:rPr>
              <a:t>Vertragssoftware</a:t>
            </a:r>
          </a:p>
          <a:p>
            <a:pPr marL="285750" indent="-285750" algn="l" eaLnBrk="1" hangingPunct="1">
              <a:spcAft>
                <a:spcPts val="800"/>
              </a:spcAft>
              <a:buFont typeface="Wingdings" panose="05000000000000000000" pitchFamily="2" charset="2"/>
              <a:buChar char="§"/>
            </a:pPr>
            <a:r>
              <a:rPr lang="de-DE" altLang="de-DE" sz="1600" b="0" dirty="0">
                <a:solidFill>
                  <a:srgbClr val="002060"/>
                </a:solidFill>
              </a:rPr>
              <a:t>= Zusatzmodul im PVS</a:t>
            </a:r>
          </a:p>
          <a:p>
            <a:pPr marL="285750" indent="-285750" algn="l" eaLnBrk="1" hangingPunct="1">
              <a:spcAft>
                <a:spcPts val="800"/>
              </a:spcAft>
              <a:buFont typeface="Wingdings" panose="05000000000000000000" pitchFamily="2" charset="2"/>
              <a:buChar char="§"/>
            </a:pPr>
            <a:r>
              <a:rPr lang="de-DE" altLang="de-DE" sz="1600" b="0" dirty="0">
                <a:solidFill>
                  <a:srgbClr val="002060"/>
                </a:solidFill>
              </a:rPr>
              <a:t>Einschreibung der Versicherten</a:t>
            </a:r>
          </a:p>
          <a:p>
            <a:pPr marL="285750" indent="-285750" algn="l" eaLnBrk="1" hangingPunct="1">
              <a:spcAft>
                <a:spcPts val="800"/>
              </a:spcAft>
              <a:buFont typeface="Wingdings" panose="05000000000000000000" pitchFamily="2" charset="2"/>
              <a:buChar char="§"/>
            </a:pPr>
            <a:r>
              <a:rPr lang="de-DE" altLang="de-DE" sz="1600" dirty="0">
                <a:solidFill>
                  <a:srgbClr val="002060"/>
                </a:solidFill>
              </a:rPr>
              <a:t>Dokumentation und Abrechnung der</a:t>
            </a:r>
            <a:br>
              <a:rPr lang="de-DE" altLang="de-DE" sz="1600" dirty="0">
                <a:solidFill>
                  <a:srgbClr val="002060"/>
                </a:solidFill>
              </a:rPr>
            </a:br>
            <a:r>
              <a:rPr lang="de-DE" altLang="de-DE" sz="1600" dirty="0">
                <a:solidFill>
                  <a:srgbClr val="002060"/>
                </a:solidFill>
              </a:rPr>
              <a:t>Vergütungspositionen gemäß Vertrag</a:t>
            </a:r>
          </a:p>
          <a:p>
            <a:pPr marL="285750" indent="-285750" algn="l" eaLnBrk="1" hangingPunct="1">
              <a:spcAft>
                <a:spcPts val="800"/>
              </a:spcAft>
              <a:buFont typeface="Wingdings" panose="05000000000000000000" pitchFamily="2" charset="2"/>
              <a:buChar char="§"/>
            </a:pPr>
            <a:r>
              <a:rPr lang="de-DE" altLang="de-DE" sz="1600" dirty="0">
                <a:solidFill>
                  <a:srgbClr val="00305E"/>
                </a:solidFill>
              </a:rPr>
              <a:t>Algorithmus zur Arzneimittelsubstitution</a:t>
            </a:r>
            <a:br>
              <a:rPr lang="de-DE" altLang="de-DE" sz="1600" dirty="0">
                <a:solidFill>
                  <a:srgbClr val="00305E"/>
                </a:solidFill>
              </a:rPr>
            </a:br>
            <a:r>
              <a:rPr lang="de-DE" altLang="de-DE" sz="1600" dirty="0">
                <a:solidFill>
                  <a:srgbClr val="00305E"/>
                </a:solidFill>
              </a:rPr>
              <a:t>(Rabattverträge)</a:t>
            </a:r>
          </a:p>
          <a:p>
            <a:pPr marL="285750" indent="-285750" algn="l" eaLnBrk="1" hangingPunct="1">
              <a:spcAft>
                <a:spcPts val="800"/>
              </a:spcAft>
              <a:buFont typeface="Wingdings" panose="05000000000000000000" pitchFamily="2" charset="2"/>
              <a:buChar char="§"/>
            </a:pPr>
            <a:r>
              <a:rPr lang="de-DE" altLang="de-DE" sz="1600" dirty="0">
                <a:solidFill>
                  <a:srgbClr val="00305E"/>
                </a:solidFill>
              </a:rPr>
              <a:t>Bestimmte Plausibilitätsprüfungen</a:t>
            </a:r>
          </a:p>
          <a:p>
            <a:pPr marL="285750" indent="-285750" algn="l" eaLnBrk="1" hangingPunct="1">
              <a:spcAft>
                <a:spcPts val="800"/>
              </a:spcAft>
              <a:buFont typeface="Wingdings" panose="05000000000000000000" pitchFamily="2" charset="2"/>
              <a:buChar char="§"/>
            </a:pPr>
            <a:r>
              <a:rPr lang="de-DE" altLang="de-DE" sz="1600" dirty="0">
                <a:solidFill>
                  <a:srgbClr val="00305E"/>
                </a:solidFill>
              </a:rPr>
              <a:t>Verschlüsselung der Daten</a:t>
            </a:r>
          </a:p>
        </p:txBody>
      </p:sp>
      <p:sp>
        <p:nvSpPr>
          <p:cNvPr id="19" name="Textfeld 18">
            <a:extLst>
              <a:ext uri="{FF2B5EF4-FFF2-40B4-BE49-F238E27FC236}">
                <a16:creationId xmlns:a16="http://schemas.microsoft.com/office/drawing/2014/main" id="{CDE30D4C-73E3-DB43-F9C7-9821FB206911}"/>
              </a:ext>
            </a:extLst>
          </p:cNvPr>
          <p:cNvSpPr txBox="1"/>
          <p:nvPr/>
        </p:nvSpPr>
        <p:spPr>
          <a:xfrm>
            <a:off x="7659122" y="3529585"/>
            <a:ext cx="4138001" cy="964367"/>
          </a:xfrm>
          <a:prstGeom prst="rect">
            <a:avLst/>
          </a:prstGeom>
          <a:noFill/>
        </p:spPr>
        <p:txBody>
          <a:bodyPr wrap="square">
            <a:spAutoFit/>
          </a:bodyPr>
          <a:lstStyle/>
          <a:p>
            <a:pPr>
              <a:spcAft>
                <a:spcPts val="800"/>
              </a:spcAft>
            </a:pPr>
            <a:r>
              <a:rPr lang="de-DE" dirty="0">
                <a:solidFill>
                  <a:srgbClr val="002060"/>
                </a:solidFill>
              </a:rPr>
              <a:t>Rechenzentrum</a:t>
            </a:r>
          </a:p>
          <a:p>
            <a:pPr marL="285750" indent="-285750">
              <a:buFont typeface="Wingdings" panose="05000000000000000000" pitchFamily="2" charset="2"/>
              <a:buChar char="§"/>
            </a:pPr>
            <a:r>
              <a:rPr lang="de-DE" sz="1600" dirty="0">
                <a:solidFill>
                  <a:schemeClr val="tx2"/>
                </a:solidFill>
              </a:rPr>
              <a:t>Verschlüsselte Daten kommen an</a:t>
            </a:r>
            <a:br>
              <a:rPr lang="de-DE" sz="1600" dirty="0">
                <a:solidFill>
                  <a:schemeClr val="tx2"/>
                </a:solidFill>
              </a:rPr>
            </a:br>
            <a:r>
              <a:rPr lang="de-DE" sz="1600" dirty="0">
                <a:solidFill>
                  <a:schemeClr val="tx2"/>
                </a:solidFill>
              </a:rPr>
              <a:t>und werden entschlüsselt</a:t>
            </a:r>
          </a:p>
        </p:txBody>
      </p:sp>
      <p:grpSp>
        <p:nvGrpSpPr>
          <p:cNvPr id="22" name="Gruppieren 21">
            <a:extLst>
              <a:ext uri="{FF2B5EF4-FFF2-40B4-BE49-F238E27FC236}">
                <a16:creationId xmlns:a16="http://schemas.microsoft.com/office/drawing/2014/main" id="{CCD047B5-92B7-46B7-321E-76036E3B4C09}"/>
              </a:ext>
            </a:extLst>
          </p:cNvPr>
          <p:cNvGrpSpPr/>
          <p:nvPr/>
        </p:nvGrpSpPr>
        <p:grpSpPr>
          <a:xfrm>
            <a:off x="2479629" y="2388649"/>
            <a:ext cx="1531781" cy="900000"/>
            <a:chOff x="2858097" y="2428415"/>
            <a:chExt cx="1531781" cy="900000"/>
          </a:xfrm>
        </p:grpSpPr>
        <p:pic>
          <p:nvPicPr>
            <p:cNvPr id="9" name="Grafik 8" descr="Computer Silhouette">
              <a:extLst>
                <a:ext uri="{FF2B5EF4-FFF2-40B4-BE49-F238E27FC236}">
                  <a16:creationId xmlns:a16="http://schemas.microsoft.com/office/drawing/2014/main" id="{1C58064D-7272-518A-0A1F-3C1C28C74D02}"/>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3489878" y="2428415"/>
              <a:ext cx="900000" cy="900000"/>
            </a:xfrm>
            <a:prstGeom prst="rect">
              <a:avLst/>
            </a:prstGeom>
          </p:spPr>
        </p:pic>
        <p:pic>
          <p:nvPicPr>
            <p:cNvPr id="21" name="Grafik 20" descr="Datenbank Silhouette">
              <a:extLst>
                <a:ext uri="{FF2B5EF4-FFF2-40B4-BE49-F238E27FC236}">
                  <a16:creationId xmlns:a16="http://schemas.microsoft.com/office/drawing/2014/main" id="{F030633C-724B-7111-3968-8DDA59F6BE53}"/>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2858097" y="2562524"/>
              <a:ext cx="631781" cy="631781"/>
            </a:xfrm>
            <a:prstGeom prst="rect">
              <a:avLst/>
            </a:prstGeom>
          </p:spPr>
        </p:pic>
      </p:grpSp>
      <p:cxnSp>
        <p:nvCxnSpPr>
          <p:cNvPr id="24" name="Gerade Verbindung mit Pfeil 23">
            <a:extLst>
              <a:ext uri="{FF2B5EF4-FFF2-40B4-BE49-F238E27FC236}">
                <a16:creationId xmlns:a16="http://schemas.microsoft.com/office/drawing/2014/main" id="{B1091D02-4D0D-E6EB-DC4B-33B973BF16CF}"/>
              </a:ext>
            </a:extLst>
          </p:cNvPr>
          <p:cNvCxnSpPr/>
          <p:nvPr/>
        </p:nvCxnSpPr>
        <p:spPr>
          <a:xfrm flipV="1">
            <a:off x="3574696" y="1906289"/>
            <a:ext cx="1697746" cy="482360"/>
          </a:xfrm>
          <a:prstGeom prst="straightConnector1">
            <a:avLst/>
          </a:prstGeom>
          <a:ln w="12700" cap="rnd">
            <a:solidFill>
              <a:schemeClr val="tx2"/>
            </a:solidFill>
            <a:round/>
            <a:tailEnd type="triangle"/>
          </a:ln>
        </p:spPr>
        <p:style>
          <a:lnRef idx="1">
            <a:schemeClr val="accent1"/>
          </a:lnRef>
          <a:fillRef idx="0">
            <a:schemeClr val="accent1"/>
          </a:fillRef>
          <a:effectRef idx="0">
            <a:schemeClr val="accent1"/>
          </a:effectRef>
          <a:fontRef idx="minor">
            <a:schemeClr val="tx1"/>
          </a:fontRef>
        </p:style>
      </p:cxnSp>
      <p:cxnSp>
        <p:nvCxnSpPr>
          <p:cNvPr id="26" name="Gerade Verbindung mit Pfeil 25">
            <a:extLst>
              <a:ext uri="{FF2B5EF4-FFF2-40B4-BE49-F238E27FC236}">
                <a16:creationId xmlns:a16="http://schemas.microsoft.com/office/drawing/2014/main" id="{B72FC40F-B6F1-E4F4-78A6-E36030124455}"/>
              </a:ext>
            </a:extLst>
          </p:cNvPr>
          <p:cNvCxnSpPr>
            <a:cxnSpLocks/>
          </p:cNvCxnSpPr>
          <p:nvPr/>
        </p:nvCxnSpPr>
        <p:spPr>
          <a:xfrm>
            <a:off x="6172442" y="1887817"/>
            <a:ext cx="1518081" cy="634941"/>
          </a:xfrm>
          <a:prstGeom prst="straightConnector1">
            <a:avLst/>
          </a:prstGeom>
          <a:ln w="12700" cap="rnd">
            <a:solidFill>
              <a:schemeClr val="tx2"/>
            </a:solidFill>
            <a:round/>
            <a:tailEnd type="triangle"/>
          </a:ln>
        </p:spPr>
        <p:style>
          <a:lnRef idx="1">
            <a:schemeClr val="accent1"/>
          </a:lnRef>
          <a:fillRef idx="0">
            <a:schemeClr val="accent1"/>
          </a:fillRef>
          <a:effectRef idx="0">
            <a:schemeClr val="accent1"/>
          </a:effectRef>
          <a:fontRef idx="minor">
            <a:schemeClr val="tx1"/>
          </a:fontRef>
        </p:style>
      </p:cxnSp>
      <p:sp>
        <p:nvSpPr>
          <p:cNvPr id="31" name="Textfeld 30">
            <a:extLst>
              <a:ext uri="{FF2B5EF4-FFF2-40B4-BE49-F238E27FC236}">
                <a16:creationId xmlns:a16="http://schemas.microsoft.com/office/drawing/2014/main" id="{4CAE8B88-4D22-6DC5-6A1D-D09E9DF2AE54}"/>
              </a:ext>
            </a:extLst>
          </p:cNvPr>
          <p:cNvSpPr txBox="1"/>
          <p:nvPr/>
        </p:nvSpPr>
        <p:spPr>
          <a:xfrm>
            <a:off x="5041533" y="2282304"/>
            <a:ext cx="1145309" cy="347281"/>
          </a:xfrm>
          <a:prstGeom prst="rect">
            <a:avLst/>
          </a:prstGeom>
          <a:noFill/>
        </p:spPr>
        <p:txBody>
          <a:bodyPr wrap="none" lIns="0" tIns="0" rIns="0" bIns="0" rtlCol="0">
            <a:noAutofit/>
          </a:bodyPr>
          <a:lstStyle/>
          <a:p>
            <a:pPr algn="l">
              <a:buClr>
                <a:schemeClr val="tx2"/>
              </a:buClr>
              <a:buSzPct val="100000"/>
            </a:pPr>
            <a:r>
              <a:rPr lang="de-DE" sz="1200" dirty="0">
                <a:solidFill>
                  <a:schemeClr val="tx2"/>
                </a:solidFill>
                <a:latin typeface="Arial" panose="020B0604020202020204" pitchFamily="34" charset="0"/>
                <a:cs typeface="Arial" panose="020B0604020202020204" pitchFamily="34" charset="0"/>
              </a:rPr>
              <a:t>HZV Online-Key</a:t>
            </a:r>
          </a:p>
        </p:txBody>
      </p:sp>
      <p:pic>
        <p:nvPicPr>
          <p:cNvPr id="32" name="Grafik 31" descr="Cloudcomputing Silhouette">
            <a:extLst>
              <a:ext uri="{FF2B5EF4-FFF2-40B4-BE49-F238E27FC236}">
                <a16:creationId xmlns:a16="http://schemas.microsoft.com/office/drawing/2014/main" id="{7FD4833F-44F9-46CA-8E00-A7FB0914FEEA}"/>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10728000" y="5220000"/>
            <a:ext cx="900000" cy="900000"/>
          </a:xfrm>
          <a:prstGeom prst="rect">
            <a:avLst/>
          </a:prstGeom>
        </p:spPr>
      </p:pic>
    </p:spTree>
    <p:extLst>
      <p:ext uri="{BB962C8B-B14F-4D97-AF65-F5344CB8AC3E}">
        <p14:creationId xmlns:p14="http://schemas.microsoft.com/office/powerpoint/2010/main" val="298765071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A0974F-DC95-3F06-6CB5-AD0A5085D9E3}"/>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63FC7879-6C99-66CE-58EF-31574979C24A}"/>
              </a:ext>
            </a:extLst>
          </p:cNvPr>
          <p:cNvSpPr>
            <a:spLocks noGrp="1"/>
          </p:cNvSpPr>
          <p:nvPr>
            <p:ph type="title"/>
          </p:nvPr>
        </p:nvSpPr>
        <p:spPr/>
        <p:txBody>
          <a:bodyPr/>
          <a:lstStyle/>
          <a:p>
            <a:r>
              <a:rPr lang="de-DE" dirty="0"/>
              <a:t>Vertragssoftware und HZV Online-Key</a:t>
            </a:r>
          </a:p>
        </p:txBody>
      </p:sp>
      <p:sp>
        <p:nvSpPr>
          <p:cNvPr id="3" name="Textplatzhalter 2">
            <a:extLst>
              <a:ext uri="{FF2B5EF4-FFF2-40B4-BE49-F238E27FC236}">
                <a16:creationId xmlns:a16="http://schemas.microsoft.com/office/drawing/2014/main" id="{C496B38C-E3D6-C179-76E2-9E8C9E07831C}"/>
              </a:ext>
            </a:extLst>
          </p:cNvPr>
          <p:cNvSpPr>
            <a:spLocks noGrp="1"/>
          </p:cNvSpPr>
          <p:nvPr>
            <p:ph type="body" sz="quarter" idx="20"/>
          </p:nvPr>
        </p:nvSpPr>
        <p:spPr/>
        <p:txBody>
          <a:bodyPr/>
          <a:lstStyle/>
          <a:p>
            <a:endParaRPr lang="de-DE" dirty="0"/>
          </a:p>
        </p:txBody>
      </p:sp>
      <p:sp>
        <p:nvSpPr>
          <p:cNvPr id="4" name="Inhaltsplatzhalter 3">
            <a:extLst>
              <a:ext uri="{FF2B5EF4-FFF2-40B4-BE49-F238E27FC236}">
                <a16:creationId xmlns:a16="http://schemas.microsoft.com/office/drawing/2014/main" id="{6C0619D8-A4CE-658D-2468-72E5933E9E07}"/>
              </a:ext>
            </a:extLst>
          </p:cNvPr>
          <p:cNvSpPr>
            <a:spLocks noGrp="1"/>
          </p:cNvSpPr>
          <p:nvPr>
            <p:ph sz="quarter" idx="17"/>
          </p:nvPr>
        </p:nvSpPr>
        <p:spPr>
          <a:xfrm>
            <a:off x="379185" y="1451428"/>
            <a:ext cx="11443450" cy="1011556"/>
          </a:xfrm>
        </p:spPr>
        <p:txBody>
          <a:bodyPr/>
          <a:lstStyle/>
          <a:p>
            <a:pPr marL="285750" indent="-285750">
              <a:buFont typeface="Wingdings" panose="05000000000000000000" pitchFamily="2" charset="2"/>
              <a:buChar char="§"/>
            </a:pPr>
            <a:r>
              <a:rPr lang="de-DE" dirty="0"/>
              <a:t>aktuelle Liste der Vertragssoftwarehersteller sowie Stand der Zertifizierung immer aktuell auf </a:t>
            </a:r>
            <a:r>
              <a:rPr lang="de-DE" dirty="0">
                <a:hlinkClick r:id="rId2"/>
              </a:rPr>
              <a:t>www.medi-verbund.de</a:t>
            </a:r>
            <a:endParaRPr lang="de-DE" dirty="0"/>
          </a:p>
          <a:p>
            <a:pPr marL="285750" indent="-285750">
              <a:buFont typeface="Wingdings" panose="05000000000000000000" pitchFamily="2" charset="2"/>
              <a:buChar char="§"/>
            </a:pPr>
            <a:r>
              <a:rPr lang="de-DE" dirty="0"/>
              <a:t>Vertragssoftware kann bei den dort genannten Anbietern zu den jeweils geltenden Konditionen bestellt werden</a:t>
            </a:r>
          </a:p>
          <a:p>
            <a:pPr marL="285750" indent="-285750">
              <a:buFont typeface="Wingdings" panose="05000000000000000000" pitchFamily="2" charset="2"/>
              <a:buChar char="§"/>
            </a:pPr>
            <a:r>
              <a:rPr lang="de-DE" dirty="0"/>
              <a:t>HZV-Online-Key kann bei der HÄVG beantragt werden</a:t>
            </a:r>
          </a:p>
          <a:p>
            <a:pPr marL="501750" lvl="1" indent="-285750"/>
            <a:endParaRPr lang="de-DE" dirty="0"/>
          </a:p>
          <a:p>
            <a:pPr lvl="5"/>
            <a:endParaRPr lang="de-DE" dirty="0"/>
          </a:p>
        </p:txBody>
      </p:sp>
      <p:sp>
        <p:nvSpPr>
          <p:cNvPr id="5" name="Foliennummernplatzhalter 4">
            <a:extLst>
              <a:ext uri="{FF2B5EF4-FFF2-40B4-BE49-F238E27FC236}">
                <a16:creationId xmlns:a16="http://schemas.microsoft.com/office/drawing/2014/main" id="{0FEF1747-9E3B-0CAC-2089-3AB553C393A1}"/>
              </a:ext>
            </a:extLst>
          </p:cNvPr>
          <p:cNvSpPr>
            <a:spLocks noGrp="1"/>
          </p:cNvSpPr>
          <p:nvPr>
            <p:ph type="sldNum" sz="quarter" idx="16"/>
          </p:nvPr>
        </p:nvSpPr>
        <p:spPr/>
        <p:txBody>
          <a:bodyPr/>
          <a:lstStyle/>
          <a:p>
            <a:fld id="{563F8326-2D3F-44D0-8A27-327B93DAAA3E}" type="slidenum">
              <a:rPr lang="de-DE" smtClean="0"/>
              <a:pPr/>
              <a:t>63</a:t>
            </a:fld>
            <a:endParaRPr lang="de-DE"/>
          </a:p>
        </p:txBody>
      </p:sp>
      <p:sp>
        <p:nvSpPr>
          <p:cNvPr id="8" name="Fußzeilenplatzhalter 5">
            <a:extLst>
              <a:ext uri="{FF2B5EF4-FFF2-40B4-BE49-F238E27FC236}">
                <a16:creationId xmlns:a16="http://schemas.microsoft.com/office/drawing/2014/main" id="{DE6C2700-2232-D90A-EE2B-ED9BB8168E76}"/>
              </a:ext>
            </a:extLst>
          </p:cNvPr>
          <p:cNvSpPr>
            <a:spLocks noGrp="1"/>
          </p:cNvSpPr>
          <p:nvPr>
            <p:ph type="ftr" sz="quarter" idx="15"/>
          </p:nvPr>
        </p:nvSpPr>
        <p:spPr>
          <a:xfrm>
            <a:off x="5384846" y="6507057"/>
            <a:ext cx="1422307" cy="180000"/>
          </a:xfrm>
        </p:spPr>
        <p:txBody>
          <a:bodyPr/>
          <a:lstStyle/>
          <a:p>
            <a:r>
              <a:rPr lang="de-DE" dirty="0"/>
              <a:t>Vertragsschulung Pneumologie</a:t>
            </a:r>
          </a:p>
        </p:txBody>
      </p:sp>
      <p:sp>
        <p:nvSpPr>
          <p:cNvPr id="10" name="Fußzeilenplatzhalter 5">
            <a:extLst>
              <a:ext uri="{FF2B5EF4-FFF2-40B4-BE49-F238E27FC236}">
                <a16:creationId xmlns:a16="http://schemas.microsoft.com/office/drawing/2014/main" id="{D7C126DF-8999-F9AA-3D19-09A34FC3F26C}"/>
              </a:ext>
            </a:extLst>
          </p:cNvPr>
          <p:cNvSpPr txBox="1">
            <a:spLocks/>
          </p:cNvSpPr>
          <p:nvPr/>
        </p:nvSpPr>
        <p:spPr>
          <a:xfrm>
            <a:off x="928555" y="6507057"/>
            <a:ext cx="1422307" cy="180000"/>
          </a:xfrm>
          <a:prstGeom prst="rect">
            <a:avLst/>
          </a:prstGeom>
        </p:spPr>
        <p:txBody>
          <a:bodyPr vert="horz" lIns="0" tIns="0" rIns="0" bIns="0" rtlCol="0" anchor="t"/>
          <a:lstStyle>
            <a:defPPr>
              <a:defRPr lang="de-DE"/>
            </a:defPPr>
            <a:lvl1pPr marL="0" algn="l" defTabSz="914400" rtl="0" eaLnBrk="1" latinLnBrk="0" hangingPunct="1">
              <a:defRPr sz="800" kern="1200">
                <a:solidFill>
                  <a:schemeClr val="tx2"/>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7417286-CD27-4536-AB02-35836954B47B}" type="datetime1">
              <a:rPr lang="de-DE"/>
              <a:t>02.10.2026</a:t>
            </a:fld>
            <a:endParaRPr lang="de-DE" dirty="0"/>
          </a:p>
        </p:txBody>
      </p:sp>
      <p:sp>
        <p:nvSpPr>
          <p:cNvPr id="6" name="Ellipse 5">
            <a:extLst>
              <a:ext uri="{FF2B5EF4-FFF2-40B4-BE49-F238E27FC236}">
                <a16:creationId xmlns:a16="http://schemas.microsoft.com/office/drawing/2014/main" id="{91C858A5-0424-BDA5-E7AC-365A34BD566A}"/>
              </a:ext>
            </a:extLst>
          </p:cNvPr>
          <p:cNvSpPr/>
          <p:nvPr/>
        </p:nvSpPr>
        <p:spPr>
          <a:xfrm>
            <a:off x="10548000" y="5040000"/>
            <a:ext cx="1260000" cy="1260000"/>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lIns="54000" tIns="10800" rIns="54000" bIns="10800" rtlCol="0" anchor="ctr"/>
          <a:lstStyle/>
          <a:p>
            <a:pPr algn="ctr">
              <a:spcAft>
                <a:spcPts val="600"/>
              </a:spcAft>
            </a:pPr>
            <a:endParaRPr lang="de-DE" sz="1600" b="1" cap="all" dirty="0"/>
          </a:p>
        </p:txBody>
      </p:sp>
      <p:sp>
        <p:nvSpPr>
          <p:cNvPr id="7" name="Rechteck 6">
            <a:extLst>
              <a:ext uri="{FF2B5EF4-FFF2-40B4-BE49-F238E27FC236}">
                <a16:creationId xmlns:a16="http://schemas.microsoft.com/office/drawing/2014/main" id="{F91C4A45-CFF5-934B-F5F5-A01AEAE9C334}"/>
              </a:ext>
            </a:extLst>
          </p:cNvPr>
          <p:cNvSpPr/>
          <p:nvPr/>
        </p:nvSpPr>
        <p:spPr>
          <a:xfrm>
            <a:off x="2196599" y="3054259"/>
            <a:ext cx="7808621" cy="1011556"/>
          </a:xfrm>
          <a:prstGeom prst="rect">
            <a:avLst/>
          </a:prstGeom>
          <a:noFill/>
          <a:ln w="28575">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lIns="72000" tIns="72000" rIns="72000" bIns="72000" rtlCol="0" anchor="ctr"/>
          <a:lstStyle/>
          <a:p>
            <a:pPr lvl="0" algn="ctr">
              <a:buClr>
                <a:srgbClr val="26B6E6"/>
              </a:buClr>
              <a:buSzPct val="130000"/>
              <a:defRPr/>
            </a:pPr>
            <a:r>
              <a:rPr lang="de-DE" altLang="de-DE" sz="1600" dirty="0">
                <a:solidFill>
                  <a:srgbClr val="00305E"/>
                </a:solidFill>
                <a:latin typeface="Arial" panose="020B0604020202020204" pitchFamily="34" charset="0"/>
                <a:cs typeface="Arial" panose="020B0604020202020204" pitchFamily="34" charset="0"/>
              </a:rPr>
              <a:t>Weitere Informationen zur </a:t>
            </a:r>
            <a:r>
              <a:rPr lang="de-DE" altLang="de-DE" sz="1600" b="1" dirty="0">
                <a:solidFill>
                  <a:srgbClr val="00305E"/>
                </a:solidFill>
                <a:latin typeface="Arial" panose="020B0604020202020204" pitchFamily="34" charset="0"/>
                <a:cs typeface="Arial" panose="020B0604020202020204" pitchFamily="34" charset="0"/>
              </a:rPr>
              <a:t>Vertragssoftware</a:t>
            </a:r>
            <a:r>
              <a:rPr lang="de-DE" altLang="de-DE" sz="1600" dirty="0">
                <a:solidFill>
                  <a:srgbClr val="00305E"/>
                </a:solidFill>
                <a:latin typeface="Arial" panose="020B0604020202020204" pitchFamily="34" charset="0"/>
                <a:cs typeface="Arial" panose="020B0604020202020204" pitchFamily="34" charset="0"/>
              </a:rPr>
              <a:t> und zum </a:t>
            </a:r>
            <a:r>
              <a:rPr lang="de-DE" altLang="de-DE" sz="1600" b="1" dirty="0">
                <a:solidFill>
                  <a:srgbClr val="00305E"/>
                </a:solidFill>
                <a:latin typeface="Arial" panose="020B0604020202020204" pitchFamily="34" charset="0"/>
                <a:cs typeface="Arial" panose="020B0604020202020204" pitchFamily="34" charset="0"/>
              </a:rPr>
              <a:t>Online-Key</a:t>
            </a:r>
            <a:r>
              <a:rPr lang="de-DE" altLang="de-DE" sz="1600" dirty="0">
                <a:solidFill>
                  <a:srgbClr val="00305E"/>
                </a:solidFill>
                <a:latin typeface="Arial" panose="020B0604020202020204" pitchFamily="34" charset="0"/>
                <a:cs typeface="Arial" panose="020B0604020202020204" pitchFamily="34" charset="0"/>
              </a:rPr>
              <a:t>:</a:t>
            </a:r>
          </a:p>
          <a:p>
            <a:pPr lvl="0" algn="ctr">
              <a:buClr>
                <a:srgbClr val="26B6E6"/>
              </a:buClr>
              <a:buSzPct val="130000"/>
              <a:defRPr/>
            </a:pPr>
            <a:r>
              <a:rPr lang="de-DE" altLang="de-DE" sz="1400" dirty="0">
                <a:solidFill>
                  <a:srgbClr val="00305E"/>
                </a:solidFill>
                <a:latin typeface="Arial" panose="020B0604020202020204" pitchFamily="34" charset="0"/>
                <a:cs typeface="Arial" panose="020B0604020202020204" pitchFamily="34" charset="0"/>
                <a:hlinkClick r:id="rId3"/>
              </a:rPr>
              <a:t>www.medi-verbund.de </a:t>
            </a:r>
            <a:r>
              <a:rPr lang="de-DE" altLang="de-DE" sz="1400" b="1" dirty="0">
                <a:solidFill>
                  <a:srgbClr val="00305E"/>
                </a:solidFill>
                <a:latin typeface="Arial" panose="020B0604020202020204" pitchFamily="34" charset="0"/>
                <a:cs typeface="Arial" panose="020B0604020202020204" pitchFamily="34" charset="0"/>
              </a:rPr>
              <a:t>→ </a:t>
            </a:r>
            <a:r>
              <a:rPr lang="de-DE" altLang="de-DE" sz="1400" dirty="0">
                <a:solidFill>
                  <a:srgbClr val="00305E"/>
                </a:solidFill>
                <a:latin typeface="Arial" panose="020B0604020202020204" pitchFamily="34" charset="0"/>
                <a:cs typeface="Arial" panose="020B0604020202020204" pitchFamily="34" charset="0"/>
              </a:rPr>
              <a:t>Leistungen → </a:t>
            </a:r>
            <a:r>
              <a:rPr lang="de-DE" altLang="de-DE" sz="1400" b="1" dirty="0">
                <a:solidFill>
                  <a:srgbClr val="00305E"/>
                </a:solidFill>
                <a:latin typeface="Arial" panose="020B0604020202020204" pitchFamily="34" charset="0"/>
                <a:cs typeface="Arial" panose="020B0604020202020204" pitchFamily="34" charset="0"/>
              </a:rPr>
              <a:t> </a:t>
            </a:r>
            <a:r>
              <a:rPr lang="de-DE" altLang="de-DE" sz="1400" dirty="0">
                <a:solidFill>
                  <a:srgbClr val="00305E"/>
                </a:solidFill>
                <a:latin typeface="Arial" panose="020B0604020202020204" pitchFamily="34" charset="0"/>
                <a:cs typeface="Arial" panose="020B0604020202020204" pitchFamily="34" charset="0"/>
              </a:rPr>
              <a:t>Verträge/Abrechnung </a:t>
            </a:r>
            <a:r>
              <a:rPr lang="de-DE" altLang="de-DE" sz="1400" b="1" dirty="0">
                <a:solidFill>
                  <a:srgbClr val="00305E"/>
                </a:solidFill>
                <a:latin typeface="Arial" panose="020B0604020202020204" pitchFamily="34" charset="0"/>
                <a:cs typeface="Arial" panose="020B0604020202020204" pitchFamily="34" charset="0"/>
              </a:rPr>
              <a:t>→ </a:t>
            </a:r>
            <a:r>
              <a:rPr lang="de-DE" altLang="de-DE" sz="1400" dirty="0">
                <a:solidFill>
                  <a:srgbClr val="00305E"/>
                </a:solidFill>
                <a:latin typeface="Arial" panose="020B0604020202020204" pitchFamily="34" charset="0"/>
                <a:cs typeface="Arial" panose="020B0604020202020204" pitchFamily="34" charset="0"/>
              </a:rPr>
              <a:t>AOK/Bosch BKK Pneumologie </a:t>
            </a:r>
          </a:p>
          <a:p>
            <a:pPr lvl="0" algn="ctr">
              <a:buClr>
                <a:srgbClr val="26B6E6"/>
              </a:buClr>
              <a:buSzPct val="130000"/>
              <a:defRPr/>
            </a:pPr>
            <a:r>
              <a:rPr lang="de-DE" altLang="de-DE" sz="1400" dirty="0">
                <a:solidFill>
                  <a:srgbClr val="00305E"/>
                </a:solidFill>
                <a:latin typeface="Arial" panose="020B0604020202020204" pitchFamily="34" charset="0"/>
                <a:cs typeface="Arial" panose="020B0604020202020204" pitchFamily="34" charset="0"/>
              </a:rPr>
              <a:t>→ Informationen zur Vertragssoftware und HZV-Online-Key </a:t>
            </a:r>
          </a:p>
          <a:p>
            <a:pPr lvl="0" algn="ctr">
              <a:buClr>
                <a:srgbClr val="26B6E6"/>
              </a:buClr>
              <a:buSzPct val="130000"/>
              <a:defRPr/>
            </a:pPr>
            <a:endParaRPr lang="de-DE" altLang="de-DE" sz="1400" dirty="0">
              <a:solidFill>
                <a:srgbClr val="00305E"/>
              </a:solidFill>
              <a:latin typeface="Arial" panose="020B0604020202020204" pitchFamily="34" charset="0"/>
              <a:cs typeface="Arial" panose="020B0604020202020204" pitchFamily="34" charset="0"/>
            </a:endParaRPr>
          </a:p>
        </p:txBody>
      </p:sp>
      <p:pic>
        <p:nvPicPr>
          <p:cNvPr id="9" name="Grafik 8" descr="Cloudcomputing Silhouette">
            <a:extLst>
              <a:ext uri="{FF2B5EF4-FFF2-40B4-BE49-F238E27FC236}">
                <a16:creationId xmlns:a16="http://schemas.microsoft.com/office/drawing/2014/main" id="{3D7819DF-B85F-0848-6161-82766E410807}"/>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0728000" y="5220000"/>
            <a:ext cx="900000" cy="900000"/>
          </a:xfrm>
          <a:prstGeom prst="rect">
            <a:avLst/>
          </a:prstGeom>
        </p:spPr>
      </p:pic>
    </p:spTree>
    <p:extLst>
      <p:ext uri="{BB962C8B-B14F-4D97-AF65-F5344CB8AC3E}">
        <p14:creationId xmlns:p14="http://schemas.microsoft.com/office/powerpoint/2010/main" val="196715954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1B1A15-887E-E825-AF97-DAA7CAD602BB}"/>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8BF08293-A5DA-4CF1-15D3-190A8BCECDD8}"/>
              </a:ext>
            </a:extLst>
          </p:cNvPr>
          <p:cNvSpPr>
            <a:spLocks noGrp="1"/>
          </p:cNvSpPr>
          <p:nvPr>
            <p:ph type="title"/>
          </p:nvPr>
        </p:nvSpPr>
        <p:spPr/>
        <p:txBody>
          <a:bodyPr/>
          <a:lstStyle/>
          <a:p>
            <a:r>
              <a:rPr lang="de-DE" dirty="0"/>
              <a:t>Abrechnungsprozess</a:t>
            </a:r>
          </a:p>
        </p:txBody>
      </p:sp>
      <p:sp>
        <p:nvSpPr>
          <p:cNvPr id="3" name="Textplatzhalter 2">
            <a:extLst>
              <a:ext uri="{FF2B5EF4-FFF2-40B4-BE49-F238E27FC236}">
                <a16:creationId xmlns:a16="http://schemas.microsoft.com/office/drawing/2014/main" id="{2730CF41-9273-2001-0490-F3B59CB717E7}"/>
              </a:ext>
            </a:extLst>
          </p:cNvPr>
          <p:cNvSpPr>
            <a:spLocks noGrp="1"/>
          </p:cNvSpPr>
          <p:nvPr>
            <p:ph type="body" sz="quarter" idx="20"/>
          </p:nvPr>
        </p:nvSpPr>
        <p:spPr/>
        <p:txBody>
          <a:bodyPr/>
          <a:lstStyle/>
          <a:p>
            <a:endParaRPr lang="de-DE" dirty="0"/>
          </a:p>
        </p:txBody>
      </p:sp>
      <p:sp>
        <p:nvSpPr>
          <p:cNvPr id="5" name="Foliennummernplatzhalter 4">
            <a:extLst>
              <a:ext uri="{FF2B5EF4-FFF2-40B4-BE49-F238E27FC236}">
                <a16:creationId xmlns:a16="http://schemas.microsoft.com/office/drawing/2014/main" id="{BCE6CF4C-A606-BF16-1DBB-D52F5A3F20B3}"/>
              </a:ext>
            </a:extLst>
          </p:cNvPr>
          <p:cNvSpPr>
            <a:spLocks noGrp="1"/>
          </p:cNvSpPr>
          <p:nvPr>
            <p:ph type="sldNum" sz="quarter" idx="16"/>
          </p:nvPr>
        </p:nvSpPr>
        <p:spPr/>
        <p:txBody>
          <a:bodyPr/>
          <a:lstStyle/>
          <a:p>
            <a:fld id="{563F8326-2D3F-44D0-8A27-327B93DAAA3E}" type="slidenum">
              <a:rPr lang="de-DE" smtClean="0"/>
              <a:pPr/>
              <a:t>64</a:t>
            </a:fld>
            <a:endParaRPr lang="de-DE"/>
          </a:p>
        </p:txBody>
      </p:sp>
      <p:sp>
        <p:nvSpPr>
          <p:cNvPr id="8" name="Fußzeilenplatzhalter 5">
            <a:extLst>
              <a:ext uri="{FF2B5EF4-FFF2-40B4-BE49-F238E27FC236}">
                <a16:creationId xmlns:a16="http://schemas.microsoft.com/office/drawing/2014/main" id="{02BC6C85-F8A6-DE52-DC1B-8D01B987CFC5}"/>
              </a:ext>
            </a:extLst>
          </p:cNvPr>
          <p:cNvSpPr>
            <a:spLocks noGrp="1"/>
          </p:cNvSpPr>
          <p:nvPr>
            <p:ph type="ftr" sz="quarter" idx="15"/>
          </p:nvPr>
        </p:nvSpPr>
        <p:spPr>
          <a:xfrm>
            <a:off x="5384846" y="6507057"/>
            <a:ext cx="1422307" cy="180000"/>
          </a:xfrm>
        </p:spPr>
        <p:txBody>
          <a:bodyPr/>
          <a:lstStyle/>
          <a:p>
            <a:r>
              <a:rPr lang="de-DE" dirty="0"/>
              <a:t>Vertragsschulung Pneumologie</a:t>
            </a:r>
          </a:p>
        </p:txBody>
      </p:sp>
      <p:sp>
        <p:nvSpPr>
          <p:cNvPr id="10" name="Fußzeilenplatzhalter 5">
            <a:extLst>
              <a:ext uri="{FF2B5EF4-FFF2-40B4-BE49-F238E27FC236}">
                <a16:creationId xmlns:a16="http://schemas.microsoft.com/office/drawing/2014/main" id="{B2548ED5-3BBE-AEBF-ABF3-C4DC2683DD96}"/>
              </a:ext>
            </a:extLst>
          </p:cNvPr>
          <p:cNvSpPr txBox="1">
            <a:spLocks/>
          </p:cNvSpPr>
          <p:nvPr/>
        </p:nvSpPr>
        <p:spPr>
          <a:xfrm>
            <a:off x="928555" y="6507057"/>
            <a:ext cx="1422307" cy="180000"/>
          </a:xfrm>
          <a:prstGeom prst="rect">
            <a:avLst/>
          </a:prstGeom>
        </p:spPr>
        <p:txBody>
          <a:bodyPr vert="horz" lIns="0" tIns="0" rIns="0" bIns="0" rtlCol="0" anchor="t"/>
          <a:lstStyle>
            <a:defPPr>
              <a:defRPr lang="de-DE"/>
            </a:defPPr>
            <a:lvl1pPr marL="0" algn="l" defTabSz="914400" rtl="0" eaLnBrk="1" latinLnBrk="0" hangingPunct="1">
              <a:defRPr sz="800" kern="1200">
                <a:solidFill>
                  <a:schemeClr val="tx2"/>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7417286-CD27-4536-AB02-35836954B47B}" type="datetime1">
              <a:rPr lang="de-DE"/>
              <a:t>02.10.2026</a:t>
            </a:fld>
            <a:endParaRPr lang="de-DE" dirty="0"/>
          </a:p>
        </p:txBody>
      </p:sp>
      <p:sp>
        <p:nvSpPr>
          <p:cNvPr id="6" name="Ellipse 5">
            <a:extLst>
              <a:ext uri="{FF2B5EF4-FFF2-40B4-BE49-F238E27FC236}">
                <a16:creationId xmlns:a16="http://schemas.microsoft.com/office/drawing/2014/main" id="{94EC4F20-D459-1F01-3F61-672716E22D3C}"/>
              </a:ext>
            </a:extLst>
          </p:cNvPr>
          <p:cNvSpPr/>
          <p:nvPr/>
        </p:nvSpPr>
        <p:spPr>
          <a:xfrm>
            <a:off x="10548000" y="5040000"/>
            <a:ext cx="1260000" cy="1260000"/>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lIns="54000" tIns="10800" rIns="54000" bIns="10800" rtlCol="0" anchor="ctr"/>
          <a:lstStyle/>
          <a:p>
            <a:pPr algn="ctr">
              <a:spcAft>
                <a:spcPts val="600"/>
              </a:spcAft>
            </a:pPr>
            <a:endParaRPr lang="de-DE" sz="1600" b="1" cap="all" dirty="0"/>
          </a:p>
        </p:txBody>
      </p:sp>
      <p:sp>
        <p:nvSpPr>
          <p:cNvPr id="24" name="Rechteck 23">
            <a:extLst>
              <a:ext uri="{FF2B5EF4-FFF2-40B4-BE49-F238E27FC236}">
                <a16:creationId xmlns:a16="http://schemas.microsoft.com/office/drawing/2014/main" id="{C2FFCE78-F1BF-BC31-A080-CF7E08011F30}"/>
              </a:ext>
            </a:extLst>
          </p:cNvPr>
          <p:cNvSpPr/>
          <p:nvPr/>
        </p:nvSpPr>
        <p:spPr>
          <a:xfrm>
            <a:off x="1888832" y="1450800"/>
            <a:ext cx="1736436" cy="1791855"/>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lIns="72000" tIns="72000" rIns="72000" bIns="72000" rtlCol="0" anchor="ctr"/>
          <a:lstStyle/>
          <a:p>
            <a:pPr algn="ctr">
              <a:spcAft>
                <a:spcPts val="600"/>
              </a:spcAft>
            </a:pPr>
            <a:r>
              <a:rPr lang="de-DE" sz="1600" b="1" dirty="0"/>
              <a:t>05. Januar</a:t>
            </a:r>
          </a:p>
          <a:p>
            <a:pPr algn="ctr">
              <a:spcAft>
                <a:spcPts val="600"/>
              </a:spcAft>
            </a:pPr>
            <a:endParaRPr lang="de-DE" sz="1600" dirty="0"/>
          </a:p>
          <a:p>
            <a:pPr algn="ctr">
              <a:spcAft>
                <a:spcPts val="600"/>
              </a:spcAft>
            </a:pPr>
            <a:endParaRPr lang="de-DE" sz="1600" dirty="0"/>
          </a:p>
          <a:p>
            <a:pPr algn="ctr">
              <a:spcAft>
                <a:spcPts val="600"/>
              </a:spcAft>
            </a:pPr>
            <a:r>
              <a:rPr lang="de-DE" sz="1600" dirty="0"/>
              <a:t>Abrechnung</a:t>
            </a:r>
            <a:br>
              <a:rPr lang="de-DE" sz="1600" dirty="0"/>
            </a:br>
            <a:r>
              <a:rPr lang="de-DE" sz="1600" b="1" dirty="0"/>
              <a:t>4. Quartal </a:t>
            </a:r>
            <a:r>
              <a:rPr lang="de-DE" sz="1600" dirty="0"/>
              <a:t>des Vorjahres</a:t>
            </a:r>
          </a:p>
        </p:txBody>
      </p:sp>
      <p:sp>
        <p:nvSpPr>
          <p:cNvPr id="25" name="Pfeil: nach unten 24">
            <a:extLst>
              <a:ext uri="{FF2B5EF4-FFF2-40B4-BE49-F238E27FC236}">
                <a16:creationId xmlns:a16="http://schemas.microsoft.com/office/drawing/2014/main" id="{E21F8144-1D43-E396-B24E-BA6BAA3FD622}"/>
              </a:ext>
            </a:extLst>
          </p:cNvPr>
          <p:cNvSpPr/>
          <p:nvPr/>
        </p:nvSpPr>
        <p:spPr>
          <a:xfrm>
            <a:off x="2045897" y="1767677"/>
            <a:ext cx="1422307" cy="720436"/>
          </a:xfrm>
          <a:prstGeom prst="downArrow">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72000" tIns="72000" rIns="72000" bIns="72000" rtlCol="0" anchor="ctr"/>
          <a:lstStyle/>
          <a:p>
            <a:pPr algn="ctr">
              <a:spcAft>
                <a:spcPts val="600"/>
              </a:spcAft>
            </a:pPr>
            <a:r>
              <a:rPr lang="de-DE" sz="1200" dirty="0">
                <a:solidFill>
                  <a:schemeClr val="tx2"/>
                </a:solidFill>
              </a:rPr>
              <a:t>Stichtag für</a:t>
            </a:r>
          </a:p>
        </p:txBody>
      </p:sp>
      <p:sp>
        <p:nvSpPr>
          <p:cNvPr id="26" name="Rechteck 25">
            <a:extLst>
              <a:ext uri="{FF2B5EF4-FFF2-40B4-BE49-F238E27FC236}">
                <a16:creationId xmlns:a16="http://schemas.microsoft.com/office/drawing/2014/main" id="{F847E638-497F-4459-C4CC-9882FA08C0BF}"/>
              </a:ext>
            </a:extLst>
          </p:cNvPr>
          <p:cNvSpPr/>
          <p:nvPr/>
        </p:nvSpPr>
        <p:spPr>
          <a:xfrm>
            <a:off x="4114800" y="1450800"/>
            <a:ext cx="1736436" cy="1791855"/>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lIns="72000" tIns="72000" rIns="72000" bIns="72000" rtlCol="0" anchor="ctr"/>
          <a:lstStyle/>
          <a:p>
            <a:pPr algn="ctr">
              <a:spcAft>
                <a:spcPts val="600"/>
              </a:spcAft>
            </a:pPr>
            <a:r>
              <a:rPr lang="de-DE" sz="1600" b="1" dirty="0"/>
              <a:t>05. April</a:t>
            </a:r>
          </a:p>
          <a:p>
            <a:pPr algn="ctr">
              <a:spcAft>
                <a:spcPts val="600"/>
              </a:spcAft>
            </a:pPr>
            <a:endParaRPr lang="de-DE" sz="1600" dirty="0"/>
          </a:p>
          <a:p>
            <a:pPr algn="ctr">
              <a:spcAft>
                <a:spcPts val="600"/>
              </a:spcAft>
            </a:pPr>
            <a:endParaRPr lang="de-DE" sz="1600" dirty="0"/>
          </a:p>
          <a:p>
            <a:pPr algn="ctr">
              <a:spcAft>
                <a:spcPts val="600"/>
              </a:spcAft>
            </a:pPr>
            <a:r>
              <a:rPr lang="de-DE" sz="1600" dirty="0"/>
              <a:t>Abrechnung</a:t>
            </a:r>
            <a:br>
              <a:rPr lang="de-DE" sz="1600" dirty="0"/>
            </a:br>
            <a:r>
              <a:rPr lang="de-DE" sz="1600" b="1" dirty="0"/>
              <a:t>1. Quartal </a:t>
            </a:r>
            <a:r>
              <a:rPr lang="de-DE" sz="1600" dirty="0"/>
              <a:t>des Jahres</a:t>
            </a:r>
          </a:p>
        </p:txBody>
      </p:sp>
      <p:sp>
        <p:nvSpPr>
          <p:cNvPr id="27" name="Pfeil: nach unten 26">
            <a:extLst>
              <a:ext uri="{FF2B5EF4-FFF2-40B4-BE49-F238E27FC236}">
                <a16:creationId xmlns:a16="http://schemas.microsoft.com/office/drawing/2014/main" id="{24E19C50-CA78-64A3-2073-1DD08D73E3DC}"/>
              </a:ext>
            </a:extLst>
          </p:cNvPr>
          <p:cNvSpPr/>
          <p:nvPr/>
        </p:nvSpPr>
        <p:spPr>
          <a:xfrm>
            <a:off x="4271864" y="1767677"/>
            <a:ext cx="1422307" cy="720436"/>
          </a:xfrm>
          <a:prstGeom prst="downArrow">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72000" tIns="72000" rIns="72000" bIns="72000" rtlCol="0" anchor="ctr"/>
          <a:lstStyle/>
          <a:p>
            <a:pPr algn="ctr">
              <a:spcAft>
                <a:spcPts val="600"/>
              </a:spcAft>
            </a:pPr>
            <a:r>
              <a:rPr lang="de-DE" sz="1200" dirty="0">
                <a:solidFill>
                  <a:schemeClr val="tx2"/>
                </a:solidFill>
              </a:rPr>
              <a:t>Stichtag für</a:t>
            </a:r>
          </a:p>
        </p:txBody>
      </p:sp>
      <p:sp>
        <p:nvSpPr>
          <p:cNvPr id="28" name="Rechteck 27">
            <a:extLst>
              <a:ext uri="{FF2B5EF4-FFF2-40B4-BE49-F238E27FC236}">
                <a16:creationId xmlns:a16="http://schemas.microsoft.com/office/drawing/2014/main" id="{25CDEE1A-DD18-4DC8-CA8F-C0030EE1BA91}"/>
              </a:ext>
            </a:extLst>
          </p:cNvPr>
          <p:cNvSpPr/>
          <p:nvPr/>
        </p:nvSpPr>
        <p:spPr>
          <a:xfrm>
            <a:off x="6340766" y="1450800"/>
            <a:ext cx="1736436" cy="1791855"/>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lIns="72000" tIns="72000" rIns="72000" bIns="72000" rtlCol="0" anchor="ctr"/>
          <a:lstStyle/>
          <a:p>
            <a:pPr algn="ctr">
              <a:spcAft>
                <a:spcPts val="600"/>
              </a:spcAft>
            </a:pPr>
            <a:r>
              <a:rPr lang="de-DE" sz="1600" b="1" dirty="0"/>
              <a:t>05. Juli</a:t>
            </a:r>
          </a:p>
          <a:p>
            <a:pPr algn="ctr">
              <a:spcAft>
                <a:spcPts val="600"/>
              </a:spcAft>
            </a:pPr>
            <a:endParaRPr lang="de-DE" sz="1600" dirty="0"/>
          </a:p>
          <a:p>
            <a:pPr algn="ctr">
              <a:spcAft>
                <a:spcPts val="600"/>
              </a:spcAft>
            </a:pPr>
            <a:endParaRPr lang="de-DE" sz="1600" dirty="0"/>
          </a:p>
          <a:p>
            <a:pPr algn="ctr">
              <a:spcAft>
                <a:spcPts val="600"/>
              </a:spcAft>
            </a:pPr>
            <a:r>
              <a:rPr lang="de-DE" sz="1600" dirty="0"/>
              <a:t>Abrechnung</a:t>
            </a:r>
            <a:br>
              <a:rPr lang="de-DE" sz="1600" dirty="0"/>
            </a:br>
            <a:r>
              <a:rPr lang="de-DE" sz="1600" b="1" dirty="0"/>
              <a:t>2. Quartal </a:t>
            </a:r>
            <a:r>
              <a:rPr lang="de-DE" sz="1600" dirty="0"/>
              <a:t>des Jahres</a:t>
            </a:r>
          </a:p>
        </p:txBody>
      </p:sp>
      <p:sp>
        <p:nvSpPr>
          <p:cNvPr id="29" name="Pfeil: nach unten 28">
            <a:extLst>
              <a:ext uri="{FF2B5EF4-FFF2-40B4-BE49-F238E27FC236}">
                <a16:creationId xmlns:a16="http://schemas.microsoft.com/office/drawing/2014/main" id="{F9183D0B-7CC5-CD70-F7C3-4CD5FF0D8BC6}"/>
              </a:ext>
            </a:extLst>
          </p:cNvPr>
          <p:cNvSpPr/>
          <p:nvPr/>
        </p:nvSpPr>
        <p:spPr>
          <a:xfrm>
            <a:off x="6497830" y="1767677"/>
            <a:ext cx="1422307" cy="720436"/>
          </a:xfrm>
          <a:prstGeom prst="downArrow">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72000" tIns="72000" rIns="72000" bIns="72000" rtlCol="0" anchor="ctr"/>
          <a:lstStyle/>
          <a:p>
            <a:pPr algn="ctr">
              <a:spcAft>
                <a:spcPts val="600"/>
              </a:spcAft>
            </a:pPr>
            <a:r>
              <a:rPr lang="de-DE" sz="1200" dirty="0">
                <a:solidFill>
                  <a:schemeClr val="tx2"/>
                </a:solidFill>
              </a:rPr>
              <a:t>Stichtag für</a:t>
            </a:r>
          </a:p>
        </p:txBody>
      </p:sp>
      <p:sp>
        <p:nvSpPr>
          <p:cNvPr id="30" name="Rechteck 29">
            <a:extLst>
              <a:ext uri="{FF2B5EF4-FFF2-40B4-BE49-F238E27FC236}">
                <a16:creationId xmlns:a16="http://schemas.microsoft.com/office/drawing/2014/main" id="{DA9E982F-9A75-6EE5-1A95-4D8F79C80574}"/>
              </a:ext>
            </a:extLst>
          </p:cNvPr>
          <p:cNvSpPr/>
          <p:nvPr/>
        </p:nvSpPr>
        <p:spPr>
          <a:xfrm>
            <a:off x="8566732" y="1466210"/>
            <a:ext cx="1736436" cy="1791855"/>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lIns="72000" tIns="72000" rIns="72000" bIns="72000" rtlCol="0" anchor="ctr"/>
          <a:lstStyle/>
          <a:p>
            <a:pPr algn="ctr">
              <a:spcAft>
                <a:spcPts val="600"/>
              </a:spcAft>
            </a:pPr>
            <a:r>
              <a:rPr lang="de-DE" sz="1600" b="1" dirty="0"/>
              <a:t>05. Oktober</a:t>
            </a:r>
          </a:p>
          <a:p>
            <a:pPr algn="ctr">
              <a:spcAft>
                <a:spcPts val="600"/>
              </a:spcAft>
            </a:pPr>
            <a:endParaRPr lang="de-DE" sz="1600" dirty="0"/>
          </a:p>
          <a:p>
            <a:pPr algn="ctr">
              <a:spcAft>
                <a:spcPts val="600"/>
              </a:spcAft>
            </a:pPr>
            <a:endParaRPr lang="de-DE" sz="1600" dirty="0"/>
          </a:p>
          <a:p>
            <a:pPr algn="ctr">
              <a:spcAft>
                <a:spcPts val="600"/>
              </a:spcAft>
            </a:pPr>
            <a:r>
              <a:rPr lang="de-DE" sz="1600" dirty="0"/>
              <a:t>Abrechnung</a:t>
            </a:r>
            <a:br>
              <a:rPr lang="de-DE" sz="1600" dirty="0"/>
            </a:br>
            <a:r>
              <a:rPr lang="de-DE" sz="1600" b="1" dirty="0"/>
              <a:t>3. Quartal </a:t>
            </a:r>
            <a:r>
              <a:rPr lang="de-DE" sz="1600" dirty="0"/>
              <a:t>des Jahres</a:t>
            </a:r>
          </a:p>
        </p:txBody>
      </p:sp>
      <p:sp>
        <p:nvSpPr>
          <p:cNvPr id="31" name="Pfeil: nach unten 30">
            <a:extLst>
              <a:ext uri="{FF2B5EF4-FFF2-40B4-BE49-F238E27FC236}">
                <a16:creationId xmlns:a16="http://schemas.microsoft.com/office/drawing/2014/main" id="{09634543-6569-72D3-A5F8-DBED0658060C}"/>
              </a:ext>
            </a:extLst>
          </p:cNvPr>
          <p:cNvSpPr/>
          <p:nvPr/>
        </p:nvSpPr>
        <p:spPr>
          <a:xfrm>
            <a:off x="8723796" y="1783087"/>
            <a:ext cx="1422307" cy="720436"/>
          </a:xfrm>
          <a:prstGeom prst="downArrow">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72000" tIns="72000" rIns="72000" bIns="72000" rtlCol="0" anchor="ctr"/>
          <a:lstStyle/>
          <a:p>
            <a:pPr algn="ctr">
              <a:spcAft>
                <a:spcPts val="600"/>
              </a:spcAft>
            </a:pPr>
            <a:r>
              <a:rPr lang="de-DE" sz="1200" dirty="0">
                <a:solidFill>
                  <a:schemeClr val="tx2"/>
                </a:solidFill>
              </a:rPr>
              <a:t>Stichtag für</a:t>
            </a:r>
          </a:p>
        </p:txBody>
      </p:sp>
      <p:graphicFrame>
        <p:nvGraphicFramePr>
          <p:cNvPr id="32" name="Tabelle 31">
            <a:extLst>
              <a:ext uri="{FF2B5EF4-FFF2-40B4-BE49-F238E27FC236}">
                <a16:creationId xmlns:a16="http://schemas.microsoft.com/office/drawing/2014/main" id="{275033C5-D069-0BFF-3DB8-42974AC62672}"/>
              </a:ext>
            </a:extLst>
          </p:cNvPr>
          <p:cNvGraphicFramePr>
            <a:graphicFrameLocks noGrp="1"/>
          </p:cNvGraphicFramePr>
          <p:nvPr>
            <p:extLst>
              <p:ext uri="{D42A27DB-BD31-4B8C-83A1-F6EECF244321}">
                <p14:modId xmlns:p14="http://schemas.microsoft.com/office/powerpoint/2010/main" val="4004757831"/>
              </p:ext>
            </p:extLst>
          </p:nvPr>
        </p:nvGraphicFramePr>
        <p:xfrm>
          <a:off x="1850861" y="3337693"/>
          <a:ext cx="8485188" cy="2813387"/>
        </p:xfrm>
        <a:graphic>
          <a:graphicData uri="http://schemas.openxmlformats.org/drawingml/2006/table">
            <a:tbl>
              <a:tblPr/>
              <a:tblGrid>
                <a:gridCol w="8485188">
                  <a:extLst>
                    <a:ext uri="{9D8B030D-6E8A-4147-A177-3AD203B41FA5}">
                      <a16:colId xmlns:a16="http://schemas.microsoft.com/office/drawing/2014/main" val="742650324"/>
                    </a:ext>
                  </a:extLst>
                </a:gridCol>
              </a:tblGrid>
              <a:tr h="468562">
                <a:tc>
                  <a:txBody>
                    <a:bodyPr/>
                    <a:lstStyle/>
                    <a:p>
                      <a:pPr marL="0" marR="0" lvl="0" indent="0" algn="ctr" defTabSz="457200" rtl="0" eaLnBrk="1" fontAlgn="b" latinLnBrk="0" hangingPunct="1">
                        <a:lnSpc>
                          <a:spcPct val="100000"/>
                        </a:lnSpc>
                        <a:spcBef>
                          <a:spcPct val="0"/>
                        </a:spcBef>
                        <a:spcAft>
                          <a:spcPct val="0"/>
                        </a:spcAft>
                        <a:buClr>
                          <a:srgbClr val="0BB7EC"/>
                        </a:buClr>
                        <a:buSzTx/>
                        <a:buFontTx/>
                        <a:buNone/>
                        <a:tabLst/>
                      </a:pPr>
                      <a:r>
                        <a:rPr kumimoji="0" lang="de-DE" sz="1800" b="0" i="0" u="none" strike="noStrike" cap="none" normalizeH="0" baseline="0" dirty="0">
                          <a:ln>
                            <a:noFill/>
                          </a:ln>
                          <a:solidFill>
                            <a:srgbClr val="00305E"/>
                          </a:solidFill>
                          <a:effectLst/>
                          <a:latin typeface="Arial" panose="020B0604020202020204" pitchFamily="34" charset="0"/>
                          <a:cs typeface="Arial" panose="020B0604020202020204" pitchFamily="34" charset="0"/>
                        </a:rPr>
                        <a:t>Abrechnungsprüflauf in der Vertragssoftware</a:t>
                      </a:r>
                    </a:p>
                  </a:txBody>
                  <a:tcPr marL="95413" marR="95413" marT="48417" marB="48417" anchor="ctr" horzOverflow="overflow">
                    <a:lnL w="38100" cap="flat" cmpd="sng" algn="ctr">
                      <a:noFill/>
                      <a:prstDash val="solid"/>
                      <a:round/>
                      <a:headEnd type="none" w="med" len="med"/>
                      <a:tailEnd type="none" w="med" len="med"/>
                    </a:lnL>
                    <a:lnR w="38100" cap="flat" cmpd="sng" algn="ctr">
                      <a:noFill/>
                      <a:prstDash val="solid"/>
                      <a:round/>
                      <a:headEnd type="none" w="med" len="med"/>
                      <a:tailEnd type="none" w="med" len="med"/>
                    </a:lnR>
                    <a:lnT w="28575" cap="flat" cmpd="sng" algn="ctr">
                      <a:noFill/>
                      <a:prstDash val="solid"/>
                      <a:round/>
                      <a:headEnd type="none" w="med" len="med"/>
                      <a:tailEnd type="none" w="med" len="med"/>
                    </a:lnT>
                    <a:lnB w="38100" cap="flat" cmpd="sng" algn="ctr">
                      <a:no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497708977"/>
                  </a:ext>
                </a:extLst>
              </a:tr>
              <a:tr h="537811">
                <a:tc>
                  <a:txBody>
                    <a:bodyPr/>
                    <a:lstStyle/>
                    <a:p>
                      <a:pPr marL="0" marR="0" lvl="1" indent="0" algn="ctr" defTabSz="457200" rtl="0" eaLnBrk="1" fontAlgn="b" latinLnBrk="0" hangingPunct="1">
                        <a:lnSpc>
                          <a:spcPct val="100000"/>
                        </a:lnSpc>
                        <a:spcBef>
                          <a:spcPct val="0"/>
                        </a:spcBef>
                        <a:spcAft>
                          <a:spcPct val="0"/>
                        </a:spcAft>
                        <a:buClr>
                          <a:srgbClr val="0BB7EC"/>
                        </a:buClr>
                        <a:buSzTx/>
                        <a:buFontTx/>
                        <a:buNone/>
                        <a:tabLst/>
                      </a:pPr>
                      <a:r>
                        <a:rPr kumimoji="0" lang="de-DE" sz="1800" b="0" i="0" u="none" strike="noStrike" cap="none" normalizeH="0" baseline="0" dirty="0">
                          <a:ln>
                            <a:noFill/>
                          </a:ln>
                          <a:solidFill>
                            <a:srgbClr val="00305E"/>
                          </a:solidFill>
                          <a:effectLst/>
                          <a:latin typeface="Arial" panose="020B0604020202020204" pitchFamily="34" charset="0"/>
                          <a:cs typeface="Arial" panose="020B0604020202020204" pitchFamily="34" charset="0"/>
                        </a:rPr>
                        <a:t>Übermittlung der Abrechnungsdaten via Vertragssoftware + Online Key</a:t>
                      </a:r>
                    </a:p>
                  </a:txBody>
                  <a:tcPr marL="95413" marR="95413" marT="48417" marB="48417" anchor="ctr" horzOverflow="overflow">
                    <a:lnL w="381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176576969"/>
                  </a:ext>
                </a:extLst>
              </a:tr>
              <a:tr h="517971">
                <a:tc>
                  <a:txBody>
                    <a:bodyPr/>
                    <a:lstStyle/>
                    <a:p>
                      <a:pPr marL="0" marR="0" lvl="0" indent="0" algn="ctr" defTabSz="457200" rtl="0" eaLnBrk="1" fontAlgn="b" latinLnBrk="0" hangingPunct="1">
                        <a:lnSpc>
                          <a:spcPct val="100000"/>
                        </a:lnSpc>
                        <a:spcBef>
                          <a:spcPct val="0"/>
                        </a:spcBef>
                        <a:spcAft>
                          <a:spcPct val="0"/>
                        </a:spcAft>
                        <a:buClr>
                          <a:srgbClr val="0BB7EC"/>
                        </a:buClr>
                        <a:buSzTx/>
                        <a:buFontTx/>
                        <a:buNone/>
                        <a:tabLst/>
                      </a:pPr>
                      <a:r>
                        <a:rPr kumimoji="0" lang="de-DE" sz="1800" b="0" i="0" u="none" strike="noStrike" cap="none" normalizeH="0" baseline="0" dirty="0">
                          <a:ln>
                            <a:noFill/>
                          </a:ln>
                          <a:solidFill>
                            <a:srgbClr val="00305E"/>
                          </a:solidFill>
                          <a:effectLst/>
                          <a:latin typeface="Arial" panose="020B0604020202020204" pitchFamily="34" charset="0"/>
                          <a:cs typeface="Arial" panose="020B0604020202020204" pitchFamily="34" charset="0"/>
                        </a:rPr>
                        <a:t>Bestätigung des Eingangs durch die MEDIVERBUND AG</a:t>
                      </a:r>
                    </a:p>
                  </a:txBody>
                  <a:tcPr marL="95413" marR="95413" marT="48417" marB="48417" anchor="ctr" horzOverflow="overflow">
                    <a:lnL w="381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2172967343"/>
                  </a:ext>
                </a:extLst>
              </a:tr>
              <a:tr h="641043">
                <a:tc>
                  <a:txBody>
                    <a:bodyPr/>
                    <a:lstStyle/>
                    <a:p>
                      <a:pPr marL="0" marR="0" lvl="0" indent="0" algn="ctr" defTabSz="457200" rtl="0" eaLnBrk="1" fontAlgn="b" latinLnBrk="0" hangingPunct="1">
                        <a:lnSpc>
                          <a:spcPct val="100000"/>
                        </a:lnSpc>
                        <a:spcBef>
                          <a:spcPct val="0"/>
                        </a:spcBef>
                        <a:spcAft>
                          <a:spcPct val="0"/>
                        </a:spcAft>
                        <a:buClr>
                          <a:srgbClr val="0BB7EC"/>
                        </a:buClr>
                        <a:buSzTx/>
                        <a:buFontTx/>
                        <a:buNone/>
                        <a:tabLst/>
                      </a:pPr>
                      <a:r>
                        <a:rPr kumimoji="0" lang="de-DE" sz="1800" b="0" i="0" u="none" strike="noStrike" cap="none" normalizeH="0" baseline="0" dirty="0">
                          <a:ln>
                            <a:noFill/>
                          </a:ln>
                          <a:solidFill>
                            <a:srgbClr val="00305E"/>
                          </a:solidFill>
                          <a:effectLst/>
                          <a:latin typeface="Arial" panose="020B0604020202020204" pitchFamily="34" charset="0"/>
                          <a:cs typeface="Arial" panose="020B0604020202020204" pitchFamily="34" charset="0"/>
                        </a:rPr>
                        <a:t>Prüfung durch MEDIVERBUND AG  -  Gegenprüfung durch Kasse</a:t>
                      </a:r>
                    </a:p>
                  </a:txBody>
                  <a:tcPr marL="95413" marR="95413" marT="48417" marB="48417" anchor="ctr" horzOverflow="overflow">
                    <a:lnL w="381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2283386099"/>
                  </a:ext>
                </a:extLst>
              </a:tr>
              <a:tr h="648000">
                <a:tc>
                  <a:txBody>
                    <a:bodyPr/>
                    <a:lstStyle/>
                    <a:p>
                      <a:pPr marL="0" marR="0" lvl="0" indent="0" algn="ctr" defTabSz="457200" rtl="0" eaLnBrk="1" fontAlgn="b" latinLnBrk="0" hangingPunct="1">
                        <a:lnSpc>
                          <a:spcPct val="100000"/>
                        </a:lnSpc>
                        <a:spcBef>
                          <a:spcPct val="0"/>
                        </a:spcBef>
                        <a:spcAft>
                          <a:spcPct val="0"/>
                        </a:spcAft>
                        <a:buClr>
                          <a:srgbClr val="0BB7EC"/>
                        </a:buClr>
                        <a:buSzTx/>
                        <a:buFontTx/>
                        <a:buNone/>
                        <a:tabLst/>
                      </a:pPr>
                      <a:r>
                        <a:rPr kumimoji="0" lang="de-DE" sz="1800" b="0" i="0" u="none" strike="noStrike" cap="none" normalizeH="0" baseline="0" dirty="0">
                          <a:ln>
                            <a:noFill/>
                          </a:ln>
                          <a:solidFill>
                            <a:srgbClr val="00305E"/>
                          </a:solidFill>
                          <a:effectLst/>
                          <a:latin typeface="Arial" panose="020B0604020202020204" pitchFamily="34" charset="0"/>
                          <a:cs typeface="Arial" panose="020B0604020202020204" pitchFamily="34" charset="0"/>
                        </a:rPr>
                        <a:t>Auszahlung und Versand Abrechnungsnachweis durch MEDIVERBUND AG</a:t>
                      </a:r>
                    </a:p>
                    <a:p>
                      <a:pPr marL="360000" marR="0" lvl="0" indent="0" algn="ctr" defTabSz="457200" rtl="0" eaLnBrk="1" fontAlgn="b" latinLnBrk="0" hangingPunct="1">
                        <a:lnSpc>
                          <a:spcPct val="100000"/>
                        </a:lnSpc>
                        <a:spcBef>
                          <a:spcPct val="0"/>
                        </a:spcBef>
                        <a:spcAft>
                          <a:spcPct val="0"/>
                        </a:spcAft>
                        <a:buClr>
                          <a:srgbClr val="0BB7EC"/>
                        </a:buClr>
                        <a:buSzTx/>
                        <a:buFontTx/>
                        <a:buNone/>
                        <a:tabLst/>
                      </a:pPr>
                      <a:r>
                        <a:rPr kumimoji="0" lang="de-DE" sz="1600" b="0" i="0" u="none" strike="noStrike" cap="none" normalizeH="0" baseline="0" dirty="0">
                          <a:ln>
                            <a:noFill/>
                          </a:ln>
                          <a:solidFill>
                            <a:srgbClr val="00305E"/>
                          </a:solidFill>
                          <a:effectLst/>
                          <a:latin typeface="Arial" panose="020B0604020202020204" pitchFamily="34" charset="0"/>
                          <a:cs typeface="Arial" panose="020B0604020202020204" pitchFamily="34" charset="0"/>
                        </a:rPr>
                        <a:t>(Mitte des 3. Monats nach Abrechnungsquartal z.B. Q1 </a:t>
                      </a:r>
                      <a:r>
                        <a:rPr kumimoji="0" lang="de-DE" sz="1600" b="0" i="0" u="none" strike="noStrike" cap="none" normalizeH="0" baseline="0" dirty="0">
                          <a:ln>
                            <a:noFill/>
                          </a:ln>
                          <a:solidFill>
                            <a:srgbClr val="00305E"/>
                          </a:solidFill>
                          <a:effectLst/>
                          <a:latin typeface="Arial" panose="020B0604020202020204" pitchFamily="34" charset="0"/>
                          <a:cs typeface="Arial" panose="020B0604020202020204" pitchFamily="34" charset="0"/>
                          <a:sym typeface="Wingdings"/>
                        </a:rPr>
                        <a:t></a:t>
                      </a:r>
                      <a:r>
                        <a:rPr kumimoji="0" lang="de-DE" sz="1600" b="0" i="0" u="none" strike="noStrike" cap="none" normalizeH="0" baseline="0" dirty="0">
                          <a:ln>
                            <a:noFill/>
                          </a:ln>
                          <a:solidFill>
                            <a:srgbClr val="00305E"/>
                          </a:solidFill>
                          <a:effectLst/>
                          <a:latin typeface="Arial" panose="020B0604020202020204" pitchFamily="34" charset="0"/>
                          <a:cs typeface="Arial" panose="020B0604020202020204" pitchFamily="34" charset="0"/>
                        </a:rPr>
                        <a:t>Auszahlung Mitte Juni )</a:t>
                      </a:r>
                    </a:p>
                  </a:txBody>
                  <a:tcPr marL="95413" marR="95413" marT="48417" marB="48417" anchor="ctr" horzOverflow="overflow">
                    <a:lnL w="381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724649175"/>
                  </a:ext>
                </a:extLst>
              </a:tr>
            </a:tbl>
          </a:graphicData>
        </a:graphic>
      </p:graphicFrame>
      <p:sp>
        <p:nvSpPr>
          <p:cNvPr id="33" name="Pfeil: nach unten 32">
            <a:extLst>
              <a:ext uri="{FF2B5EF4-FFF2-40B4-BE49-F238E27FC236}">
                <a16:creationId xmlns:a16="http://schemas.microsoft.com/office/drawing/2014/main" id="{CAC911DD-5E86-E7CF-0BFE-276FE82A25AD}"/>
              </a:ext>
            </a:extLst>
          </p:cNvPr>
          <p:cNvSpPr/>
          <p:nvPr/>
        </p:nvSpPr>
        <p:spPr>
          <a:xfrm>
            <a:off x="5738901" y="3695547"/>
            <a:ext cx="709107" cy="288000"/>
          </a:xfrm>
          <a:prstGeom prst="downArrow">
            <a:avLst>
              <a:gd name="adj1" fmla="val 42290"/>
              <a:gd name="adj2" fmla="val 64517"/>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lIns="72000" tIns="72000" rIns="72000" bIns="72000" rtlCol="0" anchor="ctr"/>
          <a:lstStyle/>
          <a:p>
            <a:pPr algn="ctr">
              <a:spcAft>
                <a:spcPts val="600"/>
              </a:spcAft>
            </a:pPr>
            <a:endParaRPr lang="de-DE" sz="1200" dirty="0">
              <a:solidFill>
                <a:schemeClr val="tx2"/>
              </a:solidFill>
            </a:endParaRPr>
          </a:p>
        </p:txBody>
      </p:sp>
      <p:sp>
        <p:nvSpPr>
          <p:cNvPr id="34" name="Pfeil: nach unten 33">
            <a:extLst>
              <a:ext uri="{FF2B5EF4-FFF2-40B4-BE49-F238E27FC236}">
                <a16:creationId xmlns:a16="http://schemas.microsoft.com/office/drawing/2014/main" id="{B6C9B3C3-8AA4-9105-0147-811F8C9180E0}"/>
              </a:ext>
            </a:extLst>
          </p:cNvPr>
          <p:cNvSpPr/>
          <p:nvPr/>
        </p:nvSpPr>
        <p:spPr>
          <a:xfrm>
            <a:off x="5738901" y="4197401"/>
            <a:ext cx="709107" cy="288000"/>
          </a:xfrm>
          <a:prstGeom prst="downArrow">
            <a:avLst>
              <a:gd name="adj1" fmla="val 42290"/>
              <a:gd name="adj2" fmla="val 64517"/>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lIns="72000" tIns="72000" rIns="72000" bIns="72000" rtlCol="0" anchor="ctr"/>
          <a:lstStyle/>
          <a:p>
            <a:pPr algn="ctr">
              <a:spcAft>
                <a:spcPts val="600"/>
              </a:spcAft>
            </a:pPr>
            <a:endParaRPr lang="de-DE" sz="1200" dirty="0">
              <a:solidFill>
                <a:schemeClr val="tx2"/>
              </a:solidFill>
            </a:endParaRPr>
          </a:p>
        </p:txBody>
      </p:sp>
      <p:sp>
        <p:nvSpPr>
          <p:cNvPr id="35" name="Pfeil: nach unten 34">
            <a:extLst>
              <a:ext uri="{FF2B5EF4-FFF2-40B4-BE49-F238E27FC236}">
                <a16:creationId xmlns:a16="http://schemas.microsoft.com/office/drawing/2014/main" id="{05D746BA-30C5-BB4F-6BFB-634ED69C2D2F}"/>
              </a:ext>
            </a:extLst>
          </p:cNvPr>
          <p:cNvSpPr/>
          <p:nvPr/>
        </p:nvSpPr>
        <p:spPr>
          <a:xfrm>
            <a:off x="5738899" y="4770673"/>
            <a:ext cx="709107" cy="288000"/>
          </a:xfrm>
          <a:prstGeom prst="downArrow">
            <a:avLst>
              <a:gd name="adj1" fmla="val 42290"/>
              <a:gd name="adj2" fmla="val 64517"/>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lIns="72000" tIns="72000" rIns="72000" bIns="72000" rtlCol="0" anchor="ctr"/>
          <a:lstStyle/>
          <a:p>
            <a:pPr algn="ctr">
              <a:spcAft>
                <a:spcPts val="600"/>
              </a:spcAft>
            </a:pPr>
            <a:endParaRPr lang="de-DE" sz="1200" dirty="0">
              <a:solidFill>
                <a:schemeClr val="tx2"/>
              </a:solidFill>
            </a:endParaRPr>
          </a:p>
        </p:txBody>
      </p:sp>
      <p:sp>
        <p:nvSpPr>
          <p:cNvPr id="36" name="Pfeil: nach unten 35">
            <a:extLst>
              <a:ext uri="{FF2B5EF4-FFF2-40B4-BE49-F238E27FC236}">
                <a16:creationId xmlns:a16="http://schemas.microsoft.com/office/drawing/2014/main" id="{8D49092C-84F8-9012-A2B1-263BC8FBDEFD}"/>
              </a:ext>
            </a:extLst>
          </p:cNvPr>
          <p:cNvSpPr/>
          <p:nvPr/>
        </p:nvSpPr>
        <p:spPr>
          <a:xfrm>
            <a:off x="5738900" y="5343946"/>
            <a:ext cx="709107" cy="288000"/>
          </a:xfrm>
          <a:prstGeom prst="downArrow">
            <a:avLst>
              <a:gd name="adj1" fmla="val 42290"/>
              <a:gd name="adj2" fmla="val 64517"/>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lIns="72000" tIns="72000" rIns="72000" bIns="72000" rtlCol="0" anchor="ctr"/>
          <a:lstStyle/>
          <a:p>
            <a:pPr algn="ctr">
              <a:spcAft>
                <a:spcPts val="600"/>
              </a:spcAft>
            </a:pPr>
            <a:endParaRPr lang="de-DE" sz="1200" dirty="0">
              <a:solidFill>
                <a:schemeClr val="tx2"/>
              </a:solidFill>
            </a:endParaRPr>
          </a:p>
        </p:txBody>
      </p:sp>
      <p:pic>
        <p:nvPicPr>
          <p:cNvPr id="37" name="Grafik 36" descr="Verbunden Silhouette">
            <a:extLst>
              <a:ext uri="{FF2B5EF4-FFF2-40B4-BE49-F238E27FC236}">
                <a16:creationId xmlns:a16="http://schemas.microsoft.com/office/drawing/2014/main" id="{365596B1-7450-1380-A5E0-73FDCA1FBDC3}"/>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0720800" y="5212800"/>
            <a:ext cx="914400" cy="914400"/>
          </a:xfrm>
          <a:prstGeom prst="rect">
            <a:avLst/>
          </a:prstGeom>
        </p:spPr>
      </p:pic>
    </p:spTree>
    <p:extLst>
      <p:ext uri="{BB962C8B-B14F-4D97-AF65-F5344CB8AC3E}">
        <p14:creationId xmlns:p14="http://schemas.microsoft.com/office/powerpoint/2010/main" val="1809264126"/>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62AE85-E8C7-314D-49E9-4AF431F3B70A}"/>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9F1FD9D3-D21E-887B-A76F-CC3158624CA1}"/>
              </a:ext>
            </a:extLst>
          </p:cNvPr>
          <p:cNvSpPr>
            <a:spLocks noGrp="1"/>
          </p:cNvSpPr>
          <p:nvPr>
            <p:ph type="title"/>
          </p:nvPr>
        </p:nvSpPr>
        <p:spPr/>
        <p:txBody>
          <a:bodyPr/>
          <a:lstStyle/>
          <a:p>
            <a:r>
              <a:rPr lang="de-DE" dirty="0"/>
              <a:t>Elektronisches Korrekturverfahren</a:t>
            </a:r>
          </a:p>
        </p:txBody>
      </p:sp>
      <p:sp>
        <p:nvSpPr>
          <p:cNvPr id="3" name="Textplatzhalter 2">
            <a:extLst>
              <a:ext uri="{FF2B5EF4-FFF2-40B4-BE49-F238E27FC236}">
                <a16:creationId xmlns:a16="http://schemas.microsoft.com/office/drawing/2014/main" id="{6CAE53AC-A708-B468-7C1B-E5473ED95DF5}"/>
              </a:ext>
            </a:extLst>
          </p:cNvPr>
          <p:cNvSpPr>
            <a:spLocks noGrp="1"/>
          </p:cNvSpPr>
          <p:nvPr>
            <p:ph type="body" sz="quarter" idx="20"/>
          </p:nvPr>
        </p:nvSpPr>
        <p:spPr/>
        <p:txBody>
          <a:bodyPr/>
          <a:lstStyle/>
          <a:p>
            <a:endParaRPr lang="de-DE" dirty="0"/>
          </a:p>
        </p:txBody>
      </p:sp>
      <p:sp>
        <p:nvSpPr>
          <p:cNvPr id="4" name="Inhaltsplatzhalter 3">
            <a:extLst>
              <a:ext uri="{FF2B5EF4-FFF2-40B4-BE49-F238E27FC236}">
                <a16:creationId xmlns:a16="http://schemas.microsoft.com/office/drawing/2014/main" id="{7B8BC421-980F-E2A4-7CA5-05ADA96CBC76}"/>
              </a:ext>
            </a:extLst>
          </p:cNvPr>
          <p:cNvSpPr>
            <a:spLocks noGrp="1"/>
          </p:cNvSpPr>
          <p:nvPr>
            <p:ph sz="quarter" idx="17"/>
          </p:nvPr>
        </p:nvSpPr>
        <p:spPr>
          <a:xfrm>
            <a:off x="379185" y="1451427"/>
            <a:ext cx="11443450" cy="1430317"/>
          </a:xfrm>
        </p:spPr>
        <p:txBody>
          <a:bodyPr/>
          <a:lstStyle/>
          <a:p>
            <a:pPr marL="285750" indent="-285750">
              <a:buFont typeface="Wingdings" panose="05000000000000000000" pitchFamily="2" charset="2"/>
              <a:buChar char="§"/>
            </a:pPr>
            <a:r>
              <a:rPr lang="de-DE" dirty="0"/>
              <a:t>Abrechnungskorrekturen können bis zu 12 Monate nach Ende des Quartals über die Vertragssoftware durchgeführt werden.</a:t>
            </a:r>
          </a:p>
          <a:p>
            <a:pPr marL="501750" lvl="1" indent="-285750"/>
            <a:r>
              <a:rPr lang="de-DE" dirty="0"/>
              <a:t>Beispiel: Leistungsdatum 12.02. </a:t>
            </a:r>
            <a:r>
              <a:rPr lang="de-DE" dirty="0">
                <a:sym typeface="Wingdings" panose="05000000000000000000" pitchFamily="2" charset="2"/>
              </a:rPr>
              <a:t> Korrekturübermittlung möglich bis zum 31.03. des Folgejahres</a:t>
            </a:r>
            <a:endParaRPr lang="de-DE" dirty="0"/>
          </a:p>
          <a:p>
            <a:pPr marL="285750" indent="-285750">
              <a:buFont typeface="Wingdings" panose="05000000000000000000" pitchFamily="2" charset="2"/>
              <a:buChar char="§"/>
            </a:pPr>
            <a:r>
              <a:rPr lang="de-DE" dirty="0"/>
              <a:t>wichtig ist hierbei, dass Sie immer </a:t>
            </a:r>
            <a:r>
              <a:rPr lang="de-DE" b="1" dirty="0"/>
              <a:t>den gesamten Behandlungsfall erneut übermitteln </a:t>
            </a:r>
            <a:r>
              <a:rPr lang="de-DE" dirty="0"/>
              <a:t>und nicht nur die einzelnen Leistungsziffern, die Sie korrigieren möchten. Der bisherige Datensatz (Leistungen/Diagnosen) wird dann für diesen Behandlungsfall komplett durch die neu übermittelten Daten ersetzt.</a:t>
            </a:r>
          </a:p>
          <a:p>
            <a:pPr marL="501750" lvl="1" indent="-285750"/>
            <a:endParaRPr lang="de-DE" dirty="0"/>
          </a:p>
          <a:p>
            <a:pPr lvl="5"/>
            <a:endParaRPr lang="de-DE" dirty="0"/>
          </a:p>
        </p:txBody>
      </p:sp>
      <p:sp>
        <p:nvSpPr>
          <p:cNvPr id="5" name="Foliennummernplatzhalter 4">
            <a:extLst>
              <a:ext uri="{FF2B5EF4-FFF2-40B4-BE49-F238E27FC236}">
                <a16:creationId xmlns:a16="http://schemas.microsoft.com/office/drawing/2014/main" id="{30BBC624-FF10-7E13-88CC-88D300C82EE3}"/>
              </a:ext>
            </a:extLst>
          </p:cNvPr>
          <p:cNvSpPr>
            <a:spLocks noGrp="1"/>
          </p:cNvSpPr>
          <p:nvPr>
            <p:ph type="sldNum" sz="quarter" idx="16"/>
          </p:nvPr>
        </p:nvSpPr>
        <p:spPr/>
        <p:txBody>
          <a:bodyPr/>
          <a:lstStyle/>
          <a:p>
            <a:fld id="{563F8326-2D3F-44D0-8A27-327B93DAAA3E}" type="slidenum">
              <a:rPr lang="de-DE" smtClean="0"/>
              <a:pPr/>
              <a:t>65</a:t>
            </a:fld>
            <a:endParaRPr lang="de-DE"/>
          </a:p>
        </p:txBody>
      </p:sp>
      <p:sp>
        <p:nvSpPr>
          <p:cNvPr id="8" name="Fußzeilenplatzhalter 5">
            <a:extLst>
              <a:ext uri="{FF2B5EF4-FFF2-40B4-BE49-F238E27FC236}">
                <a16:creationId xmlns:a16="http://schemas.microsoft.com/office/drawing/2014/main" id="{45374A62-D698-8068-076D-5033E614EBE6}"/>
              </a:ext>
            </a:extLst>
          </p:cNvPr>
          <p:cNvSpPr>
            <a:spLocks noGrp="1"/>
          </p:cNvSpPr>
          <p:nvPr>
            <p:ph type="ftr" sz="quarter" idx="15"/>
          </p:nvPr>
        </p:nvSpPr>
        <p:spPr>
          <a:xfrm>
            <a:off x="5384846" y="6507057"/>
            <a:ext cx="1422307" cy="180000"/>
          </a:xfrm>
        </p:spPr>
        <p:txBody>
          <a:bodyPr/>
          <a:lstStyle/>
          <a:p>
            <a:r>
              <a:rPr lang="de-DE" dirty="0"/>
              <a:t>Vertragsschulung Pneumologie</a:t>
            </a:r>
          </a:p>
        </p:txBody>
      </p:sp>
      <p:sp>
        <p:nvSpPr>
          <p:cNvPr id="10" name="Fußzeilenplatzhalter 5">
            <a:extLst>
              <a:ext uri="{FF2B5EF4-FFF2-40B4-BE49-F238E27FC236}">
                <a16:creationId xmlns:a16="http://schemas.microsoft.com/office/drawing/2014/main" id="{4E81AD71-C69B-6795-EC61-B4FA49F5DF4E}"/>
              </a:ext>
            </a:extLst>
          </p:cNvPr>
          <p:cNvSpPr txBox="1">
            <a:spLocks/>
          </p:cNvSpPr>
          <p:nvPr/>
        </p:nvSpPr>
        <p:spPr>
          <a:xfrm>
            <a:off x="928555" y="6507057"/>
            <a:ext cx="1422307" cy="180000"/>
          </a:xfrm>
          <a:prstGeom prst="rect">
            <a:avLst/>
          </a:prstGeom>
        </p:spPr>
        <p:txBody>
          <a:bodyPr vert="horz" lIns="0" tIns="0" rIns="0" bIns="0" rtlCol="0" anchor="t"/>
          <a:lstStyle>
            <a:defPPr>
              <a:defRPr lang="de-DE"/>
            </a:defPPr>
            <a:lvl1pPr marL="0" algn="l" defTabSz="914400" rtl="0" eaLnBrk="1" latinLnBrk="0" hangingPunct="1">
              <a:defRPr sz="800" kern="1200">
                <a:solidFill>
                  <a:schemeClr val="tx2"/>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7417286-CD27-4536-AB02-35836954B47B}" type="datetime1">
              <a:rPr lang="de-DE"/>
              <a:t>02.10.2026</a:t>
            </a:fld>
            <a:endParaRPr lang="de-DE" dirty="0"/>
          </a:p>
        </p:txBody>
      </p:sp>
      <p:sp>
        <p:nvSpPr>
          <p:cNvPr id="6" name="Ellipse 5">
            <a:extLst>
              <a:ext uri="{FF2B5EF4-FFF2-40B4-BE49-F238E27FC236}">
                <a16:creationId xmlns:a16="http://schemas.microsoft.com/office/drawing/2014/main" id="{010D6368-A6BF-01AD-EB6E-04E85821AEA7}"/>
              </a:ext>
            </a:extLst>
          </p:cNvPr>
          <p:cNvSpPr/>
          <p:nvPr/>
        </p:nvSpPr>
        <p:spPr>
          <a:xfrm>
            <a:off x="10548000" y="5040000"/>
            <a:ext cx="1260000" cy="1260000"/>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lIns="54000" tIns="10800" rIns="54000" bIns="10800" rtlCol="0" anchor="ctr"/>
          <a:lstStyle/>
          <a:p>
            <a:pPr algn="ctr">
              <a:spcAft>
                <a:spcPts val="600"/>
              </a:spcAft>
            </a:pPr>
            <a:endParaRPr lang="de-DE" sz="1600" b="1" cap="all" dirty="0"/>
          </a:p>
        </p:txBody>
      </p:sp>
      <p:pic>
        <p:nvPicPr>
          <p:cNvPr id="11" name="Grafik 10" descr="Verbunden Silhouette">
            <a:extLst>
              <a:ext uri="{FF2B5EF4-FFF2-40B4-BE49-F238E27FC236}">
                <a16:creationId xmlns:a16="http://schemas.microsoft.com/office/drawing/2014/main" id="{BF2A56E6-75E6-DED9-02D2-230A4AD6C0FE}"/>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0720800" y="5212800"/>
            <a:ext cx="914400" cy="914400"/>
          </a:xfrm>
          <a:prstGeom prst="rect">
            <a:avLst/>
          </a:prstGeom>
        </p:spPr>
      </p:pic>
    </p:spTree>
    <p:extLst>
      <p:ext uri="{BB962C8B-B14F-4D97-AF65-F5344CB8AC3E}">
        <p14:creationId xmlns:p14="http://schemas.microsoft.com/office/powerpoint/2010/main" val="1394652892"/>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3C06BC-A1F3-036F-5931-D953D2630818}"/>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424CE786-05BC-3449-CA55-B33E43FBD716}"/>
              </a:ext>
            </a:extLst>
          </p:cNvPr>
          <p:cNvSpPr>
            <a:spLocks noGrp="1"/>
          </p:cNvSpPr>
          <p:nvPr>
            <p:ph type="title"/>
          </p:nvPr>
        </p:nvSpPr>
        <p:spPr/>
        <p:txBody>
          <a:bodyPr/>
          <a:lstStyle/>
          <a:p>
            <a:r>
              <a:rPr lang="de-DE" dirty="0"/>
              <a:t>Regelwerksprüfung der KV</a:t>
            </a:r>
          </a:p>
        </p:txBody>
      </p:sp>
      <p:sp>
        <p:nvSpPr>
          <p:cNvPr id="3" name="Textplatzhalter 2">
            <a:extLst>
              <a:ext uri="{FF2B5EF4-FFF2-40B4-BE49-F238E27FC236}">
                <a16:creationId xmlns:a16="http://schemas.microsoft.com/office/drawing/2014/main" id="{D7BF7749-6140-90F8-9AE3-2F6ADA79062C}"/>
              </a:ext>
            </a:extLst>
          </p:cNvPr>
          <p:cNvSpPr>
            <a:spLocks noGrp="1"/>
          </p:cNvSpPr>
          <p:nvPr>
            <p:ph type="body" sz="quarter" idx="20"/>
          </p:nvPr>
        </p:nvSpPr>
        <p:spPr/>
        <p:txBody>
          <a:bodyPr/>
          <a:lstStyle/>
          <a:p>
            <a:endParaRPr lang="de-DE" dirty="0"/>
          </a:p>
        </p:txBody>
      </p:sp>
      <p:sp>
        <p:nvSpPr>
          <p:cNvPr id="4" name="Inhaltsplatzhalter 3">
            <a:extLst>
              <a:ext uri="{FF2B5EF4-FFF2-40B4-BE49-F238E27FC236}">
                <a16:creationId xmlns:a16="http://schemas.microsoft.com/office/drawing/2014/main" id="{2F3F4319-14D7-62EC-D6C7-9074DEE658C6}"/>
              </a:ext>
            </a:extLst>
          </p:cNvPr>
          <p:cNvSpPr>
            <a:spLocks noGrp="1"/>
          </p:cNvSpPr>
          <p:nvPr>
            <p:ph sz="quarter" idx="17"/>
          </p:nvPr>
        </p:nvSpPr>
        <p:spPr>
          <a:xfrm>
            <a:off x="379185" y="1451427"/>
            <a:ext cx="11428538" cy="1716646"/>
          </a:xfrm>
        </p:spPr>
        <p:txBody>
          <a:bodyPr/>
          <a:lstStyle/>
          <a:p>
            <a:pPr marL="285750" indent="-285750">
              <a:buFont typeface="Wingdings" panose="05000000000000000000" pitchFamily="2" charset="2"/>
              <a:buChar char="§"/>
            </a:pPr>
            <a:r>
              <a:rPr lang="de-DE" dirty="0"/>
              <a:t>Es gibt bei allen § 140a -Verträgen eine Regelwerksprüfung seitens der KV. Aufgrund dieser Prüfung werden Leistungen, die sich im GZK befinden und bei 140a Patienten über die KV abgerechnet werden direkt aus der KV Abrechnung gestrichen.</a:t>
            </a:r>
          </a:p>
          <a:p>
            <a:pPr marL="285750" indent="-285750">
              <a:buFont typeface="Wingdings" panose="05000000000000000000" pitchFamily="2" charset="2"/>
              <a:buChar char="§"/>
            </a:pPr>
            <a:r>
              <a:rPr lang="de-DE" dirty="0"/>
              <a:t>In diesem Fall können Sie den Behandlungsfall innerhalb von 12 Monaten nach Ende des Leistungsquartals elektronisch über die Vertragssoftware nachabrechnen, damit eine Vergütung der Leistungen stattfinden kann.</a:t>
            </a:r>
          </a:p>
          <a:p>
            <a:pPr lvl="5"/>
            <a:endParaRPr lang="de-DE" dirty="0"/>
          </a:p>
        </p:txBody>
      </p:sp>
      <p:sp>
        <p:nvSpPr>
          <p:cNvPr id="5" name="Foliennummernplatzhalter 4">
            <a:extLst>
              <a:ext uri="{FF2B5EF4-FFF2-40B4-BE49-F238E27FC236}">
                <a16:creationId xmlns:a16="http://schemas.microsoft.com/office/drawing/2014/main" id="{F0037A15-563B-93C6-1298-7668E0F37E1E}"/>
              </a:ext>
            </a:extLst>
          </p:cNvPr>
          <p:cNvSpPr>
            <a:spLocks noGrp="1"/>
          </p:cNvSpPr>
          <p:nvPr>
            <p:ph type="sldNum" sz="quarter" idx="16"/>
          </p:nvPr>
        </p:nvSpPr>
        <p:spPr/>
        <p:txBody>
          <a:bodyPr/>
          <a:lstStyle/>
          <a:p>
            <a:fld id="{563F8326-2D3F-44D0-8A27-327B93DAAA3E}" type="slidenum">
              <a:rPr lang="de-DE" smtClean="0"/>
              <a:pPr/>
              <a:t>66</a:t>
            </a:fld>
            <a:endParaRPr lang="de-DE"/>
          </a:p>
        </p:txBody>
      </p:sp>
      <p:sp>
        <p:nvSpPr>
          <p:cNvPr id="8" name="Fußzeilenplatzhalter 5">
            <a:extLst>
              <a:ext uri="{FF2B5EF4-FFF2-40B4-BE49-F238E27FC236}">
                <a16:creationId xmlns:a16="http://schemas.microsoft.com/office/drawing/2014/main" id="{7422D384-AD4A-8182-3E20-E3AC4D9E9909}"/>
              </a:ext>
            </a:extLst>
          </p:cNvPr>
          <p:cNvSpPr>
            <a:spLocks noGrp="1"/>
          </p:cNvSpPr>
          <p:nvPr>
            <p:ph type="ftr" sz="quarter" idx="15"/>
          </p:nvPr>
        </p:nvSpPr>
        <p:spPr>
          <a:xfrm>
            <a:off x="5384846" y="6507057"/>
            <a:ext cx="1422307" cy="180000"/>
          </a:xfrm>
        </p:spPr>
        <p:txBody>
          <a:bodyPr/>
          <a:lstStyle/>
          <a:p>
            <a:r>
              <a:rPr lang="de-DE" dirty="0"/>
              <a:t>Vertragsschulung Pneumologie</a:t>
            </a:r>
          </a:p>
        </p:txBody>
      </p:sp>
      <p:sp>
        <p:nvSpPr>
          <p:cNvPr id="10" name="Fußzeilenplatzhalter 5">
            <a:extLst>
              <a:ext uri="{FF2B5EF4-FFF2-40B4-BE49-F238E27FC236}">
                <a16:creationId xmlns:a16="http://schemas.microsoft.com/office/drawing/2014/main" id="{1FD3BA00-92AA-4F61-4160-669DD506C8B3}"/>
              </a:ext>
            </a:extLst>
          </p:cNvPr>
          <p:cNvSpPr txBox="1">
            <a:spLocks/>
          </p:cNvSpPr>
          <p:nvPr/>
        </p:nvSpPr>
        <p:spPr>
          <a:xfrm>
            <a:off x="928555" y="6507057"/>
            <a:ext cx="1422307" cy="180000"/>
          </a:xfrm>
          <a:prstGeom prst="rect">
            <a:avLst/>
          </a:prstGeom>
        </p:spPr>
        <p:txBody>
          <a:bodyPr vert="horz" lIns="0" tIns="0" rIns="0" bIns="0" rtlCol="0" anchor="t"/>
          <a:lstStyle>
            <a:defPPr>
              <a:defRPr lang="de-DE"/>
            </a:defPPr>
            <a:lvl1pPr marL="0" algn="l" defTabSz="914400" rtl="0" eaLnBrk="1" latinLnBrk="0" hangingPunct="1">
              <a:defRPr sz="800" kern="1200">
                <a:solidFill>
                  <a:schemeClr val="tx2"/>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7417286-CD27-4536-AB02-35836954B47B}" type="datetime1">
              <a:rPr lang="de-DE"/>
              <a:t>02.10.2026</a:t>
            </a:fld>
            <a:endParaRPr lang="de-DE" dirty="0"/>
          </a:p>
        </p:txBody>
      </p:sp>
      <p:sp>
        <p:nvSpPr>
          <p:cNvPr id="6" name="Ellipse 5">
            <a:extLst>
              <a:ext uri="{FF2B5EF4-FFF2-40B4-BE49-F238E27FC236}">
                <a16:creationId xmlns:a16="http://schemas.microsoft.com/office/drawing/2014/main" id="{9DC5BAD3-1E54-1184-B27A-72C14101B37E}"/>
              </a:ext>
            </a:extLst>
          </p:cNvPr>
          <p:cNvSpPr/>
          <p:nvPr/>
        </p:nvSpPr>
        <p:spPr>
          <a:xfrm>
            <a:off x="10548000" y="5040000"/>
            <a:ext cx="1260000" cy="1260000"/>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lIns="54000" tIns="10800" rIns="54000" bIns="10800" rtlCol="0" anchor="ctr"/>
          <a:lstStyle/>
          <a:p>
            <a:pPr algn="ctr">
              <a:spcAft>
                <a:spcPts val="600"/>
              </a:spcAft>
            </a:pPr>
            <a:endParaRPr lang="de-DE" sz="1600" b="1" cap="all" dirty="0"/>
          </a:p>
        </p:txBody>
      </p:sp>
      <p:pic>
        <p:nvPicPr>
          <p:cNvPr id="11" name="Grafik 10" descr="Verbunden Silhouette">
            <a:extLst>
              <a:ext uri="{FF2B5EF4-FFF2-40B4-BE49-F238E27FC236}">
                <a16:creationId xmlns:a16="http://schemas.microsoft.com/office/drawing/2014/main" id="{4A472EE2-B955-3F83-F1A7-667A48A0C64F}"/>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0720800" y="5212800"/>
            <a:ext cx="914400" cy="914400"/>
          </a:xfrm>
          <a:prstGeom prst="rect">
            <a:avLst/>
          </a:prstGeom>
        </p:spPr>
      </p:pic>
      <p:sp>
        <p:nvSpPr>
          <p:cNvPr id="7" name="Rechteck 6">
            <a:extLst>
              <a:ext uri="{FF2B5EF4-FFF2-40B4-BE49-F238E27FC236}">
                <a16:creationId xmlns:a16="http://schemas.microsoft.com/office/drawing/2014/main" id="{FACFEA0D-B414-7223-E71C-AF2BD82FCE1C}"/>
              </a:ext>
            </a:extLst>
          </p:cNvPr>
          <p:cNvSpPr/>
          <p:nvPr/>
        </p:nvSpPr>
        <p:spPr>
          <a:xfrm>
            <a:off x="1354815" y="3340873"/>
            <a:ext cx="9477278" cy="910869"/>
          </a:xfrm>
          <a:prstGeom prst="rect">
            <a:avLst/>
          </a:prstGeom>
          <a:noFill/>
          <a:ln w="28575">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lIns="72000" tIns="72000" rIns="72000" bIns="72000" rtlCol="0" anchor="ctr"/>
          <a:lstStyle/>
          <a:p>
            <a:pPr>
              <a:spcAft>
                <a:spcPts val="600"/>
              </a:spcAft>
            </a:pPr>
            <a:r>
              <a:rPr lang="de-DE" sz="1600" b="1" dirty="0">
                <a:solidFill>
                  <a:schemeClr val="tx2"/>
                </a:solidFill>
              </a:rPr>
              <a:t>Bitte beachten Sie: </a:t>
            </a:r>
            <a:r>
              <a:rPr lang="de-DE" sz="1600" dirty="0">
                <a:solidFill>
                  <a:schemeClr val="tx2"/>
                </a:solidFill>
              </a:rPr>
              <a:t>In den meisten Fällen wird nicht der gesamte Fall von der KV abgewiesen. Bitte stellen Sie vor einer Nachabrechnung über den Vertrag sicher, dass für diesen Patienten </a:t>
            </a:r>
            <a:r>
              <a:rPr lang="de-DE" sz="1600" u="sng" dirty="0">
                <a:solidFill>
                  <a:schemeClr val="tx2"/>
                </a:solidFill>
              </a:rPr>
              <a:t>keine</a:t>
            </a:r>
            <a:r>
              <a:rPr lang="de-DE" sz="1600" dirty="0">
                <a:solidFill>
                  <a:schemeClr val="tx2"/>
                </a:solidFill>
              </a:rPr>
              <a:t> Leistungen  von der KV vergütet wurden.</a:t>
            </a:r>
          </a:p>
        </p:txBody>
      </p:sp>
      <p:pic>
        <p:nvPicPr>
          <p:cNvPr id="9" name="Grafik 8" descr="Warnung Silhouette">
            <a:extLst>
              <a:ext uri="{FF2B5EF4-FFF2-40B4-BE49-F238E27FC236}">
                <a16:creationId xmlns:a16="http://schemas.microsoft.com/office/drawing/2014/main" id="{9A4261F0-E88D-2EF0-2CEC-D9EC287EDF2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40415" y="3337342"/>
            <a:ext cx="914400" cy="914400"/>
          </a:xfrm>
          <a:prstGeom prst="rect">
            <a:avLst/>
          </a:prstGeom>
        </p:spPr>
      </p:pic>
    </p:spTree>
    <p:extLst>
      <p:ext uri="{BB962C8B-B14F-4D97-AF65-F5344CB8AC3E}">
        <p14:creationId xmlns:p14="http://schemas.microsoft.com/office/powerpoint/2010/main" val="3027175612"/>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D08809-1B1C-73E8-5BDA-2D06EF40569F}"/>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1322E399-1398-DC99-1AE5-FC4D1B50F296}"/>
              </a:ext>
            </a:extLst>
          </p:cNvPr>
          <p:cNvSpPr>
            <a:spLocks noGrp="1"/>
          </p:cNvSpPr>
          <p:nvPr>
            <p:ph type="title"/>
          </p:nvPr>
        </p:nvSpPr>
        <p:spPr/>
        <p:txBody>
          <a:bodyPr/>
          <a:lstStyle/>
          <a:p>
            <a:r>
              <a:rPr lang="de-DE" dirty="0"/>
              <a:t>Auszahlungsprozess</a:t>
            </a:r>
          </a:p>
        </p:txBody>
      </p:sp>
      <p:sp>
        <p:nvSpPr>
          <p:cNvPr id="3" name="Textplatzhalter 2">
            <a:extLst>
              <a:ext uri="{FF2B5EF4-FFF2-40B4-BE49-F238E27FC236}">
                <a16:creationId xmlns:a16="http://schemas.microsoft.com/office/drawing/2014/main" id="{CFA8F255-C34C-ECA8-AD21-D8905725A07C}"/>
              </a:ext>
            </a:extLst>
          </p:cNvPr>
          <p:cNvSpPr>
            <a:spLocks noGrp="1"/>
          </p:cNvSpPr>
          <p:nvPr>
            <p:ph type="body" sz="quarter" idx="20"/>
          </p:nvPr>
        </p:nvSpPr>
        <p:spPr/>
        <p:txBody>
          <a:bodyPr/>
          <a:lstStyle/>
          <a:p>
            <a:endParaRPr lang="de-DE" dirty="0"/>
          </a:p>
        </p:txBody>
      </p:sp>
      <p:sp>
        <p:nvSpPr>
          <p:cNvPr id="4" name="Inhaltsplatzhalter 3">
            <a:extLst>
              <a:ext uri="{FF2B5EF4-FFF2-40B4-BE49-F238E27FC236}">
                <a16:creationId xmlns:a16="http://schemas.microsoft.com/office/drawing/2014/main" id="{B4B2F749-23BB-A5B9-E1CB-CC1BDF59825F}"/>
              </a:ext>
            </a:extLst>
          </p:cNvPr>
          <p:cNvSpPr>
            <a:spLocks noGrp="1"/>
          </p:cNvSpPr>
          <p:nvPr>
            <p:ph sz="quarter" idx="17"/>
          </p:nvPr>
        </p:nvSpPr>
        <p:spPr>
          <a:xfrm>
            <a:off x="379185" y="1451427"/>
            <a:ext cx="11428538" cy="1716646"/>
          </a:xfrm>
        </p:spPr>
        <p:txBody>
          <a:bodyPr/>
          <a:lstStyle/>
          <a:p>
            <a:pPr marL="285750" indent="-285750">
              <a:buFont typeface="Wingdings" panose="05000000000000000000" pitchFamily="2" charset="2"/>
              <a:buChar char="§"/>
            </a:pPr>
            <a:r>
              <a:rPr lang="de-DE" dirty="0"/>
              <a:t>Die Auszahlung erfolgt in zwei Schritten:</a:t>
            </a:r>
          </a:p>
          <a:p>
            <a:pPr marL="501750" lvl="1" indent="-285750"/>
            <a:r>
              <a:rPr lang="de-DE" b="1" dirty="0"/>
              <a:t>Abschlagszahlungen</a:t>
            </a:r>
            <a:r>
              <a:rPr lang="de-DE" dirty="0"/>
              <a:t> und</a:t>
            </a:r>
          </a:p>
          <a:p>
            <a:pPr marL="501750" lvl="1" indent="-285750"/>
            <a:r>
              <a:rPr lang="de-DE" b="1" dirty="0"/>
              <a:t>Schlusszahlung</a:t>
            </a:r>
          </a:p>
          <a:p>
            <a:pPr marL="285750" indent="-285750">
              <a:buFont typeface="Wingdings" panose="05000000000000000000" pitchFamily="2" charset="2"/>
              <a:buChar char="§"/>
            </a:pPr>
            <a:r>
              <a:rPr lang="de-DE" dirty="0"/>
              <a:t>Die Abschlagszahlungen erfolgen monatlich in Höhe von max. 19,50 € pro Grundpauschale P1</a:t>
            </a:r>
          </a:p>
          <a:p>
            <a:pPr marL="285750" indent="-285750">
              <a:buFont typeface="Wingdings" panose="05000000000000000000" pitchFamily="2" charset="2"/>
              <a:buChar char="§"/>
            </a:pPr>
            <a:r>
              <a:rPr lang="de-DE" dirty="0"/>
              <a:t>Die Berechnung der Abschlagszahlungen erfolgt anhand der Abrechnungsdaten des Vorquartals</a:t>
            </a:r>
          </a:p>
          <a:p>
            <a:pPr marL="285750" indent="-285750">
              <a:buFont typeface="Wingdings" panose="05000000000000000000" pitchFamily="2" charset="2"/>
              <a:buChar char="§"/>
            </a:pPr>
            <a:r>
              <a:rPr lang="de-DE" dirty="0"/>
              <a:t>Die Schlusszahlung erfolgt ca. 10 Wochen nach dem Abrechnungsstichtag</a:t>
            </a:r>
          </a:p>
          <a:p>
            <a:pPr lvl="5"/>
            <a:endParaRPr lang="de-DE" dirty="0"/>
          </a:p>
        </p:txBody>
      </p:sp>
      <p:sp>
        <p:nvSpPr>
          <p:cNvPr id="5" name="Foliennummernplatzhalter 4">
            <a:extLst>
              <a:ext uri="{FF2B5EF4-FFF2-40B4-BE49-F238E27FC236}">
                <a16:creationId xmlns:a16="http://schemas.microsoft.com/office/drawing/2014/main" id="{4D112C73-875B-4ACF-CEE4-0EC4966FAA0E}"/>
              </a:ext>
            </a:extLst>
          </p:cNvPr>
          <p:cNvSpPr>
            <a:spLocks noGrp="1"/>
          </p:cNvSpPr>
          <p:nvPr>
            <p:ph type="sldNum" sz="quarter" idx="16"/>
          </p:nvPr>
        </p:nvSpPr>
        <p:spPr/>
        <p:txBody>
          <a:bodyPr/>
          <a:lstStyle/>
          <a:p>
            <a:fld id="{563F8326-2D3F-44D0-8A27-327B93DAAA3E}" type="slidenum">
              <a:rPr lang="de-DE" smtClean="0"/>
              <a:pPr/>
              <a:t>67</a:t>
            </a:fld>
            <a:endParaRPr lang="de-DE"/>
          </a:p>
        </p:txBody>
      </p:sp>
      <p:sp>
        <p:nvSpPr>
          <p:cNvPr id="8" name="Fußzeilenplatzhalter 5">
            <a:extLst>
              <a:ext uri="{FF2B5EF4-FFF2-40B4-BE49-F238E27FC236}">
                <a16:creationId xmlns:a16="http://schemas.microsoft.com/office/drawing/2014/main" id="{67CE7CEB-B871-7EFE-061C-754D2C17EE6A}"/>
              </a:ext>
            </a:extLst>
          </p:cNvPr>
          <p:cNvSpPr>
            <a:spLocks noGrp="1"/>
          </p:cNvSpPr>
          <p:nvPr>
            <p:ph type="ftr" sz="quarter" idx="15"/>
          </p:nvPr>
        </p:nvSpPr>
        <p:spPr>
          <a:xfrm>
            <a:off x="5384846" y="6507057"/>
            <a:ext cx="1422307" cy="180000"/>
          </a:xfrm>
        </p:spPr>
        <p:txBody>
          <a:bodyPr/>
          <a:lstStyle/>
          <a:p>
            <a:r>
              <a:rPr lang="de-DE" dirty="0"/>
              <a:t>Vertragsschulung Pneumologie</a:t>
            </a:r>
          </a:p>
        </p:txBody>
      </p:sp>
      <p:sp>
        <p:nvSpPr>
          <p:cNvPr id="10" name="Fußzeilenplatzhalter 5">
            <a:extLst>
              <a:ext uri="{FF2B5EF4-FFF2-40B4-BE49-F238E27FC236}">
                <a16:creationId xmlns:a16="http://schemas.microsoft.com/office/drawing/2014/main" id="{15F7490E-A4BF-C006-2106-B652013C3481}"/>
              </a:ext>
            </a:extLst>
          </p:cNvPr>
          <p:cNvSpPr txBox="1">
            <a:spLocks/>
          </p:cNvSpPr>
          <p:nvPr/>
        </p:nvSpPr>
        <p:spPr>
          <a:xfrm>
            <a:off x="928555" y="6507057"/>
            <a:ext cx="1422307" cy="180000"/>
          </a:xfrm>
          <a:prstGeom prst="rect">
            <a:avLst/>
          </a:prstGeom>
        </p:spPr>
        <p:txBody>
          <a:bodyPr vert="horz" lIns="0" tIns="0" rIns="0" bIns="0" rtlCol="0" anchor="t"/>
          <a:lstStyle>
            <a:defPPr>
              <a:defRPr lang="de-DE"/>
            </a:defPPr>
            <a:lvl1pPr marL="0" algn="l" defTabSz="914400" rtl="0" eaLnBrk="1" latinLnBrk="0" hangingPunct="1">
              <a:defRPr sz="800" kern="1200">
                <a:solidFill>
                  <a:schemeClr val="tx2"/>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7417286-CD27-4536-AB02-35836954B47B}" type="datetime1">
              <a:rPr lang="de-DE"/>
              <a:t>02.10.2026</a:t>
            </a:fld>
            <a:endParaRPr lang="de-DE" dirty="0"/>
          </a:p>
        </p:txBody>
      </p:sp>
      <p:sp>
        <p:nvSpPr>
          <p:cNvPr id="6" name="Ellipse 5">
            <a:extLst>
              <a:ext uri="{FF2B5EF4-FFF2-40B4-BE49-F238E27FC236}">
                <a16:creationId xmlns:a16="http://schemas.microsoft.com/office/drawing/2014/main" id="{1EE1080D-0299-3F39-3143-1E56FB215E87}"/>
              </a:ext>
            </a:extLst>
          </p:cNvPr>
          <p:cNvSpPr/>
          <p:nvPr/>
        </p:nvSpPr>
        <p:spPr>
          <a:xfrm>
            <a:off x="10548000" y="5040000"/>
            <a:ext cx="1260000" cy="1260000"/>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lIns="54000" tIns="10800" rIns="54000" bIns="10800" rtlCol="0" anchor="ctr"/>
          <a:lstStyle/>
          <a:p>
            <a:pPr algn="ctr">
              <a:spcAft>
                <a:spcPts val="600"/>
              </a:spcAft>
            </a:pPr>
            <a:endParaRPr lang="de-DE" sz="1600" b="1" cap="all" dirty="0"/>
          </a:p>
        </p:txBody>
      </p:sp>
      <p:pic>
        <p:nvPicPr>
          <p:cNvPr id="9" name="Grafik 8" descr="Münzen Silhouette">
            <a:extLst>
              <a:ext uri="{FF2B5EF4-FFF2-40B4-BE49-F238E27FC236}">
                <a16:creationId xmlns:a16="http://schemas.microsoft.com/office/drawing/2014/main" id="{1841409A-F1BF-9209-6FC5-F9ED315F539C}"/>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0720800" y="5212800"/>
            <a:ext cx="914400" cy="914400"/>
          </a:xfrm>
          <a:prstGeom prst="rect">
            <a:avLst/>
          </a:prstGeom>
        </p:spPr>
      </p:pic>
    </p:spTree>
    <p:extLst>
      <p:ext uri="{BB962C8B-B14F-4D97-AF65-F5344CB8AC3E}">
        <p14:creationId xmlns:p14="http://schemas.microsoft.com/office/powerpoint/2010/main" val="3829179308"/>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CBC2BB-220E-3907-B4D5-57E5E8954878}"/>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0FF91096-1167-F1E8-7FFB-3F3FE1935CDD}"/>
              </a:ext>
            </a:extLst>
          </p:cNvPr>
          <p:cNvSpPr>
            <a:spLocks noGrp="1"/>
          </p:cNvSpPr>
          <p:nvPr>
            <p:ph type="title"/>
          </p:nvPr>
        </p:nvSpPr>
        <p:spPr/>
        <p:txBody>
          <a:bodyPr/>
          <a:lstStyle/>
          <a:p>
            <a:r>
              <a:rPr lang="de-DE" dirty="0"/>
              <a:t>Kostenübersicht</a:t>
            </a:r>
          </a:p>
        </p:txBody>
      </p:sp>
      <p:sp>
        <p:nvSpPr>
          <p:cNvPr id="3" name="Textplatzhalter 2">
            <a:extLst>
              <a:ext uri="{FF2B5EF4-FFF2-40B4-BE49-F238E27FC236}">
                <a16:creationId xmlns:a16="http://schemas.microsoft.com/office/drawing/2014/main" id="{FC1D5096-FA3F-856B-6997-5EE140A87865}"/>
              </a:ext>
            </a:extLst>
          </p:cNvPr>
          <p:cNvSpPr>
            <a:spLocks noGrp="1"/>
          </p:cNvSpPr>
          <p:nvPr>
            <p:ph type="body" sz="quarter" idx="20"/>
          </p:nvPr>
        </p:nvSpPr>
        <p:spPr/>
        <p:txBody>
          <a:bodyPr/>
          <a:lstStyle/>
          <a:p>
            <a:endParaRPr lang="de-DE" dirty="0"/>
          </a:p>
        </p:txBody>
      </p:sp>
      <p:sp>
        <p:nvSpPr>
          <p:cNvPr id="5" name="Foliennummernplatzhalter 4">
            <a:extLst>
              <a:ext uri="{FF2B5EF4-FFF2-40B4-BE49-F238E27FC236}">
                <a16:creationId xmlns:a16="http://schemas.microsoft.com/office/drawing/2014/main" id="{3A3BCADA-489C-99E7-FA4C-7D3413C922A3}"/>
              </a:ext>
            </a:extLst>
          </p:cNvPr>
          <p:cNvSpPr>
            <a:spLocks noGrp="1"/>
          </p:cNvSpPr>
          <p:nvPr>
            <p:ph type="sldNum" sz="quarter" idx="16"/>
          </p:nvPr>
        </p:nvSpPr>
        <p:spPr/>
        <p:txBody>
          <a:bodyPr/>
          <a:lstStyle/>
          <a:p>
            <a:fld id="{563F8326-2D3F-44D0-8A27-327B93DAAA3E}" type="slidenum">
              <a:rPr lang="de-DE" smtClean="0"/>
              <a:pPr/>
              <a:t>68</a:t>
            </a:fld>
            <a:endParaRPr lang="de-DE"/>
          </a:p>
        </p:txBody>
      </p:sp>
      <p:sp>
        <p:nvSpPr>
          <p:cNvPr id="8" name="Fußzeilenplatzhalter 5">
            <a:extLst>
              <a:ext uri="{FF2B5EF4-FFF2-40B4-BE49-F238E27FC236}">
                <a16:creationId xmlns:a16="http://schemas.microsoft.com/office/drawing/2014/main" id="{391DC000-03C0-FD7A-F891-760498AEA3AD}"/>
              </a:ext>
            </a:extLst>
          </p:cNvPr>
          <p:cNvSpPr>
            <a:spLocks noGrp="1"/>
          </p:cNvSpPr>
          <p:nvPr>
            <p:ph type="ftr" sz="quarter" idx="15"/>
          </p:nvPr>
        </p:nvSpPr>
        <p:spPr>
          <a:xfrm>
            <a:off x="5384846" y="6507057"/>
            <a:ext cx="1422307" cy="180000"/>
          </a:xfrm>
        </p:spPr>
        <p:txBody>
          <a:bodyPr/>
          <a:lstStyle/>
          <a:p>
            <a:r>
              <a:rPr lang="de-DE" dirty="0"/>
              <a:t>Vertragsschulung Pneumologie</a:t>
            </a:r>
          </a:p>
        </p:txBody>
      </p:sp>
      <p:sp>
        <p:nvSpPr>
          <p:cNvPr id="10" name="Fußzeilenplatzhalter 5">
            <a:extLst>
              <a:ext uri="{FF2B5EF4-FFF2-40B4-BE49-F238E27FC236}">
                <a16:creationId xmlns:a16="http://schemas.microsoft.com/office/drawing/2014/main" id="{D770B461-B402-10BE-3E6C-D0C51F35138C}"/>
              </a:ext>
            </a:extLst>
          </p:cNvPr>
          <p:cNvSpPr txBox="1">
            <a:spLocks/>
          </p:cNvSpPr>
          <p:nvPr/>
        </p:nvSpPr>
        <p:spPr>
          <a:xfrm>
            <a:off x="928555" y="6507057"/>
            <a:ext cx="1422307" cy="180000"/>
          </a:xfrm>
          <a:prstGeom prst="rect">
            <a:avLst/>
          </a:prstGeom>
        </p:spPr>
        <p:txBody>
          <a:bodyPr vert="horz" lIns="0" tIns="0" rIns="0" bIns="0" rtlCol="0" anchor="t"/>
          <a:lstStyle>
            <a:defPPr>
              <a:defRPr lang="de-DE"/>
            </a:defPPr>
            <a:lvl1pPr marL="0" algn="l" defTabSz="914400" rtl="0" eaLnBrk="1" latinLnBrk="0" hangingPunct="1">
              <a:defRPr sz="800" kern="1200">
                <a:solidFill>
                  <a:schemeClr val="tx2"/>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7417286-CD27-4536-AB02-35836954B47B}" type="datetime1">
              <a:rPr lang="de-DE"/>
              <a:t>02.10.2026</a:t>
            </a:fld>
            <a:endParaRPr lang="de-DE" dirty="0"/>
          </a:p>
        </p:txBody>
      </p:sp>
      <p:sp>
        <p:nvSpPr>
          <p:cNvPr id="6" name="Ellipse 5">
            <a:extLst>
              <a:ext uri="{FF2B5EF4-FFF2-40B4-BE49-F238E27FC236}">
                <a16:creationId xmlns:a16="http://schemas.microsoft.com/office/drawing/2014/main" id="{42F3C6A6-1C1F-2FCE-A6BE-3BF40B5E0F76}"/>
              </a:ext>
            </a:extLst>
          </p:cNvPr>
          <p:cNvSpPr/>
          <p:nvPr/>
        </p:nvSpPr>
        <p:spPr>
          <a:xfrm>
            <a:off x="10548000" y="5040000"/>
            <a:ext cx="1260000" cy="1260000"/>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lIns="54000" tIns="10800" rIns="54000" bIns="10800" rtlCol="0" anchor="ctr"/>
          <a:lstStyle/>
          <a:p>
            <a:pPr algn="ctr">
              <a:spcAft>
                <a:spcPts val="600"/>
              </a:spcAft>
            </a:pPr>
            <a:endParaRPr lang="de-DE" sz="1600" b="1" cap="all" dirty="0"/>
          </a:p>
        </p:txBody>
      </p:sp>
      <p:pic>
        <p:nvPicPr>
          <p:cNvPr id="11" name="Grafik 10" descr="Verbunden Silhouette">
            <a:extLst>
              <a:ext uri="{FF2B5EF4-FFF2-40B4-BE49-F238E27FC236}">
                <a16:creationId xmlns:a16="http://schemas.microsoft.com/office/drawing/2014/main" id="{F610B76C-D99E-BE04-4B84-36443EE344B4}"/>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0720800" y="5212800"/>
            <a:ext cx="914400" cy="914400"/>
          </a:xfrm>
          <a:prstGeom prst="rect">
            <a:avLst/>
          </a:prstGeom>
        </p:spPr>
      </p:pic>
      <p:sp>
        <p:nvSpPr>
          <p:cNvPr id="12" name="Textplatzhalter 3">
            <a:extLst>
              <a:ext uri="{FF2B5EF4-FFF2-40B4-BE49-F238E27FC236}">
                <a16:creationId xmlns:a16="http://schemas.microsoft.com/office/drawing/2014/main" id="{E39DC85B-C2F4-EB23-6F93-24341BEFF932}"/>
              </a:ext>
            </a:extLst>
          </p:cNvPr>
          <p:cNvSpPr txBox="1">
            <a:spLocks/>
          </p:cNvSpPr>
          <p:nvPr/>
        </p:nvSpPr>
        <p:spPr>
          <a:xfrm>
            <a:off x="371475" y="1447256"/>
            <a:ext cx="11448000" cy="468630"/>
          </a:xfrm>
          <a:prstGeom prst="rect">
            <a:avLst/>
          </a:prstGeom>
          <a:solidFill>
            <a:schemeClr val="accent3"/>
          </a:solidFill>
        </p:spPr>
        <p:txBody>
          <a:bodyPr/>
          <a:lstStyle>
            <a:lvl1pPr marL="0" indent="0" algn="l" defTabSz="914400" rtl="0" eaLnBrk="1" latinLnBrk="0" hangingPunct="1">
              <a:lnSpc>
                <a:spcPct val="100000"/>
              </a:lnSpc>
              <a:spcBef>
                <a:spcPts val="0"/>
              </a:spcBef>
              <a:spcAft>
                <a:spcPts val="400"/>
              </a:spcAft>
              <a:buFont typeface="Arial" panose="020B0604020202020204" pitchFamily="34" charset="0"/>
              <a:buNone/>
              <a:defRPr sz="1600" kern="1200">
                <a:solidFill>
                  <a:schemeClr val="tx2"/>
                </a:solidFill>
                <a:latin typeface="+mn-lt"/>
                <a:ea typeface="+mn-ea"/>
                <a:cs typeface="+mn-cs"/>
              </a:defRPr>
            </a:lvl1pPr>
            <a:lvl2pPr marL="216000" indent="-216000" algn="l" defTabSz="914400" rtl="0" eaLnBrk="1" latinLnBrk="0" hangingPunct="1">
              <a:lnSpc>
                <a:spcPct val="100000"/>
              </a:lnSpc>
              <a:spcBef>
                <a:spcPts val="0"/>
              </a:spcBef>
              <a:spcAft>
                <a:spcPts val="400"/>
              </a:spcAft>
              <a:buClr>
                <a:schemeClr val="tx2"/>
              </a:buClr>
              <a:buSzPct val="100000"/>
              <a:buFont typeface="Wingdings" panose="05000000000000000000" pitchFamily="2" charset="2"/>
              <a:buChar char="§"/>
              <a:defRPr sz="1600" kern="1200">
                <a:solidFill>
                  <a:schemeClr val="tx2"/>
                </a:solidFill>
                <a:latin typeface="+mn-lt"/>
                <a:ea typeface="+mn-ea"/>
                <a:cs typeface="+mn-cs"/>
              </a:defRPr>
            </a:lvl2pPr>
            <a:lvl3pPr marL="432000" indent="-216000" algn="l" defTabSz="914400" rtl="0" eaLnBrk="1" latinLnBrk="0" hangingPunct="1">
              <a:lnSpc>
                <a:spcPct val="100000"/>
              </a:lnSpc>
              <a:spcBef>
                <a:spcPts val="0"/>
              </a:spcBef>
              <a:spcAft>
                <a:spcPts val="400"/>
              </a:spcAft>
              <a:buClr>
                <a:schemeClr val="tx2"/>
              </a:buClr>
              <a:buSzPct val="120000"/>
              <a:buFont typeface="Symbol" panose="05050102010706020507" pitchFamily="18" charset="2"/>
              <a:buChar char="-"/>
              <a:defRPr sz="1600" kern="1200">
                <a:solidFill>
                  <a:schemeClr val="tx2"/>
                </a:solidFill>
                <a:latin typeface="+mn-lt"/>
                <a:ea typeface="+mn-ea"/>
                <a:cs typeface="+mn-cs"/>
              </a:defRPr>
            </a:lvl3pPr>
            <a:lvl4pPr marL="216000" indent="-216000" algn="l" defTabSz="914400" rtl="0" eaLnBrk="1" latinLnBrk="0" hangingPunct="1">
              <a:lnSpc>
                <a:spcPct val="100000"/>
              </a:lnSpc>
              <a:spcBef>
                <a:spcPts val="0"/>
              </a:spcBef>
              <a:spcAft>
                <a:spcPts val="400"/>
              </a:spcAft>
              <a:buClr>
                <a:schemeClr val="accent2"/>
              </a:buClr>
              <a:buSzPct val="175000"/>
              <a:buFont typeface="Arial" panose="020B0604020202020204" pitchFamily="34" charset="0"/>
              <a:buChar char="*"/>
              <a:defRPr sz="1600" kern="1200">
                <a:solidFill>
                  <a:schemeClr val="tx2"/>
                </a:solidFill>
                <a:latin typeface="+mn-lt"/>
                <a:ea typeface="+mn-ea"/>
                <a:cs typeface="+mn-cs"/>
              </a:defRPr>
            </a:lvl4pPr>
            <a:lvl5pPr marL="216000" indent="-216000" algn="l" defTabSz="914400" rtl="0" eaLnBrk="1" latinLnBrk="0" hangingPunct="1">
              <a:lnSpc>
                <a:spcPct val="100000"/>
              </a:lnSpc>
              <a:spcBef>
                <a:spcPts val="400"/>
              </a:spcBef>
              <a:spcAft>
                <a:spcPts val="400"/>
              </a:spcAft>
              <a:buClr>
                <a:schemeClr val="accent5"/>
              </a:buClr>
              <a:buSzPct val="140000"/>
              <a:buFont typeface="Wingdings" panose="05000000000000000000" pitchFamily="2" charset="2"/>
              <a:buChar char="ü"/>
              <a:defRPr sz="1600" b="0" kern="1200">
                <a:solidFill>
                  <a:schemeClr val="tx2"/>
                </a:solidFill>
                <a:latin typeface="+mn-lt"/>
                <a:ea typeface="+mn-ea"/>
                <a:cs typeface="+mn-cs"/>
              </a:defRPr>
            </a:lvl5pPr>
            <a:lvl6pPr marL="0" indent="0" algn="l" defTabSz="914400" rtl="0" eaLnBrk="1" latinLnBrk="0" hangingPunct="1">
              <a:lnSpc>
                <a:spcPct val="90000"/>
              </a:lnSpc>
              <a:spcBef>
                <a:spcPts val="500"/>
              </a:spcBef>
              <a:buFontTx/>
              <a:buNone/>
              <a:defRPr sz="1600" b="1" kern="1200">
                <a:solidFill>
                  <a:schemeClr val="tx2"/>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de-DE" b="1" dirty="0">
                <a:solidFill>
                  <a:schemeClr val="bg1"/>
                </a:solidFill>
              </a:rPr>
              <a:t>Einschreibepauschale</a:t>
            </a:r>
          </a:p>
        </p:txBody>
      </p:sp>
      <p:sp>
        <p:nvSpPr>
          <p:cNvPr id="13" name="Inhaltsplatzhalter 4">
            <a:extLst>
              <a:ext uri="{FF2B5EF4-FFF2-40B4-BE49-F238E27FC236}">
                <a16:creationId xmlns:a16="http://schemas.microsoft.com/office/drawing/2014/main" id="{6F7BE4CE-5B3E-BF70-A848-2D56A0509D95}"/>
              </a:ext>
            </a:extLst>
          </p:cNvPr>
          <p:cNvSpPr txBox="1">
            <a:spLocks/>
          </p:cNvSpPr>
          <p:nvPr/>
        </p:nvSpPr>
        <p:spPr>
          <a:xfrm>
            <a:off x="379185" y="2125878"/>
            <a:ext cx="11448000" cy="584190"/>
          </a:xfrm>
          <a:prstGeom prst="rect">
            <a:avLst/>
          </a:prstGeom>
        </p:spPr>
        <p:txBody>
          <a:bodyPr/>
          <a:lstStyle>
            <a:lvl1pPr marL="0" indent="0" algn="l" defTabSz="914400" rtl="0" eaLnBrk="1" latinLnBrk="0" hangingPunct="1">
              <a:lnSpc>
                <a:spcPct val="100000"/>
              </a:lnSpc>
              <a:spcBef>
                <a:spcPts val="0"/>
              </a:spcBef>
              <a:spcAft>
                <a:spcPts val="400"/>
              </a:spcAft>
              <a:buFont typeface="Arial" panose="020B0604020202020204" pitchFamily="34" charset="0"/>
              <a:buNone/>
              <a:defRPr sz="1600" kern="1200">
                <a:solidFill>
                  <a:schemeClr val="tx2"/>
                </a:solidFill>
                <a:latin typeface="+mn-lt"/>
                <a:ea typeface="+mn-ea"/>
                <a:cs typeface="+mn-cs"/>
              </a:defRPr>
            </a:lvl1pPr>
            <a:lvl2pPr marL="216000" indent="-216000" algn="l" defTabSz="914400" rtl="0" eaLnBrk="1" latinLnBrk="0" hangingPunct="1">
              <a:lnSpc>
                <a:spcPct val="100000"/>
              </a:lnSpc>
              <a:spcBef>
                <a:spcPts val="0"/>
              </a:spcBef>
              <a:spcAft>
                <a:spcPts val="400"/>
              </a:spcAft>
              <a:buClr>
                <a:schemeClr val="tx2"/>
              </a:buClr>
              <a:buSzPct val="100000"/>
              <a:buFont typeface="Wingdings" panose="05000000000000000000" pitchFamily="2" charset="2"/>
              <a:buChar char="§"/>
              <a:defRPr sz="1600" kern="1200">
                <a:solidFill>
                  <a:schemeClr val="tx2"/>
                </a:solidFill>
                <a:latin typeface="+mn-lt"/>
                <a:ea typeface="+mn-ea"/>
                <a:cs typeface="+mn-cs"/>
              </a:defRPr>
            </a:lvl2pPr>
            <a:lvl3pPr marL="432000" indent="-216000" algn="l" defTabSz="914400" rtl="0" eaLnBrk="1" latinLnBrk="0" hangingPunct="1">
              <a:lnSpc>
                <a:spcPct val="100000"/>
              </a:lnSpc>
              <a:spcBef>
                <a:spcPts val="0"/>
              </a:spcBef>
              <a:spcAft>
                <a:spcPts val="400"/>
              </a:spcAft>
              <a:buClr>
                <a:schemeClr val="tx2"/>
              </a:buClr>
              <a:buSzPct val="120000"/>
              <a:buFont typeface="Symbol" panose="05050102010706020507" pitchFamily="18" charset="2"/>
              <a:buChar char="-"/>
              <a:defRPr sz="1600" kern="1200">
                <a:solidFill>
                  <a:schemeClr val="tx2"/>
                </a:solidFill>
                <a:latin typeface="+mn-lt"/>
                <a:ea typeface="+mn-ea"/>
                <a:cs typeface="+mn-cs"/>
              </a:defRPr>
            </a:lvl3pPr>
            <a:lvl4pPr marL="216000" indent="-216000" algn="l" defTabSz="914400" rtl="0" eaLnBrk="1" latinLnBrk="0" hangingPunct="1">
              <a:lnSpc>
                <a:spcPct val="100000"/>
              </a:lnSpc>
              <a:spcBef>
                <a:spcPts val="0"/>
              </a:spcBef>
              <a:spcAft>
                <a:spcPts val="400"/>
              </a:spcAft>
              <a:buClr>
                <a:schemeClr val="accent2"/>
              </a:buClr>
              <a:buSzPct val="175000"/>
              <a:buFont typeface="Arial" panose="020B0604020202020204" pitchFamily="34" charset="0"/>
              <a:buChar char="*"/>
              <a:defRPr sz="1600" kern="1200">
                <a:solidFill>
                  <a:schemeClr val="tx2"/>
                </a:solidFill>
                <a:latin typeface="+mn-lt"/>
                <a:ea typeface="+mn-ea"/>
                <a:cs typeface="+mn-cs"/>
              </a:defRPr>
            </a:lvl4pPr>
            <a:lvl5pPr marL="216000" indent="-216000" algn="l" defTabSz="914400" rtl="0" eaLnBrk="1" latinLnBrk="0" hangingPunct="1">
              <a:lnSpc>
                <a:spcPct val="100000"/>
              </a:lnSpc>
              <a:spcBef>
                <a:spcPts val="400"/>
              </a:spcBef>
              <a:spcAft>
                <a:spcPts val="400"/>
              </a:spcAft>
              <a:buClr>
                <a:schemeClr val="accent5"/>
              </a:buClr>
              <a:buSzPct val="140000"/>
              <a:buFont typeface="Wingdings" panose="05000000000000000000" pitchFamily="2" charset="2"/>
              <a:buChar char="ü"/>
              <a:defRPr sz="1600" b="0" kern="1200">
                <a:solidFill>
                  <a:schemeClr val="tx2"/>
                </a:solidFill>
                <a:latin typeface="+mn-lt"/>
                <a:ea typeface="+mn-ea"/>
                <a:cs typeface="+mn-cs"/>
              </a:defRPr>
            </a:lvl5pPr>
            <a:lvl6pPr marL="0" indent="0" algn="l" defTabSz="914400" rtl="0" eaLnBrk="1" latinLnBrk="0" hangingPunct="1">
              <a:lnSpc>
                <a:spcPct val="90000"/>
              </a:lnSpc>
              <a:spcBef>
                <a:spcPts val="500"/>
              </a:spcBef>
              <a:buFontTx/>
              <a:buNone/>
              <a:defRPr sz="1600" b="1" kern="1200">
                <a:solidFill>
                  <a:schemeClr val="tx2"/>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a:buFont typeface="Wingdings" panose="05000000000000000000" pitchFamily="2" charset="2"/>
              <a:buChar char="§"/>
            </a:pPr>
            <a:r>
              <a:rPr lang="de-DE" dirty="0"/>
              <a:t>einmalig </a:t>
            </a:r>
            <a:r>
              <a:rPr lang="de-DE" b="1" dirty="0"/>
              <a:t>357 € </a:t>
            </a:r>
            <a:r>
              <a:rPr lang="de-DE" dirty="0"/>
              <a:t>pro Vertragsteilnahme (max. 714 € pro HBSNR)</a:t>
            </a:r>
          </a:p>
          <a:p>
            <a:pPr marL="285750" indent="-285750">
              <a:buFont typeface="Wingdings" panose="05000000000000000000" pitchFamily="2" charset="2"/>
              <a:buChar char="§"/>
            </a:pPr>
            <a:r>
              <a:rPr lang="de-DE" dirty="0"/>
              <a:t>Gründe: Vorleistung in der Vertragsentwicklung, Aufbau eines Abrechnungszentrums</a:t>
            </a:r>
          </a:p>
        </p:txBody>
      </p:sp>
      <p:sp>
        <p:nvSpPr>
          <p:cNvPr id="14" name="Textplatzhalter 5">
            <a:extLst>
              <a:ext uri="{FF2B5EF4-FFF2-40B4-BE49-F238E27FC236}">
                <a16:creationId xmlns:a16="http://schemas.microsoft.com/office/drawing/2014/main" id="{1A1C999B-5A14-3132-8E41-50A558782F7F}"/>
              </a:ext>
            </a:extLst>
          </p:cNvPr>
          <p:cNvSpPr txBox="1">
            <a:spLocks/>
          </p:cNvSpPr>
          <p:nvPr/>
        </p:nvSpPr>
        <p:spPr>
          <a:xfrm>
            <a:off x="386897" y="2920060"/>
            <a:ext cx="11447999" cy="468630"/>
          </a:xfrm>
          <a:prstGeom prst="rect">
            <a:avLst/>
          </a:prstGeom>
          <a:solidFill>
            <a:schemeClr val="accent3"/>
          </a:solidFill>
        </p:spPr>
        <p:txBody>
          <a:bodyPr/>
          <a:lstStyle>
            <a:lvl1pPr marL="0" indent="0" algn="l" defTabSz="914400" rtl="0" eaLnBrk="1" latinLnBrk="0" hangingPunct="1">
              <a:lnSpc>
                <a:spcPct val="100000"/>
              </a:lnSpc>
              <a:spcBef>
                <a:spcPts val="0"/>
              </a:spcBef>
              <a:spcAft>
                <a:spcPts val="400"/>
              </a:spcAft>
              <a:buFont typeface="Arial" panose="020B0604020202020204" pitchFamily="34" charset="0"/>
              <a:buNone/>
              <a:defRPr sz="1600" kern="1200">
                <a:solidFill>
                  <a:schemeClr val="tx2"/>
                </a:solidFill>
                <a:latin typeface="+mn-lt"/>
                <a:ea typeface="+mn-ea"/>
                <a:cs typeface="+mn-cs"/>
              </a:defRPr>
            </a:lvl1pPr>
            <a:lvl2pPr marL="216000" indent="-216000" algn="l" defTabSz="914400" rtl="0" eaLnBrk="1" latinLnBrk="0" hangingPunct="1">
              <a:lnSpc>
                <a:spcPct val="100000"/>
              </a:lnSpc>
              <a:spcBef>
                <a:spcPts val="0"/>
              </a:spcBef>
              <a:spcAft>
                <a:spcPts val="400"/>
              </a:spcAft>
              <a:buClr>
                <a:schemeClr val="tx2"/>
              </a:buClr>
              <a:buSzPct val="100000"/>
              <a:buFont typeface="Wingdings" panose="05000000000000000000" pitchFamily="2" charset="2"/>
              <a:buChar char="§"/>
              <a:defRPr sz="1600" kern="1200">
                <a:solidFill>
                  <a:schemeClr val="tx2"/>
                </a:solidFill>
                <a:latin typeface="+mn-lt"/>
                <a:ea typeface="+mn-ea"/>
                <a:cs typeface="+mn-cs"/>
              </a:defRPr>
            </a:lvl2pPr>
            <a:lvl3pPr marL="432000" indent="-216000" algn="l" defTabSz="914400" rtl="0" eaLnBrk="1" latinLnBrk="0" hangingPunct="1">
              <a:lnSpc>
                <a:spcPct val="100000"/>
              </a:lnSpc>
              <a:spcBef>
                <a:spcPts val="0"/>
              </a:spcBef>
              <a:spcAft>
                <a:spcPts val="400"/>
              </a:spcAft>
              <a:buClr>
                <a:schemeClr val="tx2"/>
              </a:buClr>
              <a:buSzPct val="120000"/>
              <a:buFont typeface="Symbol" panose="05050102010706020507" pitchFamily="18" charset="2"/>
              <a:buChar char="-"/>
              <a:defRPr sz="1600" kern="1200">
                <a:solidFill>
                  <a:schemeClr val="tx2"/>
                </a:solidFill>
                <a:latin typeface="+mn-lt"/>
                <a:ea typeface="+mn-ea"/>
                <a:cs typeface="+mn-cs"/>
              </a:defRPr>
            </a:lvl3pPr>
            <a:lvl4pPr marL="216000" indent="-216000" algn="l" defTabSz="914400" rtl="0" eaLnBrk="1" latinLnBrk="0" hangingPunct="1">
              <a:lnSpc>
                <a:spcPct val="100000"/>
              </a:lnSpc>
              <a:spcBef>
                <a:spcPts val="0"/>
              </a:spcBef>
              <a:spcAft>
                <a:spcPts val="400"/>
              </a:spcAft>
              <a:buClr>
                <a:schemeClr val="accent2"/>
              </a:buClr>
              <a:buSzPct val="175000"/>
              <a:buFont typeface="Arial" panose="020B0604020202020204" pitchFamily="34" charset="0"/>
              <a:buChar char="*"/>
              <a:defRPr sz="1600" kern="1200">
                <a:solidFill>
                  <a:schemeClr val="tx2"/>
                </a:solidFill>
                <a:latin typeface="+mn-lt"/>
                <a:ea typeface="+mn-ea"/>
                <a:cs typeface="+mn-cs"/>
              </a:defRPr>
            </a:lvl4pPr>
            <a:lvl5pPr marL="216000" indent="-216000" algn="l" defTabSz="914400" rtl="0" eaLnBrk="1" latinLnBrk="0" hangingPunct="1">
              <a:lnSpc>
                <a:spcPct val="100000"/>
              </a:lnSpc>
              <a:spcBef>
                <a:spcPts val="400"/>
              </a:spcBef>
              <a:spcAft>
                <a:spcPts val="400"/>
              </a:spcAft>
              <a:buClr>
                <a:schemeClr val="accent5"/>
              </a:buClr>
              <a:buSzPct val="140000"/>
              <a:buFont typeface="Wingdings" panose="05000000000000000000" pitchFamily="2" charset="2"/>
              <a:buChar char="ü"/>
              <a:defRPr sz="1600" b="0" kern="1200">
                <a:solidFill>
                  <a:schemeClr val="tx2"/>
                </a:solidFill>
                <a:latin typeface="+mn-lt"/>
                <a:ea typeface="+mn-ea"/>
                <a:cs typeface="+mn-cs"/>
              </a:defRPr>
            </a:lvl5pPr>
            <a:lvl6pPr marL="0" indent="0" algn="l" defTabSz="914400" rtl="0" eaLnBrk="1" latinLnBrk="0" hangingPunct="1">
              <a:lnSpc>
                <a:spcPct val="90000"/>
              </a:lnSpc>
              <a:spcBef>
                <a:spcPts val="500"/>
              </a:spcBef>
              <a:buFontTx/>
              <a:buNone/>
              <a:defRPr sz="1600" b="1" kern="1200">
                <a:solidFill>
                  <a:schemeClr val="tx2"/>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de-DE" b="1" dirty="0">
                <a:solidFill>
                  <a:schemeClr val="bg1"/>
                </a:solidFill>
              </a:rPr>
              <a:t>Verwaltungskosten auf das Abrechnungshonorar</a:t>
            </a:r>
          </a:p>
        </p:txBody>
      </p:sp>
      <p:sp>
        <p:nvSpPr>
          <p:cNvPr id="15" name="Inhaltsplatzhalter 6">
            <a:extLst>
              <a:ext uri="{FF2B5EF4-FFF2-40B4-BE49-F238E27FC236}">
                <a16:creationId xmlns:a16="http://schemas.microsoft.com/office/drawing/2014/main" id="{FA6C0F8F-A63F-8200-AE70-CA0148D2D98F}"/>
              </a:ext>
            </a:extLst>
          </p:cNvPr>
          <p:cNvSpPr txBox="1">
            <a:spLocks/>
          </p:cNvSpPr>
          <p:nvPr/>
        </p:nvSpPr>
        <p:spPr>
          <a:xfrm>
            <a:off x="363764" y="3598682"/>
            <a:ext cx="11455711" cy="584190"/>
          </a:xfrm>
          <a:prstGeom prst="rect">
            <a:avLst/>
          </a:prstGeom>
        </p:spPr>
        <p:txBody>
          <a:bodyPr/>
          <a:lstStyle>
            <a:lvl1pPr marL="0" indent="0" algn="l" defTabSz="914400" rtl="0" eaLnBrk="1" latinLnBrk="0" hangingPunct="1">
              <a:lnSpc>
                <a:spcPct val="100000"/>
              </a:lnSpc>
              <a:spcBef>
                <a:spcPts val="0"/>
              </a:spcBef>
              <a:spcAft>
                <a:spcPts val="400"/>
              </a:spcAft>
              <a:buFont typeface="Arial" panose="020B0604020202020204" pitchFamily="34" charset="0"/>
              <a:buNone/>
              <a:defRPr sz="1600" kern="1200">
                <a:solidFill>
                  <a:schemeClr val="tx2"/>
                </a:solidFill>
                <a:latin typeface="+mn-lt"/>
                <a:ea typeface="+mn-ea"/>
                <a:cs typeface="+mn-cs"/>
              </a:defRPr>
            </a:lvl1pPr>
            <a:lvl2pPr marL="216000" indent="-216000" algn="l" defTabSz="914400" rtl="0" eaLnBrk="1" latinLnBrk="0" hangingPunct="1">
              <a:lnSpc>
                <a:spcPct val="100000"/>
              </a:lnSpc>
              <a:spcBef>
                <a:spcPts val="0"/>
              </a:spcBef>
              <a:spcAft>
                <a:spcPts val="400"/>
              </a:spcAft>
              <a:buClr>
                <a:schemeClr val="tx2"/>
              </a:buClr>
              <a:buSzPct val="100000"/>
              <a:buFont typeface="Wingdings" panose="05000000000000000000" pitchFamily="2" charset="2"/>
              <a:buChar char="§"/>
              <a:defRPr sz="1600" kern="1200">
                <a:solidFill>
                  <a:schemeClr val="tx2"/>
                </a:solidFill>
                <a:latin typeface="+mn-lt"/>
                <a:ea typeface="+mn-ea"/>
                <a:cs typeface="+mn-cs"/>
              </a:defRPr>
            </a:lvl2pPr>
            <a:lvl3pPr marL="432000" indent="-216000" algn="l" defTabSz="914400" rtl="0" eaLnBrk="1" latinLnBrk="0" hangingPunct="1">
              <a:lnSpc>
                <a:spcPct val="100000"/>
              </a:lnSpc>
              <a:spcBef>
                <a:spcPts val="0"/>
              </a:spcBef>
              <a:spcAft>
                <a:spcPts val="400"/>
              </a:spcAft>
              <a:buClr>
                <a:schemeClr val="tx2"/>
              </a:buClr>
              <a:buSzPct val="120000"/>
              <a:buFont typeface="Symbol" panose="05050102010706020507" pitchFamily="18" charset="2"/>
              <a:buChar char="-"/>
              <a:defRPr sz="1600" kern="1200">
                <a:solidFill>
                  <a:schemeClr val="tx2"/>
                </a:solidFill>
                <a:latin typeface="+mn-lt"/>
                <a:ea typeface="+mn-ea"/>
                <a:cs typeface="+mn-cs"/>
              </a:defRPr>
            </a:lvl3pPr>
            <a:lvl4pPr marL="216000" indent="-216000" algn="l" defTabSz="914400" rtl="0" eaLnBrk="1" latinLnBrk="0" hangingPunct="1">
              <a:lnSpc>
                <a:spcPct val="100000"/>
              </a:lnSpc>
              <a:spcBef>
                <a:spcPts val="0"/>
              </a:spcBef>
              <a:spcAft>
                <a:spcPts val="400"/>
              </a:spcAft>
              <a:buClr>
                <a:schemeClr val="accent2"/>
              </a:buClr>
              <a:buSzPct val="175000"/>
              <a:buFont typeface="Arial" panose="020B0604020202020204" pitchFamily="34" charset="0"/>
              <a:buChar char="*"/>
              <a:defRPr sz="1600" kern="1200">
                <a:solidFill>
                  <a:schemeClr val="tx2"/>
                </a:solidFill>
                <a:latin typeface="+mn-lt"/>
                <a:ea typeface="+mn-ea"/>
                <a:cs typeface="+mn-cs"/>
              </a:defRPr>
            </a:lvl4pPr>
            <a:lvl5pPr marL="216000" indent="-216000" algn="l" defTabSz="914400" rtl="0" eaLnBrk="1" latinLnBrk="0" hangingPunct="1">
              <a:lnSpc>
                <a:spcPct val="100000"/>
              </a:lnSpc>
              <a:spcBef>
                <a:spcPts val="400"/>
              </a:spcBef>
              <a:spcAft>
                <a:spcPts val="400"/>
              </a:spcAft>
              <a:buClr>
                <a:schemeClr val="accent5"/>
              </a:buClr>
              <a:buSzPct val="140000"/>
              <a:buFont typeface="Wingdings" panose="05000000000000000000" pitchFamily="2" charset="2"/>
              <a:buChar char="ü"/>
              <a:defRPr sz="1600" b="0" kern="1200">
                <a:solidFill>
                  <a:schemeClr val="tx2"/>
                </a:solidFill>
                <a:latin typeface="+mn-lt"/>
                <a:ea typeface="+mn-ea"/>
                <a:cs typeface="+mn-cs"/>
              </a:defRPr>
            </a:lvl5pPr>
            <a:lvl6pPr marL="0" indent="0" algn="l" defTabSz="914400" rtl="0" eaLnBrk="1" latinLnBrk="0" hangingPunct="1">
              <a:lnSpc>
                <a:spcPct val="90000"/>
              </a:lnSpc>
              <a:spcBef>
                <a:spcPts val="500"/>
              </a:spcBef>
              <a:buFontTx/>
              <a:buNone/>
              <a:defRPr sz="1600" b="1" kern="1200">
                <a:solidFill>
                  <a:schemeClr val="tx2"/>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a:buFont typeface="Wingdings" panose="05000000000000000000" pitchFamily="2" charset="2"/>
              <a:buChar char="§"/>
            </a:pPr>
            <a:r>
              <a:rPr lang="de-DE" b="1" dirty="0"/>
              <a:t>3,57 %    </a:t>
            </a:r>
            <a:r>
              <a:rPr lang="de-DE" dirty="0"/>
              <a:t>für Mitglieder MEDI BW e.V., BdP BW e.V.</a:t>
            </a:r>
          </a:p>
          <a:p>
            <a:pPr marL="285750" indent="-285750">
              <a:buFont typeface="Wingdings" panose="05000000000000000000" pitchFamily="2" charset="2"/>
              <a:buChar char="§"/>
            </a:pPr>
            <a:r>
              <a:rPr lang="de-DE" b="1" dirty="0"/>
              <a:t>4,165 %  </a:t>
            </a:r>
            <a:r>
              <a:rPr lang="de-DE" dirty="0"/>
              <a:t>für Nichtmitglieder</a:t>
            </a:r>
          </a:p>
        </p:txBody>
      </p:sp>
      <p:sp>
        <p:nvSpPr>
          <p:cNvPr id="16" name="Textplatzhalter 5">
            <a:extLst>
              <a:ext uri="{FF2B5EF4-FFF2-40B4-BE49-F238E27FC236}">
                <a16:creationId xmlns:a16="http://schemas.microsoft.com/office/drawing/2014/main" id="{00E84AD3-EB65-2912-37D4-054987C00DA1}"/>
              </a:ext>
            </a:extLst>
          </p:cNvPr>
          <p:cNvSpPr txBox="1">
            <a:spLocks/>
          </p:cNvSpPr>
          <p:nvPr/>
        </p:nvSpPr>
        <p:spPr>
          <a:xfrm>
            <a:off x="386897" y="4392864"/>
            <a:ext cx="11447999" cy="468630"/>
          </a:xfrm>
          <a:prstGeom prst="rect">
            <a:avLst/>
          </a:prstGeom>
          <a:solidFill>
            <a:schemeClr val="accent3"/>
          </a:solidFill>
        </p:spPr>
        <p:txBody>
          <a:bodyPr/>
          <a:lstStyle>
            <a:lvl1pPr marL="0" indent="0" algn="l" defTabSz="914400" rtl="0" eaLnBrk="1" latinLnBrk="0" hangingPunct="1">
              <a:lnSpc>
                <a:spcPct val="100000"/>
              </a:lnSpc>
              <a:spcBef>
                <a:spcPts val="0"/>
              </a:spcBef>
              <a:spcAft>
                <a:spcPts val="400"/>
              </a:spcAft>
              <a:buFont typeface="Arial" panose="020B0604020202020204" pitchFamily="34" charset="0"/>
              <a:buNone/>
              <a:defRPr sz="1600" kern="1200">
                <a:solidFill>
                  <a:schemeClr val="tx2"/>
                </a:solidFill>
                <a:latin typeface="+mn-lt"/>
                <a:ea typeface="+mn-ea"/>
                <a:cs typeface="+mn-cs"/>
              </a:defRPr>
            </a:lvl1pPr>
            <a:lvl2pPr marL="216000" indent="-216000" algn="l" defTabSz="914400" rtl="0" eaLnBrk="1" latinLnBrk="0" hangingPunct="1">
              <a:lnSpc>
                <a:spcPct val="100000"/>
              </a:lnSpc>
              <a:spcBef>
                <a:spcPts val="0"/>
              </a:spcBef>
              <a:spcAft>
                <a:spcPts val="400"/>
              </a:spcAft>
              <a:buClr>
                <a:schemeClr val="tx2"/>
              </a:buClr>
              <a:buSzPct val="100000"/>
              <a:buFont typeface="Wingdings" panose="05000000000000000000" pitchFamily="2" charset="2"/>
              <a:buChar char="§"/>
              <a:defRPr sz="1600" kern="1200">
                <a:solidFill>
                  <a:schemeClr val="tx2"/>
                </a:solidFill>
                <a:latin typeface="+mn-lt"/>
                <a:ea typeface="+mn-ea"/>
                <a:cs typeface="+mn-cs"/>
              </a:defRPr>
            </a:lvl2pPr>
            <a:lvl3pPr marL="432000" indent="-216000" algn="l" defTabSz="914400" rtl="0" eaLnBrk="1" latinLnBrk="0" hangingPunct="1">
              <a:lnSpc>
                <a:spcPct val="100000"/>
              </a:lnSpc>
              <a:spcBef>
                <a:spcPts val="0"/>
              </a:spcBef>
              <a:spcAft>
                <a:spcPts val="400"/>
              </a:spcAft>
              <a:buClr>
                <a:schemeClr val="tx2"/>
              </a:buClr>
              <a:buSzPct val="120000"/>
              <a:buFont typeface="Symbol" panose="05050102010706020507" pitchFamily="18" charset="2"/>
              <a:buChar char="-"/>
              <a:defRPr sz="1600" kern="1200">
                <a:solidFill>
                  <a:schemeClr val="tx2"/>
                </a:solidFill>
                <a:latin typeface="+mn-lt"/>
                <a:ea typeface="+mn-ea"/>
                <a:cs typeface="+mn-cs"/>
              </a:defRPr>
            </a:lvl3pPr>
            <a:lvl4pPr marL="216000" indent="-216000" algn="l" defTabSz="914400" rtl="0" eaLnBrk="1" latinLnBrk="0" hangingPunct="1">
              <a:lnSpc>
                <a:spcPct val="100000"/>
              </a:lnSpc>
              <a:spcBef>
                <a:spcPts val="0"/>
              </a:spcBef>
              <a:spcAft>
                <a:spcPts val="400"/>
              </a:spcAft>
              <a:buClr>
                <a:schemeClr val="accent2"/>
              </a:buClr>
              <a:buSzPct val="175000"/>
              <a:buFont typeface="Arial" panose="020B0604020202020204" pitchFamily="34" charset="0"/>
              <a:buChar char="*"/>
              <a:defRPr sz="1600" kern="1200">
                <a:solidFill>
                  <a:schemeClr val="tx2"/>
                </a:solidFill>
                <a:latin typeface="+mn-lt"/>
                <a:ea typeface="+mn-ea"/>
                <a:cs typeface="+mn-cs"/>
              </a:defRPr>
            </a:lvl4pPr>
            <a:lvl5pPr marL="216000" indent="-216000" algn="l" defTabSz="914400" rtl="0" eaLnBrk="1" latinLnBrk="0" hangingPunct="1">
              <a:lnSpc>
                <a:spcPct val="100000"/>
              </a:lnSpc>
              <a:spcBef>
                <a:spcPts val="400"/>
              </a:spcBef>
              <a:spcAft>
                <a:spcPts val="400"/>
              </a:spcAft>
              <a:buClr>
                <a:schemeClr val="accent5"/>
              </a:buClr>
              <a:buSzPct val="140000"/>
              <a:buFont typeface="Wingdings" panose="05000000000000000000" pitchFamily="2" charset="2"/>
              <a:buChar char="ü"/>
              <a:defRPr sz="1600" b="0" kern="1200">
                <a:solidFill>
                  <a:schemeClr val="tx2"/>
                </a:solidFill>
                <a:latin typeface="+mn-lt"/>
                <a:ea typeface="+mn-ea"/>
                <a:cs typeface="+mn-cs"/>
              </a:defRPr>
            </a:lvl5pPr>
            <a:lvl6pPr marL="0" indent="0" algn="l" defTabSz="914400" rtl="0" eaLnBrk="1" latinLnBrk="0" hangingPunct="1">
              <a:lnSpc>
                <a:spcPct val="90000"/>
              </a:lnSpc>
              <a:spcBef>
                <a:spcPts val="500"/>
              </a:spcBef>
              <a:buFontTx/>
              <a:buNone/>
              <a:defRPr sz="1600" b="1" kern="1200">
                <a:solidFill>
                  <a:schemeClr val="tx2"/>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de-DE" b="1" dirty="0">
                <a:solidFill>
                  <a:schemeClr val="bg1"/>
                </a:solidFill>
              </a:rPr>
              <a:t>IT-Kosten</a:t>
            </a:r>
          </a:p>
        </p:txBody>
      </p:sp>
      <p:sp>
        <p:nvSpPr>
          <p:cNvPr id="17" name="Inhaltsplatzhalter 6">
            <a:extLst>
              <a:ext uri="{FF2B5EF4-FFF2-40B4-BE49-F238E27FC236}">
                <a16:creationId xmlns:a16="http://schemas.microsoft.com/office/drawing/2014/main" id="{A3707D4B-7143-030E-3AD4-C1991140958A}"/>
              </a:ext>
            </a:extLst>
          </p:cNvPr>
          <p:cNvSpPr txBox="1">
            <a:spLocks/>
          </p:cNvSpPr>
          <p:nvPr/>
        </p:nvSpPr>
        <p:spPr>
          <a:xfrm>
            <a:off x="363763" y="5071486"/>
            <a:ext cx="11455711" cy="584190"/>
          </a:xfrm>
          <a:prstGeom prst="rect">
            <a:avLst/>
          </a:prstGeom>
        </p:spPr>
        <p:txBody>
          <a:bodyPr/>
          <a:lstStyle>
            <a:lvl1pPr marL="0" indent="0" algn="l" defTabSz="914400" rtl="0" eaLnBrk="1" latinLnBrk="0" hangingPunct="1">
              <a:lnSpc>
                <a:spcPct val="100000"/>
              </a:lnSpc>
              <a:spcBef>
                <a:spcPts val="0"/>
              </a:spcBef>
              <a:spcAft>
                <a:spcPts val="400"/>
              </a:spcAft>
              <a:buFont typeface="Arial" panose="020B0604020202020204" pitchFamily="34" charset="0"/>
              <a:buNone/>
              <a:defRPr sz="1600" kern="1200">
                <a:solidFill>
                  <a:schemeClr val="tx2"/>
                </a:solidFill>
                <a:latin typeface="+mn-lt"/>
                <a:ea typeface="+mn-ea"/>
                <a:cs typeface="+mn-cs"/>
              </a:defRPr>
            </a:lvl1pPr>
            <a:lvl2pPr marL="216000" indent="-216000" algn="l" defTabSz="914400" rtl="0" eaLnBrk="1" latinLnBrk="0" hangingPunct="1">
              <a:lnSpc>
                <a:spcPct val="100000"/>
              </a:lnSpc>
              <a:spcBef>
                <a:spcPts val="0"/>
              </a:spcBef>
              <a:spcAft>
                <a:spcPts val="400"/>
              </a:spcAft>
              <a:buClr>
                <a:schemeClr val="tx2"/>
              </a:buClr>
              <a:buSzPct val="100000"/>
              <a:buFont typeface="Wingdings" panose="05000000000000000000" pitchFamily="2" charset="2"/>
              <a:buChar char="§"/>
              <a:defRPr sz="1600" kern="1200">
                <a:solidFill>
                  <a:schemeClr val="tx2"/>
                </a:solidFill>
                <a:latin typeface="+mn-lt"/>
                <a:ea typeface="+mn-ea"/>
                <a:cs typeface="+mn-cs"/>
              </a:defRPr>
            </a:lvl2pPr>
            <a:lvl3pPr marL="432000" indent="-216000" algn="l" defTabSz="914400" rtl="0" eaLnBrk="1" latinLnBrk="0" hangingPunct="1">
              <a:lnSpc>
                <a:spcPct val="100000"/>
              </a:lnSpc>
              <a:spcBef>
                <a:spcPts val="0"/>
              </a:spcBef>
              <a:spcAft>
                <a:spcPts val="400"/>
              </a:spcAft>
              <a:buClr>
                <a:schemeClr val="tx2"/>
              </a:buClr>
              <a:buSzPct val="120000"/>
              <a:buFont typeface="Symbol" panose="05050102010706020507" pitchFamily="18" charset="2"/>
              <a:buChar char="-"/>
              <a:defRPr sz="1600" kern="1200">
                <a:solidFill>
                  <a:schemeClr val="tx2"/>
                </a:solidFill>
                <a:latin typeface="+mn-lt"/>
                <a:ea typeface="+mn-ea"/>
                <a:cs typeface="+mn-cs"/>
              </a:defRPr>
            </a:lvl3pPr>
            <a:lvl4pPr marL="216000" indent="-216000" algn="l" defTabSz="914400" rtl="0" eaLnBrk="1" latinLnBrk="0" hangingPunct="1">
              <a:lnSpc>
                <a:spcPct val="100000"/>
              </a:lnSpc>
              <a:spcBef>
                <a:spcPts val="0"/>
              </a:spcBef>
              <a:spcAft>
                <a:spcPts val="400"/>
              </a:spcAft>
              <a:buClr>
                <a:schemeClr val="accent2"/>
              </a:buClr>
              <a:buSzPct val="175000"/>
              <a:buFont typeface="Arial" panose="020B0604020202020204" pitchFamily="34" charset="0"/>
              <a:buChar char="*"/>
              <a:defRPr sz="1600" kern="1200">
                <a:solidFill>
                  <a:schemeClr val="tx2"/>
                </a:solidFill>
                <a:latin typeface="+mn-lt"/>
                <a:ea typeface="+mn-ea"/>
                <a:cs typeface="+mn-cs"/>
              </a:defRPr>
            </a:lvl4pPr>
            <a:lvl5pPr marL="216000" indent="-216000" algn="l" defTabSz="914400" rtl="0" eaLnBrk="1" latinLnBrk="0" hangingPunct="1">
              <a:lnSpc>
                <a:spcPct val="100000"/>
              </a:lnSpc>
              <a:spcBef>
                <a:spcPts val="400"/>
              </a:spcBef>
              <a:spcAft>
                <a:spcPts val="400"/>
              </a:spcAft>
              <a:buClr>
                <a:schemeClr val="accent5"/>
              </a:buClr>
              <a:buSzPct val="140000"/>
              <a:buFont typeface="Wingdings" panose="05000000000000000000" pitchFamily="2" charset="2"/>
              <a:buChar char="ü"/>
              <a:defRPr sz="1600" b="0" kern="1200">
                <a:solidFill>
                  <a:schemeClr val="tx2"/>
                </a:solidFill>
                <a:latin typeface="+mn-lt"/>
                <a:ea typeface="+mn-ea"/>
                <a:cs typeface="+mn-cs"/>
              </a:defRPr>
            </a:lvl5pPr>
            <a:lvl6pPr marL="0" indent="0" algn="l" defTabSz="914400" rtl="0" eaLnBrk="1" latinLnBrk="0" hangingPunct="1">
              <a:lnSpc>
                <a:spcPct val="90000"/>
              </a:lnSpc>
              <a:spcBef>
                <a:spcPts val="500"/>
              </a:spcBef>
              <a:buFontTx/>
              <a:buNone/>
              <a:defRPr sz="1600" b="1" kern="1200">
                <a:solidFill>
                  <a:schemeClr val="tx2"/>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a:buFont typeface="Wingdings" panose="05000000000000000000" pitchFamily="2" charset="2"/>
              <a:buChar char="§"/>
            </a:pPr>
            <a:r>
              <a:rPr lang="de-DE" dirty="0"/>
              <a:t>Je nach Softwareanbieter ca. 60-100 € im Monat</a:t>
            </a:r>
          </a:p>
        </p:txBody>
      </p:sp>
    </p:spTree>
    <p:extLst>
      <p:ext uri="{BB962C8B-B14F-4D97-AF65-F5344CB8AC3E}">
        <p14:creationId xmlns:p14="http://schemas.microsoft.com/office/powerpoint/2010/main" val="2968086669"/>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1BBCF1-E4A3-5476-2C72-04F0C005885A}"/>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983E1315-A448-2CF2-C67B-2B58A9471897}"/>
              </a:ext>
            </a:extLst>
          </p:cNvPr>
          <p:cNvSpPr>
            <a:spLocks noGrp="1"/>
          </p:cNvSpPr>
          <p:nvPr>
            <p:ph type="title"/>
          </p:nvPr>
        </p:nvSpPr>
        <p:spPr/>
        <p:txBody>
          <a:bodyPr/>
          <a:lstStyle/>
          <a:p>
            <a:r>
              <a:rPr lang="de-DE" dirty="0"/>
              <a:t>IT Anschubfinanzierung Bosch BKK</a:t>
            </a:r>
          </a:p>
        </p:txBody>
      </p:sp>
      <p:sp>
        <p:nvSpPr>
          <p:cNvPr id="3" name="Textplatzhalter 2">
            <a:extLst>
              <a:ext uri="{FF2B5EF4-FFF2-40B4-BE49-F238E27FC236}">
                <a16:creationId xmlns:a16="http://schemas.microsoft.com/office/drawing/2014/main" id="{2BD87CA7-678C-C593-B133-0FD8B37FA840}"/>
              </a:ext>
            </a:extLst>
          </p:cNvPr>
          <p:cNvSpPr>
            <a:spLocks noGrp="1"/>
          </p:cNvSpPr>
          <p:nvPr>
            <p:ph type="body" sz="quarter" idx="20"/>
          </p:nvPr>
        </p:nvSpPr>
        <p:spPr/>
        <p:txBody>
          <a:bodyPr/>
          <a:lstStyle/>
          <a:p>
            <a:endParaRPr lang="de-DE" dirty="0"/>
          </a:p>
        </p:txBody>
      </p:sp>
      <p:sp>
        <p:nvSpPr>
          <p:cNvPr id="4" name="Inhaltsplatzhalter 3">
            <a:extLst>
              <a:ext uri="{FF2B5EF4-FFF2-40B4-BE49-F238E27FC236}">
                <a16:creationId xmlns:a16="http://schemas.microsoft.com/office/drawing/2014/main" id="{E5771A5B-8097-1305-3943-BCD730275C0F}"/>
              </a:ext>
            </a:extLst>
          </p:cNvPr>
          <p:cNvSpPr>
            <a:spLocks noGrp="1"/>
          </p:cNvSpPr>
          <p:nvPr>
            <p:ph sz="quarter" idx="17"/>
          </p:nvPr>
        </p:nvSpPr>
        <p:spPr>
          <a:xfrm>
            <a:off x="379185" y="1451427"/>
            <a:ext cx="11428538" cy="1716646"/>
          </a:xfrm>
        </p:spPr>
        <p:txBody>
          <a:bodyPr/>
          <a:lstStyle/>
          <a:p>
            <a:pPr marL="285750" indent="-285750">
              <a:buFont typeface="Wingdings" panose="05000000000000000000" pitchFamily="2" charset="2"/>
              <a:buChar char="§"/>
            </a:pPr>
            <a:r>
              <a:rPr lang="de-DE" b="1" dirty="0"/>
              <a:t>200,00 €  </a:t>
            </a:r>
            <a:r>
              <a:rPr lang="de-DE" dirty="0"/>
              <a:t>erhalten Sie automatisch mit der Abrechnung des ersten Bosch BKK Versicherten von der MEDIVERBUND AG erstattet</a:t>
            </a:r>
          </a:p>
          <a:p>
            <a:pPr marL="285750" indent="-285750">
              <a:buFont typeface="Wingdings" panose="05000000000000000000" pitchFamily="2" charset="2"/>
              <a:buChar char="§"/>
            </a:pPr>
            <a:r>
              <a:rPr lang="de-DE" b="1" dirty="0"/>
              <a:t>300,00 € </a:t>
            </a:r>
            <a:r>
              <a:rPr lang="de-DE" dirty="0"/>
              <a:t>erhalten Sie nach Beantragung von der Bosch BKK </a:t>
            </a:r>
          </a:p>
          <a:p>
            <a:pPr marL="285750" indent="-285750">
              <a:buFont typeface="Wingdings" panose="05000000000000000000" pitchFamily="2" charset="2"/>
              <a:buChar char="§"/>
            </a:pPr>
            <a:r>
              <a:rPr lang="de-DE" dirty="0"/>
              <a:t>Zum Aufbau der organisatorischen Strukturen zur Kooperation mit der Patientenbegleitung der Bosch BKK</a:t>
            </a:r>
          </a:p>
          <a:p>
            <a:pPr marL="285750" indent="-285750">
              <a:buFont typeface="Wingdings" panose="05000000000000000000" pitchFamily="2" charset="2"/>
              <a:buChar char="§"/>
            </a:pPr>
            <a:r>
              <a:rPr lang="de-DE" dirty="0"/>
              <a:t>Nach Zulassung zum Vertrag mit dem dafür vorgesehenen Faxformular direkt bei der Bosch BKK zu beantragen:</a:t>
            </a:r>
          </a:p>
          <a:p>
            <a:pPr lvl="5"/>
            <a:endParaRPr lang="de-DE" dirty="0"/>
          </a:p>
        </p:txBody>
      </p:sp>
      <p:sp>
        <p:nvSpPr>
          <p:cNvPr id="5" name="Foliennummernplatzhalter 4">
            <a:extLst>
              <a:ext uri="{FF2B5EF4-FFF2-40B4-BE49-F238E27FC236}">
                <a16:creationId xmlns:a16="http://schemas.microsoft.com/office/drawing/2014/main" id="{C011B7C0-56D1-413F-1B11-B4B6112B71DA}"/>
              </a:ext>
            </a:extLst>
          </p:cNvPr>
          <p:cNvSpPr>
            <a:spLocks noGrp="1"/>
          </p:cNvSpPr>
          <p:nvPr>
            <p:ph type="sldNum" sz="quarter" idx="16"/>
          </p:nvPr>
        </p:nvSpPr>
        <p:spPr/>
        <p:txBody>
          <a:bodyPr/>
          <a:lstStyle/>
          <a:p>
            <a:fld id="{563F8326-2D3F-44D0-8A27-327B93DAAA3E}" type="slidenum">
              <a:rPr lang="de-DE" smtClean="0"/>
              <a:pPr/>
              <a:t>69</a:t>
            </a:fld>
            <a:endParaRPr lang="de-DE"/>
          </a:p>
        </p:txBody>
      </p:sp>
      <p:sp>
        <p:nvSpPr>
          <p:cNvPr id="8" name="Fußzeilenplatzhalter 5">
            <a:extLst>
              <a:ext uri="{FF2B5EF4-FFF2-40B4-BE49-F238E27FC236}">
                <a16:creationId xmlns:a16="http://schemas.microsoft.com/office/drawing/2014/main" id="{0335ACF2-E828-9D8F-E0C9-71B8D681FFDF}"/>
              </a:ext>
            </a:extLst>
          </p:cNvPr>
          <p:cNvSpPr>
            <a:spLocks noGrp="1"/>
          </p:cNvSpPr>
          <p:nvPr>
            <p:ph type="ftr" sz="quarter" idx="15"/>
          </p:nvPr>
        </p:nvSpPr>
        <p:spPr>
          <a:xfrm>
            <a:off x="5384846" y="6507057"/>
            <a:ext cx="1422307" cy="180000"/>
          </a:xfrm>
        </p:spPr>
        <p:txBody>
          <a:bodyPr/>
          <a:lstStyle/>
          <a:p>
            <a:r>
              <a:rPr lang="de-DE" dirty="0"/>
              <a:t>Vertragsschulung Pneumologie</a:t>
            </a:r>
          </a:p>
        </p:txBody>
      </p:sp>
      <p:sp>
        <p:nvSpPr>
          <p:cNvPr id="10" name="Fußzeilenplatzhalter 5">
            <a:extLst>
              <a:ext uri="{FF2B5EF4-FFF2-40B4-BE49-F238E27FC236}">
                <a16:creationId xmlns:a16="http://schemas.microsoft.com/office/drawing/2014/main" id="{4ACE9130-942D-F324-7F8E-A601CC40C83E}"/>
              </a:ext>
            </a:extLst>
          </p:cNvPr>
          <p:cNvSpPr txBox="1">
            <a:spLocks/>
          </p:cNvSpPr>
          <p:nvPr/>
        </p:nvSpPr>
        <p:spPr>
          <a:xfrm>
            <a:off x="928555" y="6507057"/>
            <a:ext cx="1422307" cy="180000"/>
          </a:xfrm>
          <a:prstGeom prst="rect">
            <a:avLst/>
          </a:prstGeom>
        </p:spPr>
        <p:txBody>
          <a:bodyPr vert="horz" lIns="0" tIns="0" rIns="0" bIns="0" rtlCol="0" anchor="t"/>
          <a:lstStyle>
            <a:defPPr>
              <a:defRPr lang="de-DE"/>
            </a:defPPr>
            <a:lvl1pPr marL="0" algn="l" defTabSz="914400" rtl="0" eaLnBrk="1" latinLnBrk="0" hangingPunct="1">
              <a:defRPr sz="800" kern="1200">
                <a:solidFill>
                  <a:schemeClr val="tx2"/>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7417286-CD27-4536-AB02-35836954B47B}" type="datetime1">
              <a:rPr lang="de-DE"/>
              <a:t>02.10.2026</a:t>
            </a:fld>
            <a:endParaRPr lang="de-DE" dirty="0"/>
          </a:p>
        </p:txBody>
      </p:sp>
      <p:sp>
        <p:nvSpPr>
          <p:cNvPr id="6" name="Ellipse 5">
            <a:extLst>
              <a:ext uri="{FF2B5EF4-FFF2-40B4-BE49-F238E27FC236}">
                <a16:creationId xmlns:a16="http://schemas.microsoft.com/office/drawing/2014/main" id="{133875CA-1F66-B03D-46E9-E1C2388EA15B}"/>
              </a:ext>
            </a:extLst>
          </p:cNvPr>
          <p:cNvSpPr/>
          <p:nvPr/>
        </p:nvSpPr>
        <p:spPr>
          <a:xfrm>
            <a:off x="10548000" y="5040000"/>
            <a:ext cx="1260000" cy="1260000"/>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lIns="54000" tIns="10800" rIns="54000" bIns="10800" rtlCol="0" anchor="ctr"/>
          <a:lstStyle/>
          <a:p>
            <a:pPr algn="ctr">
              <a:spcAft>
                <a:spcPts val="600"/>
              </a:spcAft>
            </a:pPr>
            <a:endParaRPr lang="de-DE" sz="1600" b="1" cap="all" dirty="0"/>
          </a:p>
        </p:txBody>
      </p:sp>
      <p:pic>
        <p:nvPicPr>
          <p:cNvPr id="11" name="Grafik 10" descr="Verbunden Silhouette">
            <a:extLst>
              <a:ext uri="{FF2B5EF4-FFF2-40B4-BE49-F238E27FC236}">
                <a16:creationId xmlns:a16="http://schemas.microsoft.com/office/drawing/2014/main" id="{A2415ECD-63F4-3DF4-22D7-0CE3BAD94963}"/>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0720800" y="5212800"/>
            <a:ext cx="914400" cy="914400"/>
          </a:xfrm>
          <a:prstGeom prst="rect">
            <a:avLst/>
          </a:prstGeom>
        </p:spPr>
      </p:pic>
      <p:sp>
        <p:nvSpPr>
          <p:cNvPr id="7" name="Rechteck 6">
            <a:extLst>
              <a:ext uri="{FF2B5EF4-FFF2-40B4-BE49-F238E27FC236}">
                <a16:creationId xmlns:a16="http://schemas.microsoft.com/office/drawing/2014/main" id="{A90ADDAF-924A-CF64-E8D8-386851A0A0C2}"/>
              </a:ext>
            </a:extLst>
          </p:cNvPr>
          <p:cNvSpPr/>
          <p:nvPr/>
        </p:nvSpPr>
        <p:spPr>
          <a:xfrm>
            <a:off x="379185" y="3693359"/>
            <a:ext cx="7808621" cy="1011556"/>
          </a:xfrm>
          <a:prstGeom prst="rect">
            <a:avLst/>
          </a:prstGeom>
          <a:noFill/>
          <a:ln w="28575">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lIns="72000" tIns="72000" rIns="72000" bIns="72000" rtlCol="0" anchor="ctr"/>
          <a:lstStyle/>
          <a:p>
            <a:pPr lvl="0" algn="ctr">
              <a:buClr>
                <a:srgbClr val="26B6E6"/>
              </a:buClr>
              <a:buSzPct val="130000"/>
              <a:defRPr/>
            </a:pPr>
            <a:r>
              <a:rPr lang="de-DE" altLang="de-DE" sz="1600" dirty="0">
                <a:solidFill>
                  <a:srgbClr val="00305E"/>
                </a:solidFill>
                <a:latin typeface="Arial" panose="020B0604020202020204" pitchFamily="34" charset="0"/>
                <a:cs typeface="Arial" panose="020B0604020202020204" pitchFamily="34" charset="0"/>
              </a:rPr>
              <a:t>Beantragungsformular:</a:t>
            </a:r>
          </a:p>
          <a:p>
            <a:pPr lvl="0" algn="ctr">
              <a:buClr>
                <a:srgbClr val="26B6E6"/>
              </a:buClr>
              <a:buSzPct val="130000"/>
              <a:defRPr/>
            </a:pPr>
            <a:r>
              <a:rPr lang="de-DE" altLang="de-DE" sz="1400" dirty="0">
                <a:solidFill>
                  <a:srgbClr val="00305E"/>
                </a:solidFill>
                <a:latin typeface="Arial" panose="020B0604020202020204" pitchFamily="34" charset="0"/>
                <a:cs typeface="Arial" panose="020B0604020202020204" pitchFamily="34" charset="0"/>
                <a:hlinkClick r:id="rId3"/>
              </a:rPr>
              <a:t>www.medi-verbund.de </a:t>
            </a:r>
            <a:r>
              <a:rPr lang="de-DE" altLang="de-DE" sz="1400" b="1" dirty="0">
                <a:solidFill>
                  <a:srgbClr val="00305E"/>
                </a:solidFill>
                <a:latin typeface="Arial" panose="020B0604020202020204" pitchFamily="34" charset="0"/>
                <a:cs typeface="Arial" panose="020B0604020202020204" pitchFamily="34" charset="0"/>
              </a:rPr>
              <a:t>→ </a:t>
            </a:r>
            <a:r>
              <a:rPr lang="de-DE" altLang="de-DE" sz="1400" dirty="0">
                <a:solidFill>
                  <a:srgbClr val="00305E"/>
                </a:solidFill>
                <a:latin typeface="Arial" panose="020B0604020202020204" pitchFamily="34" charset="0"/>
                <a:cs typeface="Arial" panose="020B0604020202020204" pitchFamily="34" charset="0"/>
              </a:rPr>
              <a:t>Leistungen → </a:t>
            </a:r>
            <a:r>
              <a:rPr lang="de-DE" altLang="de-DE" sz="1400" b="1" dirty="0">
                <a:solidFill>
                  <a:srgbClr val="00305E"/>
                </a:solidFill>
                <a:latin typeface="Arial" panose="020B0604020202020204" pitchFamily="34" charset="0"/>
                <a:cs typeface="Arial" panose="020B0604020202020204" pitchFamily="34" charset="0"/>
              </a:rPr>
              <a:t> </a:t>
            </a:r>
            <a:r>
              <a:rPr lang="de-DE" altLang="de-DE" sz="1400" dirty="0">
                <a:solidFill>
                  <a:srgbClr val="00305E"/>
                </a:solidFill>
                <a:latin typeface="Arial" panose="020B0604020202020204" pitchFamily="34" charset="0"/>
                <a:cs typeface="Arial" panose="020B0604020202020204" pitchFamily="34" charset="0"/>
              </a:rPr>
              <a:t>Verträge/Abrechnung </a:t>
            </a:r>
            <a:r>
              <a:rPr lang="de-DE" altLang="de-DE" sz="1400" b="1" dirty="0">
                <a:solidFill>
                  <a:srgbClr val="00305E"/>
                </a:solidFill>
                <a:latin typeface="Arial" panose="020B0604020202020204" pitchFamily="34" charset="0"/>
                <a:cs typeface="Arial" panose="020B0604020202020204" pitchFamily="34" charset="0"/>
              </a:rPr>
              <a:t>→ </a:t>
            </a:r>
            <a:r>
              <a:rPr lang="de-DE" altLang="de-DE" sz="1400" dirty="0">
                <a:solidFill>
                  <a:srgbClr val="00305E"/>
                </a:solidFill>
                <a:latin typeface="Arial" panose="020B0604020202020204" pitchFamily="34" charset="0"/>
                <a:cs typeface="Arial" panose="020B0604020202020204" pitchFamily="34" charset="0"/>
              </a:rPr>
              <a:t>AOK/Bosch BKK Pneumologie </a:t>
            </a:r>
          </a:p>
          <a:p>
            <a:pPr lvl="0" algn="ctr">
              <a:buClr>
                <a:srgbClr val="26B6E6"/>
              </a:buClr>
              <a:buSzPct val="130000"/>
              <a:defRPr/>
            </a:pPr>
            <a:r>
              <a:rPr lang="de-DE" altLang="de-DE" sz="1400" dirty="0">
                <a:solidFill>
                  <a:srgbClr val="00305E"/>
                </a:solidFill>
                <a:latin typeface="Arial" panose="020B0604020202020204" pitchFamily="34" charset="0"/>
                <a:cs typeface="Arial" panose="020B0604020202020204" pitchFamily="34" charset="0"/>
              </a:rPr>
              <a:t>→ Inhalte des Infopaketes </a:t>
            </a:r>
            <a:r>
              <a:rPr lang="de-DE" altLang="de-DE" sz="1400" dirty="0">
                <a:solidFill>
                  <a:srgbClr val="00305E"/>
                </a:solidFill>
                <a:latin typeface="Arial" panose="020B0604020202020204" pitchFamily="34" charset="0"/>
                <a:cs typeface="Arial" panose="020B0604020202020204" pitchFamily="34" charset="0"/>
                <a:sym typeface="Wingdings" panose="05000000000000000000" pitchFamily="2" charset="2"/>
              </a:rPr>
              <a:t> Formular zur Beantragung Bosch BKK Zuschuss</a:t>
            </a:r>
            <a:endParaRPr lang="de-DE" altLang="de-DE" sz="1400" dirty="0">
              <a:solidFill>
                <a:srgbClr val="00305E"/>
              </a:solidFill>
              <a:latin typeface="Arial" panose="020B0604020202020204" pitchFamily="34" charset="0"/>
              <a:cs typeface="Arial" panose="020B0604020202020204" pitchFamily="34" charset="0"/>
            </a:endParaRPr>
          </a:p>
          <a:p>
            <a:pPr lvl="0" algn="ctr">
              <a:buClr>
                <a:srgbClr val="26B6E6"/>
              </a:buClr>
              <a:buSzPct val="130000"/>
              <a:defRPr/>
            </a:pPr>
            <a:endParaRPr lang="de-DE" altLang="de-DE" sz="1400" dirty="0">
              <a:solidFill>
                <a:srgbClr val="00305E"/>
              </a:solidFill>
              <a:latin typeface="Arial" panose="020B0604020202020204" pitchFamily="34" charset="0"/>
              <a:cs typeface="Arial" panose="020B0604020202020204" pitchFamily="34" charset="0"/>
            </a:endParaRPr>
          </a:p>
        </p:txBody>
      </p:sp>
      <p:pic>
        <p:nvPicPr>
          <p:cNvPr id="9" name="Grafik 8" descr="Info_Antwortfax_ 300_Euro_Kooperation Patientenbegleitung_final-1.pdf - Adobe Acrobat Reader DC">
            <a:extLst>
              <a:ext uri="{FF2B5EF4-FFF2-40B4-BE49-F238E27FC236}">
                <a16:creationId xmlns:a16="http://schemas.microsoft.com/office/drawing/2014/main" id="{98223E1C-5926-2D5C-9363-FB06F1423F20}"/>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24437" t="13728" r="42781" b="1581"/>
          <a:stretch/>
        </p:blipFill>
        <p:spPr>
          <a:xfrm rot="978409">
            <a:off x="8483395" y="3358476"/>
            <a:ext cx="1734285" cy="2468013"/>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003578161"/>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8D0D94-F109-A1DC-8EDD-D082A170B984}"/>
            </a:ext>
          </a:extLst>
        </p:cNvPr>
        <p:cNvGrpSpPr/>
        <p:nvPr/>
      </p:nvGrpSpPr>
      <p:grpSpPr>
        <a:xfrm>
          <a:off x="0" y="0"/>
          <a:ext cx="0" cy="0"/>
          <a:chOff x="0" y="0"/>
          <a:chExt cx="0" cy="0"/>
        </a:xfrm>
      </p:grpSpPr>
      <p:sp>
        <p:nvSpPr>
          <p:cNvPr id="2" name="Textplatzhalter 1">
            <a:extLst>
              <a:ext uri="{FF2B5EF4-FFF2-40B4-BE49-F238E27FC236}">
                <a16:creationId xmlns:a16="http://schemas.microsoft.com/office/drawing/2014/main" id="{E7D7117C-3EE9-852D-5949-A8A2AC32EB6D}"/>
              </a:ext>
            </a:extLst>
          </p:cNvPr>
          <p:cNvSpPr>
            <a:spLocks noGrp="1"/>
          </p:cNvSpPr>
          <p:nvPr>
            <p:ph type="body" sz="quarter" idx="13"/>
          </p:nvPr>
        </p:nvSpPr>
        <p:spPr/>
        <p:txBody>
          <a:bodyPr/>
          <a:lstStyle/>
          <a:p>
            <a:r>
              <a:rPr lang="de-DE" dirty="0"/>
              <a:t>1.</a:t>
            </a:r>
          </a:p>
        </p:txBody>
      </p:sp>
      <p:sp>
        <p:nvSpPr>
          <p:cNvPr id="3" name="Textplatzhalter 2">
            <a:extLst>
              <a:ext uri="{FF2B5EF4-FFF2-40B4-BE49-F238E27FC236}">
                <a16:creationId xmlns:a16="http://schemas.microsoft.com/office/drawing/2014/main" id="{FD2408C8-84EA-78E8-0223-061A65A2AF52}"/>
              </a:ext>
            </a:extLst>
          </p:cNvPr>
          <p:cNvSpPr>
            <a:spLocks noGrp="1"/>
          </p:cNvSpPr>
          <p:nvPr>
            <p:ph type="body" sz="quarter" idx="12"/>
          </p:nvPr>
        </p:nvSpPr>
        <p:spPr/>
        <p:txBody>
          <a:bodyPr/>
          <a:lstStyle/>
          <a:p>
            <a:r>
              <a:rPr lang="de-DE" dirty="0"/>
              <a:t>Grundlagen, Ziele und Systematik</a:t>
            </a:r>
          </a:p>
          <a:p>
            <a:endParaRPr lang="de-DE" dirty="0"/>
          </a:p>
        </p:txBody>
      </p:sp>
      <p:sp>
        <p:nvSpPr>
          <p:cNvPr id="4" name="Textplatzhalter 3">
            <a:extLst>
              <a:ext uri="{FF2B5EF4-FFF2-40B4-BE49-F238E27FC236}">
                <a16:creationId xmlns:a16="http://schemas.microsoft.com/office/drawing/2014/main" id="{5EE5989D-9EE0-471D-6B26-A42EC7993ECF}"/>
              </a:ext>
            </a:extLst>
          </p:cNvPr>
          <p:cNvSpPr>
            <a:spLocks noGrp="1"/>
          </p:cNvSpPr>
          <p:nvPr>
            <p:ph type="body" sz="quarter" idx="15"/>
          </p:nvPr>
        </p:nvSpPr>
        <p:spPr/>
        <p:txBody>
          <a:bodyPr/>
          <a:lstStyle/>
          <a:p>
            <a:r>
              <a:rPr lang="de-DE" dirty="0"/>
              <a:t>2.</a:t>
            </a:r>
          </a:p>
        </p:txBody>
      </p:sp>
      <p:sp>
        <p:nvSpPr>
          <p:cNvPr id="5" name="Textplatzhalter 4">
            <a:extLst>
              <a:ext uri="{FF2B5EF4-FFF2-40B4-BE49-F238E27FC236}">
                <a16:creationId xmlns:a16="http://schemas.microsoft.com/office/drawing/2014/main" id="{D21CEAAC-76C7-DCB8-BFC8-F3488313D684}"/>
              </a:ext>
            </a:extLst>
          </p:cNvPr>
          <p:cNvSpPr>
            <a:spLocks noGrp="1"/>
          </p:cNvSpPr>
          <p:nvPr>
            <p:ph type="body" sz="quarter" idx="14"/>
          </p:nvPr>
        </p:nvSpPr>
        <p:spPr/>
        <p:txBody>
          <a:bodyPr/>
          <a:lstStyle/>
          <a:p>
            <a:r>
              <a:rPr lang="de-DE" dirty="0"/>
              <a:t>Teilnahme des Arztes</a:t>
            </a:r>
          </a:p>
          <a:p>
            <a:endParaRPr lang="de-DE" dirty="0"/>
          </a:p>
        </p:txBody>
      </p:sp>
      <p:sp>
        <p:nvSpPr>
          <p:cNvPr id="6" name="Textplatzhalter 5">
            <a:extLst>
              <a:ext uri="{FF2B5EF4-FFF2-40B4-BE49-F238E27FC236}">
                <a16:creationId xmlns:a16="http://schemas.microsoft.com/office/drawing/2014/main" id="{23B2A0E3-DB07-2AAF-CE07-ACE2E993ED36}"/>
              </a:ext>
            </a:extLst>
          </p:cNvPr>
          <p:cNvSpPr>
            <a:spLocks noGrp="1"/>
          </p:cNvSpPr>
          <p:nvPr>
            <p:ph type="body" sz="quarter" idx="17"/>
          </p:nvPr>
        </p:nvSpPr>
        <p:spPr/>
        <p:txBody>
          <a:bodyPr/>
          <a:lstStyle/>
          <a:p>
            <a:r>
              <a:rPr lang="de-DE" dirty="0"/>
              <a:t>3.</a:t>
            </a:r>
          </a:p>
        </p:txBody>
      </p:sp>
      <p:sp>
        <p:nvSpPr>
          <p:cNvPr id="7" name="Textplatzhalter 6">
            <a:extLst>
              <a:ext uri="{FF2B5EF4-FFF2-40B4-BE49-F238E27FC236}">
                <a16:creationId xmlns:a16="http://schemas.microsoft.com/office/drawing/2014/main" id="{4671DC58-7171-1603-B4C4-2A6628D791B3}"/>
              </a:ext>
            </a:extLst>
          </p:cNvPr>
          <p:cNvSpPr>
            <a:spLocks noGrp="1"/>
          </p:cNvSpPr>
          <p:nvPr>
            <p:ph type="body" sz="quarter" idx="16"/>
          </p:nvPr>
        </p:nvSpPr>
        <p:spPr/>
        <p:txBody>
          <a:bodyPr/>
          <a:lstStyle/>
          <a:p>
            <a:r>
              <a:rPr lang="de-DE" dirty="0"/>
              <a:t>Teilnahme der Versicherten</a:t>
            </a:r>
          </a:p>
          <a:p>
            <a:endParaRPr lang="de-DE" dirty="0"/>
          </a:p>
        </p:txBody>
      </p:sp>
      <p:sp>
        <p:nvSpPr>
          <p:cNvPr id="8" name="Textplatzhalter 7">
            <a:extLst>
              <a:ext uri="{FF2B5EF4-FFF2-40B4-BE49-F238E27FC236}">
                <a16:creationId xmlns:a16="http://schemas.microsoft.com/office/drawing/2014/main" id="{878FF7C9-DB5D-570B-6D67-C42281AB67CB}"/>
              </a:ext>
            </a:extLst>
          </p:cNvPr>
          <p:cNvSpPr>
            <a:spLocks noGrp="1"/>
          </p:cNvSpPr>
          <p:nvPr>
            <p:ph type="body" sz="quarter" idx="19"/>
          </p:nvPr>
        </p:nvSpPr>
        <p:spPr/>
        <p:txBody>
          <a:bodyPr/>
          <a:lstStyle/>
          <a:p>
            <a:r>
              <a:rPr lang="de-DE" dirty="0"/>
              <a:t>4.</a:t>
            </a:r>
          </a:p>
        </p:txBody>
      </p:sp>
      <p:sp>
        <p:nvSpPr>
          <p:cNvPr id="9" name="Textplatzhalter 8">
            <a:extLst>
              <a:ext uri="{FF2B5EF4-FFF2-40B4-BE49-F238E27FC236}">
                <a16:creationId xmlns:a16="http://schemas.microsoft.com/office/drawing/2014/main" id="{BE45755C-134E-2055-08E8-34732DC89114}"/>
              </a:ext>
            </a:extLst>
          </p:cNvPr>
          <p:cNvSpPr>
            <a:spLocks noGrp="1"/>
          </p:cNvSpPr>
          <p:nvPr>
            <p:ph type="body" sz="quarter" idx="18"/>
          </p:nvPr>
        </p:nvSpPr>
        <p:spPr/>
        <p:txBody>
          <a:bodyPr/>
          <a:lstStyle/>
          <a:p>
            <a:r>
              <a:rPr lang="de-DE" dirty="0"/>
              <a:t>Sofortabrechnung nach Einschreibung (SANE)</a:t>
            </a:r>
          </a:p>
          <a:p>
            <a:endParaRPr lang="de-DE" dirty="0"/>
          </a:p>
        </p:txBody>
      </p:sp>
      <p:sp>
        <p:nvSpPr>
          <p:cNvPr id="10" name="Textplatzhalter 9">
            <a:extLst>
              <a:ext uri="{FF2B5EF4-FFF2-40B4-BE49-F238E27FC236}">
                <a16:creationId xmlns:a16="http://schemas.microsoft.com/office/drawing/2014/main" id="{42CA2A8A-A53F-F72E-1A8B-C56A1384C44B}"/>
              </a:ext>
            </a:extLst>
          </p:cNvPr>
          <p:cNvSpPr>
            <a:spLocks noGrp="1"/>
          </p:cNvSpPr>
          <p:nvPr>
            <p:ph type="body" sz="quarter" idx="21"/>
          </p:nvPr>
        </p:nvSpPr>
        <p:spPr/>
        <p:txBody>
          <a:bodyPr/>
          <a:lstStyle/>
          <a:p>
            <a:r>
              <a:rPr lang="de-DE" dirty="0"/>
              <a:t>5.</a:t>
            </a:r>
          </a:p>
        </p:txBody>
      </p:sp>
      <p:sp>
        <p:nvSpPr>
          <p:cNvPr id="11" name="Textplatzhalter 10">
            <a:extLst>
              <a:ext uri="{FF2B5EF4-FFF2-40B4-BE49-F238E27FC236}">
                <a16:creationId xmlns:a16="http://schemas.microsoft.com/office/drawing/2014/main" id="{59AAC6F6-22B3-CEBB-E8A6-2ED1565044C7}"/>
              </a:ext>
            </a:extLst>
          </p:cNvPr>
          <p:cNvSpPr>
            <a:spLocks noGrp="1"/>
          </p:cNvSpPr>
          <p:nvPr>
            <p:ph type="body" sz="quarter" idx="20"/>
          </p:nvPr>
        </p:nvSpPr>
        <p:spPr/>
        <p:txBody>
          <a:bodyPr/>
          <a:lstStyle/>
          <a:p>
            <a:r>
              <a:rPr lang="de-DE" dirty="0"/>
              <a:t>Vergütungs- und Abrechnungssystematik</a:t>
            </a:r>
          </a:p>
          <a:p>
            <a:endParaRPr lang="de-DE" dirty="0"/>
          </a:p>
        </p:txBody>
      </p:sp>
      <p:sp>
        <p:nvSpPr>
          <p:cNvPr id="12" name="Textplatzhalter 11">
            <a:extLst>
              <a:ext uri="{FF2B5EF4-FFF2-40B4-BE49-F238E27FC236}">
                <a16:creationId xmlns:a16="http://schemas.microsoft.com/office/drawing/2014/main" id="{224D229C-2339-B401-D395-A865BE1C086C}"/>
              </a:ext>
            </a:extLst>
          </p:cNvPr>
          <p:cNvSpPr>
            <a:spLocks noGrp="1"/>
          </p:cNvSpPr>
          <p:nvPr>
            <p:ph type="body" sz="quarter" idx="23"/>
          </p:nvPr>
        </p:nvSpPr>
        <p:spPr/>
        <p:txBody>
          <a:bodyPr/>
          <a:lstStyle/>
          <a:p>
            <a:r>
              <a:rPr lang="de-DE" dirty="0"/>
              <a:t>6.</a:t>
            </a:r>
          </a:p>
        </p:txBody>
      </p:sp>
      <p:sp>
        <p:nvSpPr>
          <p:cNvPr id="13" name="Textplatzhalter 12">
            <a:extLst>
              <a:ext uri="{FF2B5EF4-FFF2-40B4-BE49-F238E27FC236}">
                <a16:creationId xmlns:a16="http://schemas.microsoft.com/office/drawing/2014/main" id="{AAB92F52-E6F0-13FC-3574-7B447F105AC9}"/>
              </a:ext>
            </a:extLst>
          </p:cNvPr>
          <p:cNvSpPr>
            <a:spLocks noGrp="1"/>
          </p:cNvSpPr>
          <p:nvPr>
            <p:ph type="body" sz="quarter" idx="22"/>
          </p:nvPr>
        </p:nvSpPr>
        <p:spPr/>
        <p:txBody>
          <a:bodyPr/>
          <a:lstStyle/>
          <a:p>
            <a:r>
              <a:rPr lang="de-DE" dirty="0"/>
              <a:t>Qualitätsindikatoren</a:t>
            </a:r>
          </a:p>
          <a:p>
            <a:endParaRPr lang="de-DE" dirty="0"/>
          </a:p>
        </p:txBody>
      </p:sp>
      <p:sp>
        <p:nvSpPr>
          <p:cNvPr id="14" name="Textplatzhalter 13">
            <a:extLst>
              <a:ext uri="{FF2B5EF4-FFF2-40B4-BE49-F238E27FC236}">
                <a16:creationId xmlns:a16="http://schemas.microsoft.com/office/drawing/2014/main" id="{1048C0F2-081C-626C-2319-F538891F48CA}"/>
              </a:ext>
            </a:extLst>
          </p:cNvPr>
          <p:cNvSpPr>
            <a:spLocks noGrp="1"/>
          </p:cNvSpPr>
          <p:nvPr>
            <p:ph type="body" sz="quarter" idx="25"/>
          </p:nvPr>
        </p:nvSpPr>
        <p:spPr/>
        <p:txBody>
          <a:bodyPr/>
          <a:lstStyle/>
          <a:p>
            <a:r>
              <a:rPr lang="de-DE" dirty="0"/>
              <a:t>7.</a:t>
            </a:r>
          </a:p>
        </p:txBody>
      </p:sp>
      <p:sp>
        <p:nvSpPr>
          <p:cNvPr id="15" name="Textplatzhalter 14">
            <a:extLst>
              <a:ext uri="{FF2B5EF4-FFF2-40B4-BE49-F238E27FC236}">
                <a16:creationId xmlns:a16="http://schemas.microsoft.com/office/drawing/2014/main" id="{55ADACD3-7CD1-A301-0D54-0211A81B0632}"/>
              </a:ext>
            </a:extLst>
          </p:cNvPr>
          <p:cNvSpPr>
            <a:spLocks noGrp="1"/>
          </p:cNvSpPr>
          <p:nvPr>
            <p:ph type="body" sz="quarter" idx="24"/>
          </p:nvPr>
        </p:nvSpPr>
        <p:spPr/>
        <p:txBody>
          <a:bodyPr/>
          <a:lstStyle/>
          <a:p>
            <a:r>
              <a:rPr lang="de-DE" dirty="0"/>
              <a:t>Abrechnungsprozess</a:t>
            </a:r>
          </a:p>
          <a:p>
            <a:endParaRPr lang="de-DE" dirty="0"/>
          </a:p>
        </p:txBody>
      </p:sp>
      <p:sp>
        <p:nvSpPr>
          <p:cNvPr id="16" name="Textplatzhalter 15">
            <a:extLst>
              <a:ext uri="{FF2B5EF4-FFF2-40B4-BE49-F238E27FC236}">
                <a16:creationId xmlns:a16="http://schemas.microsoft.com/office/drawing/2014/main" id="{4394E2CA-A70C-4AA1-B741-CABF440C5CCC}"/>
              </a:ext>
            </a:extLst>
          </p:cNvPr>
          <p:cNvSpPr>
            <a:spLocks noGrp="1"/>
          </p:cNvSpPr>
          <p:nvPr>
            <p:ph type="body" sz="quarter" idx="27"/>
          </p:nvPr>
        </p:nvSpPr>
        <p:spPr/>
        <p:txBody>
          <a:bodyPr/>
          <a:lstStyle/>
          <a:p>
            <a:r>
              <a:rPr lang="de-DE" dirty="0"/>
              <a:t>8.</a:t>
            </a:r>
          </a:p>
        </p:txBody>
      </p:sp>
      <p:sp>
        <p:nvSpPr>
          <p:cNvPr id="17" name="Textplatzhalter 16">
            <a:extLst>
              <a:ext uri="{FF2B5EF4-FFF2-40B4-BE49-F238E27FC236}">
                <a16:creationId xmlns:a16="http://schemas.microsoft.com/office/drawing/2014/main" id="{02380E4A-EBA7-D239-EAB5-8F339C71AACE}"/>
              </a:ext>
            </a:extLst>
          </p:cNvPr>
          <p:cNvSpPr>
            <a:spLocks noGrp="1"/>
          </p:cNvSpPr>
          <p:nvPr>
            <p:ph type="body" sz="quarter" idx="26"/>
          </p:nvPr>
        </p:nvSpPr>
        <p:spPr/>
        <p:txBody>
          <a:bodyPr/>
          <a:lstStyle/>
          <a:p>
            <a:r>
              <a:rPr lang="de-DE" dirty="0"/>
              <a:t>Häufige Fragen</a:t>
            </a:r>
          </a:p>
          <a:p>
            <a:endParaRPr lang="de-DE" dirty="0"/>
          </a:p>
        </p:txBody>
      </p:sp>
      <p:sp>
        <p:nvSpPr>
          <p:cNvPr id="18" name="Textplatzhalter 17">
            <a:extLst>
              <a:ext uri="{FF2B5EF4-FFF2-40B4-BE49-F238E27FC236}">
                <a16:creationId xmlns:a16="http://schemas.microsoft.com/office/drawing/2014/main" id="{C9CFFF74-CB2D-E219-7900-FD06872DC8E8}"/>
              </a:ext>
            </a:extLst>
          </p:cNvPr>
          <p:cNvSpPr>
            <a:spLocks noGrp="1"/>
          </p:cNvSpPr>
          <p:nvPr>
            <p:ph type="body" sz="quarter" idx="28"/>
          </p:nvPr>
        </p:nvSpPr>
        <p:spPr/>
        <p:txBody>
          <a:bodyPr/>
          <a:lstStyle/>
          <a:p>
            <a:r>
              <a:rPr lang="de-DE" dirty="0"/>
              <a:t>9.</a:t>
            </a:r>
          </a:p>
        </p:txBody>
      </p:sp>
      <p:sp>
        <p:nvSpPr>
          <p:cNvPr id="19" name="Textplatzhalter 18">
            <a:extLst>
              <a:ext uri="{FF2B5EF4-FFF2-40B4-BE49-F238E27FC236}">
                <a16:creationId xmlns:a16="http://schemas.microsoft.com/office/drawing/2014/main" id="{31C25374-ADB3-AD34-A5E7-71033E1FE17F}"/>
              </a:ext>
            </a:extLst>
          </p:cNvPr>
          <p:cNvSpPr>
            <a:spLocks noGrp="1"/>
          </p:cNvSpPr>
          <p:nvPr>
            <p:ph type="body" sz="quarter" idx="29"/>
          </p:nvPr>
        </p:nvSpPr>
        <p:spPr/>
        <p:txBody>
          <a:bodyPr/>
          <a:lstStyle/>
          <a:p>
            <a:r>
              <a:rPr lang="de-DE" dirty="0"/>
              <a:t>Internetauftritt</a:t>
            </a:r>
          </a:p>
          <a:p>
            <a:endParaRPr lang="de-DE" dirty="0"/>
          </a:p>
        </p:txBody>
      </p:sp>
      <p:sp>
        <p:nvSpPr>
          <p:cNvPr id="22" name="Foliennummernplatzhalter 21">
            <a:extLst>
              <a:ext uri="{FF2B5EF4-FFF2-40B4-BE49-F238E27FC236}">
                <a16:creationId xmlns:a16="http://schemas.microsoft.com/office/drawing/2014/main" id="{5ECB554D-A58D-2A5E-BE91-EEFFA2644681}"/>
              </a:ext>
            </a:extLst>
          </p:cNvPr>
          <p:cNvSpPr>
            <a:spLocks noGrp="1"/>
          </p:cNvSpPr>
          <p:nvPr>
            <p:ph type="sldNum" sz="quarter" idx="11"/>
          </p:nvPr>
        </p:nvSpPr>
        <p:spPr/>
        <p:txBody>
          <a:bodyPr/>
          <a:lstStyle/>
          <a:p>
            <a:fld id="{563F8326-2D3F-44D0-8A27-327B93DAAA3E}" type="slidenum">
              <a:rPr lang="de-DE" smtClean="0"/>
              <a:pPr/>
              <a:t>70</a:t>
            </a:fld>
            <a:endParaRPr lang="de-DE"/>
          </a:p>
        </p:txBody>
      </p:sp>
      <p:sp>
        <p:nvSpPr>
          <p:cNvPr id="23" name="Fußzeilenplatzhalter 22">
            <a:extLst>
              <a:ext uri="{FF2B5EF4-FFF2-40B4-BE49-F238E27FC236}">
                <a16:creationId xmlns:a16="http://schemas.microsoft.com/office/drawing/2014/main" id="{90D6DE45-9943-18F8-C8F7-5236F84FA108}"/>
              </a:ext>
            </a:extLst>
          </p:cNvPr>
          <p:cNvSpPr>
            <a:spLocks noGrp="1"/>
          </p:cNvSpPr>
          <p:nvPr>
            <p:ph type="ftr" sz="quarter" idx="10"/>
          </p:nvPr>
        </p:nvSpPr>
        <p:spPr/>
        <p:txBody>
          <a:bodyPr/>
          <a:lstStyle/>
          <a:p>
            <a:r>
              <a:rPr lang="de-DE"/>
              <a:t>Vertragsschulung Pneumologie</a:t>
            </a:r>
          </a:p>
        </p:txBody>
      </p:sp>
      <p:sp>
        <p:nvSpPr>
          <p:cNvPr id="20" name="Rechteck 19">
            <a:extLst>
              <a:ext uri="{FF2B5EF4-FFF2-40B4-BE49-F238E27FC236}">
                <a16:creationId xmlns:a16="http://schemas.microsoft.com/office/drawing/2014/main" id="{E6AD22D1-428F-E002-0DE3-B92828A7D0F6}"/>
              </a:ext>
            </a:extLst>
          </p:cNvPr>
          <p:cNvSpPr/>
          <p:nvPr/>
        </p:nvSpPr>
        <p:spPr>
          <a:xfrm>
            <a:off x="6966408" y="3568007"/>
            <a:ext cx="4382097" cy="674088"/>
          </a:xfrm>
          <a:prstGeom prst="rect">
            <a:avLst/>
          </a:prstGeom>
          <a:noFill/>
          <a:ln w="28575">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lIns="72000" tIns="72000" rIns="72000" bIns="72000" rtlCol="0" anchor="ctr"/>
          <a:lstStyle/>
          <a:p>
            <a:pPr algn="ctr">
              <a:spcAft>
                <a:spcPts val="600"/>
              </a:spcAft>
            </a:pPr>
            <a:endParaRPr lang="de-DE" sz="1600" dirty="0" err="1"/>
          </a:p>
        </p:txBody>
      </p:sp>
    </p:spTree>
    <p:extLst>
      <p:ext uri="{BB962C8B-B14F-4D97-AF65-F5344CB8AC3E}">
        <p14:creationId xmlns:p14="http://schemas.microsoft.com/office/powerpoint/2010/main" val="3695340280"/>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44C858-85B6-DAF8-3BE4-C24431052CE5}"/>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E6389E0E-30BC-3D76-C565-209558230874}"/>
              </a:ext>
            </a:extLst>
          </p:cNvPr>
          <p:cNvSpPr>
            <a:spLocks noGrp="1"/>
          </p:cNvSpPr>
          <p:nvPr>
            <p:ph type="title"/>
          </p:nvPr>
        </p:nvSpPr>
        <p:spPr/>
        <p:txBody>
          <a:bodyPr/>
          <a:lstStyle/>
          <a:p>
            <a:r>
              <a:rPr lang="de-DE" dirty="0"/>
              <a:t>Abrechnung von </a:t>
            </a:r>
            <a:r>
              <a:rPr lang="de-DE" dirty="0" err="1"/>
              <a:t>IG</a:t>
            </a:r>
            <a:r>
              <a:rPr lang="de-DE" cap="none" dirty="0" err="1"/>
              <a:t>e</a:t>
            </a:r>
            <a:r>
              <a:rPr lang="de-DE" dirty="0" err="1"/>
              <a:t>L</a:t>
            </a:r>
            <a:endParaRPr lang="de-DE" dirty="0"/>
          </a:p>
        </p:txBody>
      </p:sp>
      <p:sp>
        <p:nvSpPr>
          <p:cNvPr id="3" name="Textplatzhalter 2">
            <a:extLst>
              <a:ext uri="{FF2B5EF4-FFF2-40B4-BE49-F238E27FC236}">
                <a16:creationId xmlns:a16="http://schemas.microsoft.com/office/drawing/2014/main" id="{2AD3EDBE-82C8-2206-44A0-7684DA972430}"/>
              </a:ext>
            </a:extLst>
          </p:cNvPr>
          <p:cNvSpPr>
            <a:spLocks noGrp="1"/>
          </p:cNvSpPr>
          <p:nvPr>
            <p:ph type="body" sz="quarter" idx="20"/>
          </p:nvPr>
        </p:nvSpPr>
        <p:spPr/>
        <p:txBody>
          <a:bodyPr/>
          <a:lstStyle/>
          <a:p>
            <a:endParaRPr lang="de-DE" dirty="0"/>
          </a:p>
        </p:txBody>
      </p:sp>
      <p:sp>
        <p:nvSpPr>
          <p:cNvPr id="4" name="Inhaltsplatzhalter 3">
            <a:extLst>
              <a:ext uri="{FF2B5EF4-FFF2-40B4-BE49-F238E27FC236}">
                <a16:creationId xmlns:a16="http://schemas.microsoft.com/office/drawing/2014/main" id="{2B07D6A4-63A1-4FE6-06D6-3A3515D23D3C}"/>
              </a:ext>
            </a:extLst>
          </p:cNvPr>
          <p:cNvSpPr>
            <a:spLocks noGrp="1"/>
          </p:cNvSpPr>
          <p:nvPr>
            <p:ph sz="quarter" idx="17"/>
          </p:nvPr>
        </p:nvSpPr>
        <p:spPr>
          <a:xfrm>
            <a:off x="379185" y="1451427"/>
            <a:ext cx="11428538" cy="1716646"/>
          </a:xfrm>
        </p:spPr>
        <p:txBody>
          <a:bodyPr/>
          <a:lstStyle/>
          <a:p>
            <a:pPr marL="285750" indent="-285750">
              <a:buFont typeface="Wingdings" panose="05000000000000000000" pitchFamily="2" charset="2"/>
              <a:buChar char="§"/>
            </a:pPr>
            <a:r>
              <a:rPr lang="de-DE" dirty="0"/>
              <a:t>Leistungen, die Vertragsbestandteil sind, dürfen </a:t>
            </a:r>
            <a:r>
              <a:rPr lang="de-DE" u="sng" dirty="0"/>
              <a:t>nicht</a:t>
            </a:r>
            <a:r>
              <a:rPr lang="de-DE" dirty="0"/>
              <a:t> zusätzlich privat liquidiert werden (z.B. </a:t>
            </a:r>
            <a:r>
              <a:rPr lang="de-DE" dirty="0" err="1"/>
              <a:t>FeNo</a:t>
            </a:r>
            <a:r>
              <a:rPr lang="de-DE" dirty="0"/>
              <a:t>-Messung). </a:t>
            </a:r>
          </a:p>
          <a:p>
            <a:pPr marL="285750" indent="-285750">
              <a:buFont typeface="Wingdings" panose="05000000000000000000" pitchFamily="2" charset="2"/>
              <a:buChar char="§"/>
            </a:pPr>
            <a:r>
              <a:rPr lang="de-DE" dirty="0"/>
              <a:t>darüber hinausgehende Leistungen müssen im Rahmen eines </a:t>
            </a:r>
            <a:r>
              <a:rPr lang="de-DE" dirty="0" err="1"/>
              <a:t>IGeL</a:t>
            </a:r>
            <a:r>
              <a:rPr lang="de-DE" dirty="0"/>
              <a:t>-Vertrages individuell mit dem Patienten vereinbart werden.</a:t>
            </a:r>
          </a:p>
          <a:p>
            <a:pPr marL="285750" indent="-285750">
              <a:buFont typeface="Wingdings" panose="05000000000000000000" pitchFamily="2" charset="2"/>
              <a:buChar char="§"/>
            </a:pPr>
            <a:r>
              <a:rPr lang="de-DE" dirty="0"/>
              <a:t>eine möglichst evidenzbasierte Aufklärung des Patienten über Chancen und Risiken solcher Verfahren ist bei teilnehmenden Patienten vorzunehmen.</a:t>
            </a:r>
          </a:p>
          <a:p>
            <a:pPr lvl="5"/>
            <a:endParaRPr lang="de-DE" dirty="0"/>
          </a:p>
        </p:txBody>
      </p:sp>
      <p:sp>
        <p:nvSpPr>
          <p:cNvPr id="5" name="Foliennummernplatzhalter 4">
            <a:extLst>
              <a:ext uri="{FF2B5EF4-FFF2-40B4-BE49-F238E27FC236}">
                <a16:creationId xmlns:a16="http://schemas.microsoft.com/office/drawing/2014/main" id="{68A6F604-7B58-4D96-20EB-44CCFD46FE52}"/>
              </a:ext>
            </a:extLst>
          </p:cNvPr>
          <p:cNvSpPr>
            <a:spLocks noGrp="1"/>
          </p:cNvSpPr>
          <p:nvPr>
            <p:ph type="sldNum" sz="quarter" idx="16"/>
          </p:nvPr>
        </p:nvSpPr>
        <p:spPr/>
        <p:txBody>
          <a:bodyPr/>
          <a:lstStyle/>
          <a:p>
            <a:fld id="{563F8326-2D3F-44D0-8A27-327B93DAAA3E}" type="slidenum">
              <a:rPr lang="de-DE" smtClean="0"/>
              <a:pPr/>
              <a:t>71</a:t>
            </a:fld>
            <a:endParaRPr lang="de-DE"/>
          </a:p>
        </p:txBody>
      </p:sp>
      <p:sp>
        <p:nvSpPr>
          <p:cNvPr id="8" name="Fußzeilenplatzhalter 5">
            <a:extLst>
              <a:ext uri="{FF2B5EF4-FFF2-40B4-BE49-F238E27FC236}">
                <a16:creationId xmlns:a16="http://schemas.microsoft.com/office/drawing/2014/main" id="{C6231D9E-2C22-7DE8-AC7B-233D5238FCFA}"/>
              </a:ext>
            </a:extLst>
          </p:cNvPr>
          <p:cNvSpPr>
            <a:spLocks noGrp="1"/>
          </p:cNvSpPr>
          <p:nvPr>
            <p:ph type="ftr" sz="quarter" idx="15"/>
          </p:nvPr>
        </p:nvSpPr>
        <p:spPr>
          <a:xfrm>
            <a:off x="5384846" y="6507057"/>
            <a:ext cx="1422307" cy="180000"/>
          </a:xfrm>
        </p:spPr>
        <p:txBody>
          <a:bodyPr/>
          <a:lstStyle/>
          <a:p>
            <a:r>
              <a:rPr lang="de-DE" dirty="0"/>
              <a:t>Vertragsschulung Pneumologie</a:t>
            </a:r>
          </a:p>
        </p:txBody>
      </p:sp>
      <p:sp>
        <p:nvSpPr>
          <p:cNvPr id="10" name="Fußzeilenplatzhalter 5">
            <a:extLst>
              <a:ext uri="{FF2B5EF4-FFF2-40B4-BE49-F238E27FC236}">
                <a16:creationId xmlns:a16="http://schemas.microsoft.com/office/drawing/2014/main" id="{94373505-9D30-1DB6-EC9C-65FF2B122BF8}"/>
              </a:ext>
            </a:extLst>
          </p:cNvPr>
          <p:cNvSpPr txBox="1">
            <a:spLocks/>
          </p:cNvSpPr>
          <p:nvPr/>
        </p:nvSpPr>
        <p:spPr>
          <a:xfrm>
            <a:off x="928555" y="6507057"/>
            <a:ext cx="1422307" cy="180000"/>
          </a:xfrm>
          <a:prstGeom prst="rect">
            <a:avLst/>
          </a:prstGeom>
        </p:spPr>
        <p:txBody>
          <a:bodyPr vert="horz" lIns="0" tIns="0" rIns="0" bIns="0" rtlCol="0" anchor="t"/>
          <a:lstStyle>
            <a:defPPr>
              <a:defRPr lang="de-DE"/>
            </a:defPPr>
            <a:lvl1pPr marL="0" algn="l" defTabSz="914400" rtl="0" eaLnBrk="1" latinLnBrk="0" hangingPunct="1">
              <a:defRPr sz="800" kern="1200">
                <a:solidFill>
                  <a:schemeClr val="tx2"/>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7417286-CD27-4536-AB02-35836954B47B}" type="datetime1">
              <a:rPr lang="de-DE"/>
              <a:t>02.10.2026</a:t>
            </a:fld>
            <a:endParaRPr lang="de-DE" dirty="0"/>
          </a:p>
        </p:txBody>
      </p:sp>
      <p:sp>
        <p:nvSpPr>
          <p:cNvPr id="6" name="Ellipse 5">
            <a:extLst>
              <a:ext uri="{FF2B5EF4-FFF2-40B4-BE49-F238E27FC236}">
                <a16:creationId xmlns:a16="http://schemas.microsoft.com/office/drawing/2014/main" id="{D77852CF-8794-B4EA-15B6-64DADBAA28DF}"/>
              </a:ext>
            </a:extLst>
          </p:cNvPr>
          <p:cNvSpPr/>
          <p:nvPr/>
        </p:nvSpPr>
        <p:spPr>
          <a:xfrm>
            <a:off x="10548000" y="5040000"/>
            <a:ext cx="1260000" cy="1260000"/>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lIns="54000" tIns="10800" rIns="54000" bIns="10800" rtlCol="0" anchor="ctr"/>
          <a:lstStyle/>
          <a:p>
            <a:pPr algn="ctr">
              <a:spcAft>
                <a:spcPts val="600"/>
              </a:spcAft>
            </a:pPr>
            <a:endParaRPr lang="de-DE" sz="1600" b="1" cap="all" dirty="0"/>
          </a:p>
        </p:txBody>
      </p:sp>
      <p:pic>
        <p:nvPicPr>
          <p:cNvPr id="12" name="Grafik 11" descr="Lichter an Silhouette">
            <a:extLst>
              <a:ext uri="{FF2B5EF4-FFF2-40B4-BE49-F238E27FC236}">
                <a16:creationId xmlns:a16="http://schemas.microsoft.com/office/drawing/2014/main" id="{D34B6E72-2430-37F8-E8CD-F60BFB8B5577}"/>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0728000" y="5220000"/>
            <a:ext cx="900000" cy="900000"/>
          </a:xfrm>
          <a:prstGeom prst="rect">
            <a:avLst/>
          </a:prstGeom>
        </p:spPr>
      </p:pic>
    </p:spTree>
    <p:extLst>
      <p:ext uri="{BB962C8B-B14F-4D97-AF65-F5344CB8AC3E}">
        <p14:creationId xmlns:p14="http://schemas.microsoft.com/office/powerpoint/2010/main" val="2681572358"/>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858E32A-0BAF-AE7B-DCA9-F9B9F9E766D3}"/>
              </a:ext>
            </a:extLst>
          </p:cNvPr>
          <p:cNvSpPr>
            <a:spLocks noGrp="1"/>
          </p:cNvSpPr>
          <p:nvPr>
            <p:ph type="title"/>
          </p:nvPr>
        </p:nvSpPr>
        <p:spPr/>
        <p:txBody>
          <a:bodyPr/>
          <a:lstStyle/>
          <a:p>
            <a:r>
              <a:rPr lang="de-DE" dirty="0"/>
              <a:t>Bereinigung</a:t>
            </a:r>
          </a:p>
        </p:txBody>
      </p:sp>
      <p:sp>
        <p:nvSpPr>
          <p:cNvPr id="3" name="Textplatzhalter 2">
            <a:extLst>
              <a:ext uri="{FF2B5EF4-FFF2-40B4-BE49-F238E27FC236}">
                <a16:creationId xmlns:a16="http://schemas.microsoft.com/office/drawing/2014/main" id="{A3A4E697-26CA-B93C-2709-CF18921C3547}"/>
              </a:ext>
            </a:extLst>
          </p:cNvPr>
          <p:cNvSpPr>
            <a:spLocks noGrp="1"/>
          </p:cNvSpPr>
          <p:nvPr>
            <p:ph type="body" sz="quarter" idx="20"/>
          </p:nvPr>
        </p:nvSpPr>
        <p:spPr/>
        <p:txBody>
          <a:bodyPr/>
          <a:lstStyle/>
          <a:p>
            <a:r>
              <a:rPr lang="de-DE" dirty="0"/>
              <a:t>Regelleistungsvolumen (RLV) und Qualitätsgebundenes Zusatzvolumen (QZV)</a:t>
            </a:r>
          </a:p>
        </p:txBody>
      </p:sp>
      <p:sp>
        <p:nvSpPr>
          <p:cNvPr id="4" name="Inhaltsplatzhalter 3">
            <a:extLst>
              <a:ext uri="{FF2B5EF4-FFF2-40B4-BE49-F238E27FC236}">
                <a16:creationId xmlns:a16="http://schemas.microsoft.com/office/drawing/2014/main" id="{0ED0FEB5-443B-505E-99D1-366329775596}"/>
              </a:ext>
            </a:extLst>
          </p:cNvPr>
          <p:cNvSpPr>
            <a:spLocks noGrp="1"/>
          </p:cNvSpPr>
          <p:nvPr>
            <p:ph sz="quarter" idx="17"/>
          </p:nvPr>
        </p:nvSpPr>
        <p:spPr>
          <a:xfrm>
            <a:off x="379185" y="1451428"/>
            <a:ext cx="6220791" cy="4847772"/>
          </a:xfrm>
        </p:spPr>
        <p:txBody>
          <a:bodyPr/>
          <a:lstStyle/>
          <a:p>
            <a:r>
              <a:rPr lang="de-DE" b="1" dirty="0"/>
              <a:t>Grundlage: </a:t>
            </a:r>
            <a:r>
              <a:rPr lang="de-DE" dirty="0"/>
              <a:t>gesetzliche Vorgaben und Beschlüsse des</a:t>
            </a:r>
            <a:br>
              <a:rPr lang="de-DE" dirty="0"/>
            </a:br>
            <a:r>
              <a:rPr lang="de-DE" dirty="0"/>
              <a:t>Bewertungsausschusses (KBV und GKV-SV)</a:t>
            </a:r>
          </a:p>
          <a:p>
            <a:pPr marL="285750" indent="-285750">
              <a:buFont typeface="Wingdings" panose="05000000000000000000" pitchFamily="2" charset="2"/>
              <a:buChar char="§"/>
            </a:pPr>
            <a:r>
              <a:rPr lang="de-DE" dirty="0"/>
              <a:t>Grundsätze:</a:t>
            </a:r>
          </a:p>
          <a:p>
            <a:pPr marL="501750" lvl="1" indent="-285750"/>
            <a:r>
              <a:rPr lang="de-DE" dirty="0"/>
              <a:t>Keine  Bereinigung von „extrabudgetären Leistungen“</a:t>
            </a:r>
          </a:p>
          <a:p>
            <a:pPr marL="501750" lvl="1" indent="-285750"/>
            <a:r>
              <a:rPr lang="de-DE" dirty="0"/>
              <a:t>Keine Bereinigung von nicht im Ziffernkranz des</a:t>
            </a:r>
            <a:br>
              <a:rPr lang="de-DE" dirty="0"/>
            </a:br>
            <a:r>
              <a:rPr lang="de-DE" dirty="0"/>
              <a:t>Selektivvertrages genannten Ziffern</a:t>
            </a:r>
          </a:p>
          <a:p>
            <a:pPr marL="501750" lvl="1" indent="-285750"/>
            <a:r>
              <a:rPr lang="de-DE" dirty="0"/>
              <a:t>Keine Bereinigung von nicht teilnehmenden Patienten (Fällen)</a:t>
            </a:r>
          </a:p>
          <a:p>
            <a:pPr marL="501750" lvl="1" indent="-285750"/>
            <a:r>
              <a:rPr lang="de-DE" dirty="0"/>
              <a:t>Ermittlung Bereinigungsfallwert je Fachgruppe durch KV</a:t>
            </a:r>
          </a:p>
          <a:p>
            <a:pPr marL="501750" lvl="1" indent="-285750"/>
            <a:r>
              <a:rPr lang="de-DE" dirty="0"/>
              <a:t>Ermittlung Bereinigungsfallzahl je Fachgruppe und Praxis</a:t>
            </a:r>
          </a:p>
          <a:p>
            <a:pPr marL="285750" indent="-285750">
              <a:buFont typeface="Wingdings" panose="05000000000000000000" pitchFamily="2" charset="2"/>
              <a:buChar char="§"/>
            </a:pPr>
            <a:r>
              <a:rPr lang="de-DE" dirty="0"/>
              <a:t>Nachweis im KV-Honorarbescheid </a:t>
            </a:r>
          </a:p>
          <a:p>
            <a:r>
              <a:rPr lang="de-DE" b="1" dirty="0"/>
              <a:t>Praxisebene:</a:t>
            </a:r>
          </a:p>
          <a:p>
            <a:pPr marL="285750" indent="-285750">
              <a:buFont typeface="Wingdings" panose="05000000000000000000" pitchFamily="2" charset="2"/>
              <a:buChar char="§"/>
              <a:defRPr/>
            </a:pPr>
            <a:r>
              <a:rPr lang="de-DE" altLang="de-DE" dirty="0">
                <a:solidFill>
                  <a:srgbClr val="00305E"/>
                </a:solidFill>
                <a:latin typeface="Arial" panose="020B0604020202020204" pitchFamily="34" charset="0"/>
                <a:ea typeface="ＭＳ Ｐゴシック" pitchFamily="34" charset="-128"/>
              </a:rPr>
              <a:t>Feststellung </a:t>
            </a:r>
            <a:r>
              <a:rPr lang="de-DE" altLang="de-DE" b="1" dirty="0">
                <a:solidFill>
                  <a:srgbClr val="00305E"/>
                </a:solidFill>
                <a:latin typeface="Arial" panose="020B0604020202020204" pitchFamily="34" charset="0"/>
                <a:ea typeface="ＭＳ Ｐゴシック" pitchFamily="34" charset="-128"/>
              </a:rPr>
              <a:t>Bereinigungsfallzahl der Praxis im VJQ</a:t>
            </a:r>
            <a:r>
              <a:rPr lang="de-DE" altLang="de-DE" dirty="0">
                <a:solidFill>
                  <a:srgbClr val="00305E"/>
                </a:solidFill>
                <a:latin typeface="Arial" panose="020B0604020202020204" pitchFamily="34" charset="0"/>
                <a:ea typeface="ＭＳ Ｐゴシック" pitchFamily="34" charset="-128"/>
              </a:rPr>
              <a:t> </a:t>
            </a:r>
          </a:p>
          <a:p>
            <a:pPr marL="540000" lvl="1" indent="-360000">
              <a:buFont typeface="Wingdings" panose="05000000000000000000" pitchFamily="2" charset="2"/>
              <a:buChar char="Ø"/>
              <a:defRPr/>
            </a:pPr>
            <a:r>
              <a:rPr lang="de-DE" altLang="de-DE" sz="1400" dirty="0">
                <a:solidFill>
                  <a:srgbClr val="00305E"/>
                </a:solidFill>
                <a:latin typeface="Arial" panose="020B0604020202020204" pitchFamily="34" charset="0"/>
                <a:ea typeface="ＭＳ Ｐゴシック" pitchFamily="34" charset="-128"/>
              </a:rPr>
              <a:t>(= RLV-relevante Fälle der im Abrechnungsquartal eingeschriebenen Versicherten bei der teilnehmenden Praxis, unabhängig von einer Behandlung/Abrechnung im Abrechnungsquartal)</a:t>
            </a:r>
            <a:endParaRPr lang="de-DE" altLang="de-DE" sz="600" dirty="0">
              <a:solidFill>
                <a:srgbClr val="00305E"/>
              </a:solidFill>
              <a:latin typeface="Arial" panose="020B0604020202020204" pitchFamily="34" charset="0"/>
              <a:ea typeface="ＭＳ Ｐゴシック" pitchFamily="34" charset="-128"/>
            </a:endParaRPr>
          </a:p>
          <a:p>
            <a:pPr marL="285750" indent="-285750">
              <a:buFont typeface="Wingdings" panose="05000000000000000000" pitchFamily="2" charset="2"/>
              <a:buChar char="§"/>
              <a:defRPr/>
            </a:pPr>
            <a:r>
              <a:rPr lang="de-DE" altLang="de-DE" dirty="0">
                <a:solidFill>
                  <a:srgbClr val="00305E"/>
                </a:solidFill>
                <a:latin typeface="Arial" panose="020B0604020202020204" pitchFamily="34" charset="0"/>
                <a:ea typeface="ＭＳ Ｐゴシック" pitchFamily="34" charset="-128"/>
              </a:rPr>
              <a:t>Ermittlung </a:t>
            </a:r>
            <a:r>
              <a:rPr lang="de-DE" altLang="de-DE" b="1" dirty="0">
                <a:solidFill>
                  <a:srgbClr val="00305E"/>
                </a:solidFill>
                <a:latin typeface="Arial" panose="020B0604020202020204" pitchFamily="34" charset="0"/>
                <a:ea typeface="ＭＳ Ｐゴシック" pitchFamily="34" charset="-128"/>
              </a:rPr>
              <a:t>Bereinigungsvolumen der Praxis</a:t>
            </a:r>
            <a:endParaRPr lang="de-DE" altLang="de-DE" dirty="0">
              <a:solidFill>
                <a:srgbClr val="00305E"/>
              </a:solidFill>
              <a:latin typeface="Arial" panose="020B0604020202020204" pitchFamily="34" charset="0"/>
              <a:ea typeface="ＭＳ Ｐゴシック" pitchFamily="34" charset="-128"/>
            </a:endParaRPr>
          </a:p>
          <a:p>
            <a:pPr marL="540000" indent="-360000">
              <a:buFont typeface="Wingdings" panose="05000000000000000000" pitchFamily="2" charset="2"/>
              <a:buChar char="Ø"/>
              <a:defRPr/>
            </a:pPr>
            <a:r>
              <a:rPr lang="de-DE" altLang="de-DE" sz="1400" dirty="0">
                <a:solidFill>
                  <a:srgbClr val="00305E"/>
                </a:solidFill>
                <a:latin typeface="Arial" panose="020B0604020202020204" pitchFamily="34" charset="0"/>
                <a:ea typeface="ＭＳ Ｐゴシック" pitchFamily="34" charset="-128"/>
              </a:rPr>
              <a:t>(= Bereinigungsfallwert der Fachgruppe X  Bereinigungsfallzahl Praxis)</a:t>
            </a:r>
          </a:p>
          <a:p>
            <a:endParaRPr lang="de-DE" b="1" dirty="0"/>
          </a:p>
          <a:p>
            <a:pPr marL="285750" indent="-285750">
              <a:buFont typeface="Wingdings" panose="05000000000000000000" pitchFamily="2" charset="2"/>
              <a:buChar char="§"/>
            </a:pPr>
            <a:endParaRPr lang="de-DE" dirty="0"/>
          </a:p>
        </p:txBody>
      </p:sp>
      <p:sp>
        <p:nvSpPr>
          <p:cNvPr id="5" name="Foliennummernplatzhalter 4">
            <a:extLst>
              <a:ext uri="{FF2B5EF4-FFF2-40B4-BE49-F238E27FC236}">
                <a16:creationId xmlns:a16="http://schemas.microsoft.com/office/drawing/2014/main" id="{BB4ACBD5-AFA9-3F43-820A-FEFF1DB9806A}"/>
              </a:ext>
            </a:extLst>
          </p:cNvPr>
          <p:cNvSpPr>
            <a:spLocks noGrp="1"/>
          </p:cNvSpPr>
          <p:nvPr>
            <p:ph type="sldNum" sz="quarter" idx="16"/>
          </p:nvPr>
        </p:nvSpPr>
        <p:spPr/>
        <p:txBody>
          <a:bodyPr/>
          <a:lstStyle/>
          <a:p>
            <a:fld id="{563F8326-2D3F-44D0-8A27-327B93DAAA3E}" type="slidenum">
              <a:rPr lang="de-DE" smtClean="0"/>
              <a:pPr/>
              <a:t>72</a:t>
            </a:fld>
            <a:endParaRPr lang="de-DE"/>
          </a:p>
        </p:txBody>
      </p:sp>
      <p:pic>
        <p:nvPicPr>
          <p:cNvPr id="7" name="Grafik 6" descr="Ein Bild, das Text enthält.&#10;&#10;Automatisch generierte Beschreibung">
            <a:extLst>
              <a:ext uri="{FF2B5EF4-FFF2-40B4-BE49-F238E27FC236}">
                <a16:creationId xmlns:a16="http://schemas.microsoft.com/office/drawing/2014/main" id="{41636075-D3CF-AA55-5518-6BFBD2039CC8}"/>
              </a:ext>
            </a:extLst>
          </p:cNvPr>
          <p:cNvPicPr>
            <a:picLocks noChangeAspect="1"/>
          </p:cNvPicPr>
          <p:nvPr/>
        </p:nvPicPr>
        <p:blipFill rotWithShape="1">
          <a:blip r:embed="rId2">
            <a:extLst>
              <a:ext uri="{28A0092B-C50C-407E-A947-70E740481C1C}">
                <a14:useLocalDpi xmlns:a14="http://schemas.microsoft.com/office/drawing/2010/main" val="0"/>
              </a:ext>
            </a:extLst>
          </a:blip>
          <a:srcRect l="8328" t="3098" r="17490" b="48551"/>
          <a:stretch/>
        </p:blipFill>
        <p:spPr>
          <a:xfrm>
            <a:off x="6824985" y="1451428"/>
            <a:ext cx="4982739" cy="4591266"/>
          </a:xfrm>
          <a:prstGeom prst="rect">
            <a:avLst/>
          </a:prstGeom>
          <a:ln>
            <a:noFill/>
          </a:ln>
          <a:effectLst>
            <a:outerShdw blurRad="292100" dist="139700" dir="2700000" algn="tl" rotWithShape="0">
              <a:srgbClr val="333333">
                <a:alpha val="65000"/>
              </a:srgbClr>
            </a:outerShdw>
          </a:effectLst>
        </p:spPr>
      </p:pic>
      <p:cxnSp>
        <p:nvCxnSpPr>
          <p:cNvPr id="9" name="Gerade Verbindung mit Pfeil 8">
            <a:extLst>
              <a:ext uri="{FF2B5EF4-FFF2-40B4-BE49-F238E27FC236}">
                <a16:creationId xmlns:a16="http://schemas.microsoft.com/office/drawing/2014/main" id="{ECF81A5D-5F17-31D8-0A4C-BFDA32C1CCD1}"/>
              </a:ext>
            </a:extLst>
          </p:cNvPr>
          <p:cNvCxnSpPr>
            <a:cxnSpLocks/>
          </p:cNvCxnSpPr>
          <p:nvPr/>
        </p:nvCxnSpPr>
        <p:spPr>
          <a:xfrm>
            <a:off x="4209861" y="4110273"/>
            <a:ext cx="2525917" cy="0"/>
          </a:xfrm>
          <a:prstGeom prst="straightConnector1">
            <a:avLst/>
          </a:prstGeom>
          <a:ln w="12700" cap="rnd">
            <a:solidFill>
              <a:schemeClr val="tx2"/>
            </a:solidFill>
            <a:round/>
            <a:tailEnd type="triangle"/>
          </a:ln>
        </p:spPr>
        <p:style>
          <a:lnRef idx="1">
            <a:schemeClr val="accent1"/>
          </a:lnRef>
          <a:fillRef idx="0">
            <a:schemeClr val="accent1"/>
          </a:fillRef>
          <a:effectRef idx="0">
            <a:schemeClr val="accent1"/>
          </a:effectRef>
          <a:fontRef idx="minor">
            <a:schemeClr val="tx1"/>
          </a:fontRef>
        </p:style>
      </p:cxnSp>
      <p:sp>
        <p:nvSpPr>
          <p:cNvPr id="11" name="Fußzeilenplatzhalter 5">
            <a:extLst>
              <a:ext uri="{FF2B5EF4-FFF2-40B4-BE49-F238E27FC236}">
                <a16:creationId xmlns:a16="http://schemas.microsoft.com/office/drawing/2014/main" id="{B9173243-9DA9-CDE7-8357-A0AC4AE917DC}"/>
              </a:ext>
            </a:extLst>
          </p:cNvPr>
          <p:cNvSpPr>
            <a:spLocks noGrp="1"/>
          </p:cNvSpPr>
          <p:nvPr>
            <p:ph type="ftr" sz="quarter" idx="15"/>
          </p:nvPr>
        </p:nvSpPr>
        <p:spPr>
          <a:xfrm>
            <a:off x="5384846" y="6507057"/>
            <a:ext cx="1422307" cy="180000"/>
          </a:xfrm>
        </p:spPr>
        <p:txBody>
          <a:bodyPr/>
          <a:lstStyle/>
          <a:p>
            <a:r>
              <a:rPr lang="de-DE" dirty="0"/>
              <a:t>Vertragsschulung Pneumologie</a:t>
            </a:r>
          </a:p>
        </p:txBody>
      </p:sp>
      <p:sp>
        <p:nvSpPr>
          <p:cNvPr id="12" name="Fußzeilenplatzhalter 5">
            <a:extLst>
              <a:ext uri="{FF2B5EF4-FFF2-40B4-BE49-F238E27FC236}">
                <a16:creationId xmlns:a16="http://schemas.microsoft.com/office/drawing/2014/main" id="{EC9A5703-841A-A0C4-3E11-22CD503F452C}"/>
              </a:ext>
            </a:extLst>
          </p:cNvPr>
          <p:cNvSpPr txBox="1">
            <a:spLocks/>
          </p:cNvSpPr>
          <p:nvPr/>
        </p:nvSpPr>
        <p:spPr>
          <a:xfrm>
            <a:off x="928555" y="6507057"/>
            <a:ext cx="1422307" cy="180000"/>
          </a:xfrm>
          <a:prstGeom prst="rect">
            <a:avLst/>
          </a:prstGeom>
        </p:spPr>
        <p:txBody>
          <a:bodyPr vert="horz" lIns="0" tIns="0" rIns="0" bIns="0" rtlCol="0" anchor="t"/>
          <a:lstStyle>
            <a:defPPr>
              <a:defRPr lang="de-DE"/>
            </a:defPPr>
            <a:lvl1pPr marL="0" algn="l" defTabSz="914400" rtl="0" eaLnBrk="1" latinLnBrk="0" hangingPunct="1">
              <a:defRPr sz="800" kern="1200">
                <a:solidFill>
                  <a:schemeClr val="tx2"/>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7417286-CD27-4536-AB02-35836954B47B}" type="datetime1">
              <a:rPr lang="de-DE"/>
              <a:t>02.10.2026</a:t>
            </a:fld>
            <a:endParaRPr lang="de-DE" dirty="0"/>
          </a:p>
        </p:txBody>
      </p:sp>
    </p:spTree>
    <p:extLst>
      <p:ext uri="{BB962C8B-B14F-4D97-AF65-F5344CB8AC3E}">
        <p14:creationId xmlns:p14="http://schemas.microsoft.com/office/powerpoint/2010/main" val="50279961"/>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7C5AAD-6AFF-943C-8EB0-D9B292954F33}"/>
            </a:ext>
          </a:extLst>
        </p:cNvPr>
        <p:cNvGrpSpPr/>
        <p:nvPr/>
      </p:nvGrpSpPr>
      <p:grpSpPr>
        <a:xfrm>
          <a:off x="0" y="0"/>
          <a:ext cx="0" cy="0"/>
          <a:chOff x="0" y="0"/>
          <a:chExt cx="0" cy="0"/>
        </a:xfrm>
      </p:grpSpPr>
      <p:sp>
        <p:nvSpPr>
          <p:cNvPr id="2" name="Textplatzhalter 1">
            <a:extLst>
              <a:ext uri="{FF2B5EF4-FFF2-40B4-BE49-F238E27FC236}">
                <a16:creationId xmlns:a16="http://schemas.microsoft.com/office/drawing/2014/main" id="{0A723289-1E59-7D37-F1F4-A726B0F2A833}"/>
              </a:ext>
            </a:extLst>
          </p:cNvPr>
          <p:cNvSpPr>
            <a:spLocks noGrp="1"/>
          </p:cNvSpPr>
          <p:nvPr>
            <p:ph type="body" sz="quarter" idx="13"/>
          </p:nvPr>
        </p:nvSpPr>
        <p:spPr/>
        <p:txBody>
          <a:bodyPr/>
          <a:lstStyle/>
          <a:p>
            <a:r>
              <a:rPr lang="de-DE" dirty="0"/>
              <a:t>1.</a:t>
            </a:r>
          </a:p>
        </p:txBody>
      </p:sp>
      <p:sp>
        <p:nvSpPr>
          <p:cNvPr id="3" name="Textplatzhalter 2">
            <a:extLst>
              <a:ext uri="{FF2B5EF4-FFF2-40B4-BE49-F238E27FC236}">
                <a16:creationId xmlns:a16="http://schemas.microsoft.com/office/drawing/2014/main" id="{55987668-15DE-A7DF-A82B-F11210F5BB32}"/>
              </a:ext>
            </a:extLst>
          </p:cNvPr>
          <p:cNvSpPr>
            <a:spLocks noGrp="1"/>
          </p:cNvSpPr>
          <p:nvPr>
            <p:ph type="body" sz="quarter" idx="12"/>
          </p:nvPr>
        </p:nvSpPr>
        <p:spPr/>
        <p:txBody>
          <a:bodyPr/>
          <a:lstStyle/>
          <a:p>
            <a:r>
              <a:rPr lang="de-DE" dirty="0"/>
              <a:t>Grundlagen, Ziele und Systematik</a:t>
            </a:r>
          </a:p>
          <a:p>
            <a:endParaRPr lang="de-DE" dirty="0"/>
          </a:p>
        </p:txBody>
      </p:sp>
      <p:sp>
        <p:nvSpPr>
          <p:cNvPr id="4" name="Textplatzhalter 3">
            <a:extLst>
              <a:ext uri="{FF2B5EF4-FFF2-40B4-BE49-F238E27FC236}">
                <a16:creationId xmlns:a16="http://schemas.microsoft.com/office/drawing/2014/main" id="{ADF9F98B-9DF9-9798-88E4-406E66BA4007}"/>
              </a:ext>
            </a:extLst>
          </p:cNvPr>
          <p:cNvSpPr>
            <a:spLocks noGrp="1"/>
          </p:cNvSpPr>
          <p:nvPr>
            <p:ph type="body" sz="quarter" idx="15"/>
          </p:nvPr>
        </p:nvSpPr>
        <p:spPr/>
        <p:txBody>
          <a:bodyPr/>
          <a:lstStyle/>
          <a:p>
            <a:r>
              <a:rPr lang="de-DE" dirty="0"/>
              <a:t>2.</a:t>
            </a:r>
          </a:p>
        </p:txBody>
      </p:sp>
      <p:sp>
        <p:nvSpPr>
          <p:cNvPr id="5" name="Textplatzhalter 4">
            <a:extLst>
              <a:ext uri="{FF2B5EF4-FFF2-40B4-BE49-F238E27FC236}">
                <a16:creationId xmlns:a16="http://schemas.microsoft.com/office/drawing/2014/main" id="{FAF357F8-EFE9-BBEE-65C4-66A7552DCD8C}"/>
              </a:ext>
            </a:extLst>
          </p:cNvPr>
          <p:cNvSpPr>
            <a:spLocks noGrp="1"/>
          </p:cNvSpPr>
          <p:nvPr>
            <p:ph type="body" sz="quarter" idx="14"/>
          </p:nvPr>
        </p:nvSpPr>
        <p:spPr/>
        <p:txBody>
          <a:bodyPr/>
          <a:lstStyle/>
          <a:p>
            <a:r>
              <a:rPr lang="de-DE" dirty="0"/>
              <a:t>Teilnahme des Arztes</a:t>
            </a:r>
          </a:p>
          <a:p>
            <a:endParaRPr lang="de-DE" dirty="0"/>
          </a:p>
        </p:txBody>
      </p:sp>
      <p:sp>
        <p:nvSpPr>
          <p:cNvPr id="6" name="Textplatzhalter 5">
            <a:extLst>
              <a:ext uri="{FF2B5EF4-FFF2-40B4-BE49-F238E27FC236}">
                <a16:creationId xmlns:a16="http://schemas.microsoft.com/office/drawing/2014/main" id="{A5AF52CE-FFE2-7CC5-83D3-CE916BA9BB5F}"/>
              </a:ext>
            </a:extLst>
          </p:cNvPr>
          <p:cNvSpPr>
            <a:spLocks noGrp="1"/>
          </p:cNvSpPr>
          <p:nvPr>
            <p:ph type="body" sz="quarter" idx="17"/>
          </p:nvPr>
        </p:nvSpPr>
        <p:spPr/>
        <p:txBody>
          <a:bodyPr/>
          <a:lstStyle/>
          <a:p>
            <a:r>
              <a:rPr lang="de-DE" dirty="0"/>
              <a:t>3.</a:t>
            </a:r>
          </a:p>
        </p:txBody>
      </p:sp>
      <p:sp>
        <p:nvSpPr>
          <p:cNvPr id="7" name="Textplatzhalter 6">
            <a:extLst>
              <a:ext uri="{FF2B5EF4-FFF2-40B4-BE49-F238E27FC236}">
                <a16:creationId xmlns:a16="http://schemas.microsoft.com/office/drawing/2014/main" id="{A53543BA-CF1B-C3D7-2348-743E4ADD45E7}"/>
              </a:ext>
            </a:extLst>
          </p:cNvPr>
          <p:cNvSpPr>
            <a:spLocks noGrp="1"/>
          </p:cNvSpPr>
          <p:nvPr>
            <p:ph type="body" sz="quarter" idx="16"/>
          </p:nvPr>
        </p:nvSpPr>
        <p:spPr/>
        <p:txBody>
          <a:bodyPr/>
          <a:lstStyle/>
          <a:p>
            <a:r>
              <a:rPr lang="de-DE" dirty="0"/>
              <a:t>Teilnahme der Versicherten</a:t>
            </a:r>
          </a:p>
          <a:p>
            <a:endParaRPr lang="de-DE" dirty="0"/>
          </a:p>
        </p:txBody>
      </p:sp>
      <p:sp>
        <p:nvSpPr>
          <p:cNvPr id="8" name="Textplatzhalter 7">
            <a:extLst>
              <a:ext uri="{FF2B5EF4-FFF2-40B4-BE49-F238E27FC236}">
                <a16:creationId xmlns:a16="http://schemas.microsoft.com/office/drawing/2014/main" id="{8C2C12DB-C70D-DDE3-7B8B-73DC1D4ABDEC}"/>
              </a:ext>
            </a:extLst>
          </p:cNvPr>
          <p:cNvSpPr>
            <a:spLocks noGrp="1"/>
          </p:cNvSpPr>
          <p:nvPr>
            <p:ph type="body" sz="quarter" idx="19"/>
          </p:nvPr>
        </p:nvSpPr>
        <p:spPr/>
        <p:txBody>
          <a:bodyPr/>
          <a:lstStyle/>
          <a:p>
            <a:r>
              <a:rPr lang="de-DE" dirty="0"/>
              <a:t>4.</a:t>
            </a:r>
          </a:p>
        </p:txBody>
      </p:sp>
      <p:sp>
        <p:nvSpPr>
          <p:cNvPr id="9" name="Textplatzhalter 8">
            <a:extLst>
              <a:ext uri="{FF2B5EF4-FFF2-40B4-BE49-F238E27FC236}">
                <a16:creationId xmlns:a16="http://schemas.microsoft.com/office/drawing/2014/main" id="{DA3EC347-3F6C-FB27-610E-A5CA51F0D709}"/>
              </a:ext>
            </a:extLst>
          </p:cNvPr>
          <p:cNvSpPr>
            <a:spLocks noGrp="1"/>
          </p:cNvSpPr>
          <p:nvPr>
            <p:ph type="body" sz="quarter" idx="18"/>
          </p:nvPr>
        </p:nvSpPr>
        <p:spPr/>
        <p:txBody>
          <a:bodyPr/>
          <a:lstStyle/>
          <a:p>
            <a:r>
              <a:rPr lang="de-DE" dirty="0"/>
              <a:t>Sofortabrechnung nach Einschreibung (SANE)</a:t>
            </a:r>
          </a:p>
          <a:p>
            <a:endParaRPr lang="de-DE" dirty="0"/>
          </a:p>
        </p:txBody>
      </p:sp>
      <p:sp>
        <p:nvSpPr>
          <p:cNvPr id="10" name="Textplatzhalter 9">
            <a:extLst>
              <a:ext uri="{FF2B5EF4-FFF2-40B4-BE49-F238E27FC236}">
                <a16:creationId xmlns:a16="http://schemas.microsoft.com/office/drawing/2014/main" id="{FCA8388E-3746-3F9E-4AFF-7D6A47A1DCC3}"/>
              </a:ext>
            </a:extLst>
          </p:cNvPr>
          <p:cNvSpPr>
            <a:spLocks noGrp="1"/>
          </p:cNvSpPr>
          <p:nvPr>
            <p:ph type="body" sz="quarter" idx="21"/>
          </p:nvPr>
        </p:nvSpPr>
        <p:spPr/>
        <p:txBody>
          <a:bodyPr/>
          <a:lstStyle/>
          <a:p>
            <a:r>
              <a:rPr lang="de-DE" dirty="0"/>
              <a:t>5.</a:t>
            </a:r>
          </a:p>
        </p:txBody>
      </p:sp>
      <p:sp>
        <p:nvSpPr>
          <p:cNvPr id="11" name="Textplatzhalter 10">
            <a:extLst>
              <a:ext uri="{FF2B5EF4-FFF2-40B4-BE49-F238E27FC236}">
                <a16:creationId xmlns:a16="http://schemas.microsoft.com/office/drawing/2014/main" id="{69D302E6-CB4C-DC86-00DB-CB1552B1E71D}"/>
              </a:ext>
            </a:extLst>
          </p:cNvPr>
          <p:cNvSpPr>
            <a:spLocks noGrp="1"/>
          </p:cNvSpPr>
          <p:nvPr>
            <p:ph type="body" sz="quarter" idx="20"/>
          </p:nvPr>
        </p:nvSpPr>
        <p:spPr/>
        <p:txBody>
          <a:bodyPr/>
          <a:lstStyle/>
          <a:p>
            <a:r>
              <a:rPr lang="de-DE" dirty="0"/>
              <a:t>Vergütungs- und Abrechnungssystematik</a:t>
            </a:r>
          </a:p>
          <a:p>
            <a:endParaRPr lang="de-DE" dirty="0"/>
          </a:p>
        </p:txBody>
      </p:sp>
      <p:sp>
        <p:nvSpPr>
          <p:cNvPr id="12" name="Textplatzhalter 11">
            <a:extLst>
              <a:ext uri="{FF2B5EF4-FFF2-40B4-BE49-F238E27FC236}">
                <a16:creationId xmlns:a16="http://schemas.microsoft.com/office/drawing/2014/main" id="{D9B4ABFA-691B-476F-691E-C18AFC71B1E4}"/>
              </a:ext>
            </a:extLst>
          </p:cNvPr>
          <p:cNvSpPr>
            <a:spLocks noGrp="1"/>
          </p:cNvSpPr>
          <p:nvPr>
            <p:ph type="body" sz="quarter" idx="23"/>
          </p:nvPr>
        </p:nvSpPr>
        <p:spPr/>
        <p:txBody>
          <a:bodyPr/>
          <a:lstStyle/>
          <a:p>
            <a:r>
              <a:rPr lang="de-DE" dirty="0"/>
              <a:t>6.</a:t>
            </a:r>
          </a:p>
        </p:txBody>
      </p:sp>
      <p:sp>
        <p:nvSpPr>
          <p:cNvPr id="13" name="Textplatzhalter 12">
            <a:extLst>
              <a:ext uri="{FF2B5EF4-FFF2-40B4-BE49-F238E27FC236}">
                <a16:creationId xmlns:a16="http://schemas.microsoft.com/office/drawing/2014/main" id="{FAAA8733-A74A-7DBA-7E00-F05E634A4CE2}"/>
              </a:ext>
            </a:extLst>
          </p:cNvPr>
          <p:cNvSpPr>
            <a:spLocks noGrp="1"/>
          </p:cNvSpPr>
          <p:nvPr>
            <p:ph type="body" sz="quarter" idx="22"/>
          </p:nvPr>
        </p:nvSpPr>
        <p:spPr/>
        <p:txBody>
          <a:bodyPr/>
          <a:lstStyle/>
          <a:p>
            <a:r>
              <a:rPr lang="de-DE" dirty="0"/>
              <a:t>Qualitätsindikatoren</a:t>
            </a:r>
          </a:p>
          <a:p>
            <a:endParaRPr lang="de-DE" dirty="0"/>
          </a:p>
        </p:txBody>
      </p:sp>
      <p:sp>
        <p:nvSpPr>
          <p:cNvPr id="14" name="Textplatzhalter 13">
            <a:extLst>
              <a:ext uri="{FF2B5EF4-FFF2-40B4-BE49-F238E27FC236}">
                <a16:creationId xmlns:a16="http://schemas.microsoft.com/office/drawing/2014/main" id="{D2DDE581-452C-1657-B782-C48831B3DAA3}"/>
              </a:ext>
            </a:extLst>
          </p:cNvPr>
          <p:cNvSpPr>
            <a:spLocks noGrp="1"/>
          </p:cNvSpPr>
          <p:nvPr>
            <p:ph type="body" sz="quarter" idx="25"/>
          </p:nvPr>
        </p:nvSpPr>
        <p:spPr/>
        <p:txBody>
          <a:bodyPr/>
          <a:lstStyle/>
          <a:p>
            <a:r>
              <a:rPr lang="de-DE" dirty="0"/>
              <a:t>7.</a:t>
            </a:r>
          </a:p>
        </p:txBody>
      </p:sp>
      <p:sp>
        <p:nvSpPr>
          <p:cNvPr id="15" name="Textplatzhalter 14">
            <a:extLst>
              <a:ext uri="{FF2B5EF4-FFF2-40B4-BE49-F238E27FC236}">
                <a16:creationId xmlns:a16="http://schemas.microsoft.com/office/drawing/2014/main" id="{3C5EEF60-3946-E4F8-6CCE-9572B4315327}"/>
              </a:ext>
            </a:extLst>
          </p:cNvPr>
          <p:cNvSpPr>
            <a:spLocks noGrp="1"/>
          </p:cNvSpPr>
          <p:nvPr>
            <p:ph type="body" sz="quarter" idx="24"/>
          </p:nvPr>
        </p:nvSpPr>
        <p:spPr/>
        <p:txBody>
          <a:bodyPr/>
          <a:lstStyle/>
          <a:p>
            <a:r>
              <a:rPr lang="de-DE" dirty="0"/>
              <a:t>Abrechnungsprozess</a:t>
            </a:r>
          </a:p>
          <a:p>
            <a:endParaRPr lang="de-DE" dirty="0"/>
          </a:p>
        </p:txBody>
      </p:sp>
      <p:sp>
        <p:nvSpPr>
          <p:cNvPr id="16" name="Textplatzhalter 15">
            <a:extLst>
              <a:ext uri="{FF2B5EF4-FFF2-40B4-BE49-F238E27FC236}">
                <a16:creationId xmlns:a16="http://schemas.microsoft.com/office/drawing/2014/main" id="{A7A1FB16-A9EE-17E6-474F-9B9955EB0640}"/>
              </a:ext>
            </a:extLst>
          </p:cNvPr>
          <p:cNvSpPr>
            <a:spLocks noGrp="1"/>
          </p:cNvSpPr>
          <p:nvPr>
            <p:ph type="body" sz="quarter" idx="27"/>
          </p:nvPr>
        </p:nvSpPr>
        <p:spPr/>
        <p:txBody>
          <a:bodyPr/>
          <a:lstStyle/>
          <a:p>
            <a:r>
              <a:rPr lang="de-DE" dirty="0"/>
              <a:t>8.</a:t>
            </a:r>
          </a:p>
        </p:txBody>
      </p:sp>
      <p:sp>
        <p:nvSpPr>
          <p:cNvPr id="17" name="Textplatzhalter 16">
            <a:extLst>
              <a:ext uri="{FF2B5EF4-FFF2-40B4-BE49-F238E27FC236}">
                <a16:creationId xmlns:a16="http://schemas.microsoft.com/office/drawing/2014/main" id="{7CBA3BEE-A99D-5567-7439-D16ABCDE5424}"/>
              </a:ext>
            </a:extLst>
          </p:cNvPr>
          <p:cNvSpPr>
            <a:spLocks noGrp="1"/>
          </p:cNvSpPr>
          <p:nvPr>
            <p:ph type="body" sz="quarter" idx="26"/>
          </p:nvPr>
        </p:nvSpPr>
        <p:spPr/>
        <p:txBody>
          <a:bodyPr/>
          <a:lstStyle/>
          <a:p>
            <a:r>
              <a:rPr lang="de-DE" dirty="0"/>
              <a:t>Häufige Fragen</a:t>
            </a:r>
          </a:p>
          <a:p>
            <a:endParaRPr lang="de-DE" dirty="0"/>
          </a:p>
        </p:txBody>
      </p:sp>
      <p:sp>
        <p:nvSpPr>
          <p:cNvPr id="18" name="Textplatzhalter 17">
            <a:extLst>
              <a:ext uri="{FF2B5EF4-FFF2-40B4-BE49-F238E27FC236}">
                <a16:creationId xmlns:a16="http://schemas.microsoft.com/office/drawing/2014/main" id="{6ABD834E-0851-9B0F-7890-5BD1ED6F8527}"/>
              </a:ext>
            </a:extLst>
          </p:cNvPr>
          <p:cNvSpPr>
            <a:spLocks noGrp="1"/>
          </p:cNvSpPr>
          <p:nvPr>
            <p:ph type="body" sz="quarter" idx="28"/>
          </p:nvPr>
        </p:nvSpPr>
        <p:spPr/>
        <p:txBody>
          <a:bodyPr/>
          <a:lstStyle/>
          <a:p>
            <a:r>
              <a:rPr lang="de-DE" dirty="0"/>
              <a:t>9.</a:t>
            </a:r>
          </a:p>
        </p:txBody>
      </p:sp>
      <p:sp>
        <p:nvSpPr>
          <p:cNvPr id="19" name="Textplatzhalter 18">
            <a:extLst>
              <a:ext uri="{FF2B5EF4-FFF2-40B4-BE49-F238E27FC236}">
                <a16:creationId xmlns:a16="http://schemas.microsoft.com/office/drawing/2014/main" id="{B4C1AC78-EE84-47BC-4B8A-A767181E98D8}"/>
              </a:ext>
            </a:extLst>
          </p:cNvPr>
          <p:cNvSpPr>
            <a:spLocks noGrp="1"/>
          </p:cNvSpPr>
          <p:nvPr>
            <p:ph type="body" sz="quarter" idx="29"/>
          </p:nvPr>
        </p:nvSpPr>
        <p:spPr/>
        <p:txBody>
          <a:bodyPr/>
          <a:lstStyle/>
          <a:p>
            <a:r>
              <a:rPr lang="de-DE" dirty="0"/>
              <a:t>Internetauftritt</a:t>
            </a:r>
          </a:p>
          <a:p>
            <a:endParaRPr lang="de-DE" dirty="0"/>
          </a:p>
        </p:txBody>
      </p:sp>
      <p:sp>
        <p:nvSpPr>
          <p:cNvPr id="22" name="Foliennummernplatzhalter 21">
            <a:extLst>
              <a:ext uri="{FF2B5EF4-FFF2-40B4-BE49-F238E27FC236}">
                <a16:creationId xmlns:a16="http://schemas.microsoft.com/office/drawing/2014/main" id="{D394247B-3365-76AB-BA97-6E9A84DDE234}"/>
              </a:ext>
            </a:extLst>
          </p:cNvPr>
          <p:cNvSpPr>
            <a:spLocks noGrp="1"/>
          </p:cNvSpPr>
          <p:nvPr>
            <p:ph type="sldNum" sz="quarter" idx="11"/>
          </p:nvPr>
        </p:nvSpPr>
        <p:spPr/>
        <p:txBody>
          <a:bodyPr/>
          <a:lstStyle/>
          <a:p>
            <a:fld id="{563F8326-2D3F-44D0-8A27-327B93DAAA3E}" type="slidenum">
              <a:rPr lang="de-DE" smtClean="0"/>
              <a:pPr/>
              <a:t>73</a:t>
            </a:fld>
            <a:endParaRPr lang="de-DE"/>
          </a:p>
        </p:txBody>
      </p:sp>
      <p:sp>
        <p:nvSpPr>
          <p:cNvPr id="23" name="Fußzeilenplatzhalter 22">
            <a:extLst>
              <a:ext uri="{FF2B5EF4-FFF2-40B4-BE49-F238E27FC236}">
                <a16:creationId xmlns:a16="http://schemas.microsoft.com/office/drawing/2014/main" id="{91B1983A-A437-9D42-FB62-C77D8DC66C83}"/>
              </a:ext>
            </a:extLst>
          </p:cNvPr>
          <p:cNvSpPr>
            <a:spLocks noGrp="1"/>
          </p:cNvSpPr>
          <p:nvPr>
            <p:ph type="ftr" sz="quarter" idx="10"/>
          </p:nvPr>
        </p:nvSpPr>
        <p:spPr/>
        <p:txBody>
          <a:bodyPr/>
          <a:lstStyle/>
          <a:p>
            <a:r>
              <a:rPr lang="de-DE"/>
              <a:t>Vertragsschulung Pneumologie</a:t>
            </a:r>
          </a:p>
        </p:txBody>
      </p:sp>
      <p:sp>
        <p:nvSpPr>
          <p:cNvPr id="20" name="Rechteck 19">
            <a:extLst>
              <a:ext uri="{FF2B5EF4-FFF2-40B4-BE49-F238E27FC236}">
                <a16:creationId xmlns:a16="http://schemas.microsoft.com/office/drawing/2014/main" id="{327E59A1-5DE6-9A97-1E9F-B49F946E883F}"/>
              </a:ext>
            </a:extLst>
          </p:cNvPr>
          <p:cNvSpPr/>
          <p:nvPr/>
        </p:nvSpPr>
        <p:spPr>
          <a:xfrm>
            <a:off x="6966407" y="4655036"/>
            <a:ext cx="4382097" cy="674088"/>
          </a:xfrm>
          <a:prstGeom prst="rect">
            <a:avLst/>
          </a:prstGeom>
          <a:noFill/>
          <a:ln w="28575">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lIns="72000" tIns="72000" rIns="72000" bIns="72000" rtlCol="0" anchor="ctr"/>
          <a:lstStyle/>
          <a:p>
            <a:pPr algn="ctr">
              <a:spcAft>
                <a:spcPts val="600"/>
              </a:spcAft>
            </a:pPr>
            <a:endParaRPr lang="de-DE" sz="1600" dirty="0" err="1"/>
          </a:p>
        </p:txBody>
      </p:sp>
    </p:spTree>
    <p:extLst>
      <p:ext uri="{BB962C8B-B14F-4D97-AF65-F5344CB8AC3E}">
        <p14:creationId xmlns:p14="http://schemas.microsoft.com/office/powerpoint/2010/main" val="605868164"/>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ED551B-A0A9-F88B-90F9-96B79EB4CFCC}"/>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A734493A-4852-A721-CE09-F4164C17EDA4}"/>
              </a:ext>
            </a:extLst>
          </p:cNvPr>
          <p:cNvSpPr>
            <a:spLocks noGrp="1"/>
          </p:cNvSpPr>
          <p:nvPr>
            <p:ph type="title"/>
          </p:nvPr>
        </p:nvSpPr>
        <p:spPr/>
        <p:txBody>
          <a:bodyPr/>
          <a:lstStyle/>
          <a:p>
            <a:r>
              <a:rPr lang="de-DE" cap="none" dirty="0"/>
              <a:t>www.medi-verbund.de</a:t>
            </a:r>
          </a:p>
        </p:txBody>
      </p:sp>
      <p:sp>
        <p:nvSpPr>
          <p:cNvPr id="3" name="Textplatzhalter 2">
            <a:extLst>
              <a:ext uri="{FF2B5EF4-FFF2-40B4-BE49-F238E27FC236}">
                <a16:creationId xmlns:a16="http://schemas.microsoft.com/office/drawing/2014/main" id="{870BEA85-414F-81C8-A036-A954454A9ADF}"/>
              </a:ext>
            </a:extLst>
          </p:cNvPr>
          <p:cNvSpPr>
            <a:spLocks noGrp="1"/>
          </p:cNvSpPr>
          <p:nvPr>
            <p:ph type="body" sz="quarter" idx="20"/>
          </p:nvPr>
        </p:nvSpPr>
        <p:spPr/>
        <p:txBody>
          <a:bodyPr/>
          <a:lstStyle/>
          <a:p>
            <a:endParaRPr lang="de-DE" dirty="0"/>
          </a:p>
        </p:txBody>
      </p:sp>
      <p:sp>
        <p:nvSpPr>
          <p:cNvPr id="5" name="Foliennummernplatzhalter 4">
            <a:extLst>
              <a:ext uri="{FF2B5EF4-FFF2-40B4-BE49-F238E27FC236}">
                <a16:creationId xmlns:a16="http://schemas.microsoft.com/office/drawing/2014/main" id="{BC4067C7-D1DA-338C-8FD4-33BC35709A1C}"/>
              </a:ext>
            </a:extLst>
          </p:cNvPr>
          <p:cNvSpPr>
            <a:spLocks noGrp="1"/>
          </p:cNvSpPr>
          <p:nvPr>
            <p:ph type="sldNum" sz="quarter" idx="16"/>
          </p:nvPr>
        </p:nvSpPr>
        <p:spPr/>
        <p:txBody>
          <a:bodyPr/>
          <a:lstStyle/>
          <a:p>
            <a:fld id="{563F8326-2D3F-44D0-8A27-327B93DAAA3E}" type="slidenum">
              <a:rPr lang="de-DE" smtClean="0"/>
              <a:pPr/>
              <a:t>74</a:t>
            </a:fld>
            <a:endParaRPr lang="de-DE"/>
          </a:p>
        </p:txBody>
      </p:sp>
      <p:sp>
        <p:nvSpPr>
          <p:cNvPr id="11" name="Fußzeilenplatzhalter 5">
            <a:extLst>
              <a:ext uri="{FF2B5EF4-FFF2-40B4-BE49-F238E27FC236}">
                <a16:creationId xmlns:a16="http://schemas.microsoft.com/office/drawing/2014/main" id="{2839EA69-C0D0-A813-D102-81FF8933522F}"/>
              </a:ext>
            </a:extLst>
          </p:cNvPr>
          <p:cNvSpPr>
            <a:spLocks noGrp="1"/>
          </p:cNvSpPr>
          <p:nvPr>
            <p:ph type="ftr" sz="quarter" idx="15"/>
          </p:nvPr>
        </p:nvSpPr>
        <p:spPr>
          <a:xfrm>
            <a:off x="5384846" y="6507057"/>
            <a:ext cx="1422307" cy="180000"/>
          </a:xfrm>
        </p:spPr>
        <p:txBody>
          <a:bodyPr/>
          <a:lstStyle/>
          <a:p>
            <a:r>
              <a:rPr lang="de-DE" dirty="0"/>
              <a:t>Vertragsschulung Pneumologie</a:t>
            </a:r>
          </a:p>
        </p:txBody>
      </p:sp>
      <p:sp>
        <p:nvSpPr>
          <p:cNvPr id="12" name="Fußzeilenplatzhalter 5">
            <a:extLst>
              <a:ext uri="{FF2B5EF4-FFF2-40B4-BE49-F238E27FC236}">
                <a16:creationId xmlns:a16="http://schemas.microsoft.com/office/drawing/2014/main" id="{AB45AB1A-A407-7D4E-60B6-8C21040FDC3A}"/>
              </a:ext>
            </a:extLst>
          </p:cNvPr>
          <p:cNvSpPr txBox="1">
            <a:spLocks/>
          </p:cNvSpPr>
          <p:nvPr/>
        </p:nvSpPr>
        <p:spPr>
          <a:xfrm>
            <a:off x="928555" y="6507057"/>
            <a:ext cx="1422307" cy="180000"/>
          </a:xfrm>
          <a:prstGeom prst="rect">
            <a:avLst/>
          </a:prstGeom>
        </p:spPr>
        <p:txBody>
          <a:bodyPr vert="horz" lIns="0" tIns="0" rIns="0" bIns="0" rtlCol="0" anchor="t"/>
          <a:lstStyle>
            <a:defPPr>
              <a:defRPr lang="de-DE"/>
            </a:defPPr>
            <a:lvl1pPr marL="0" algn="l" defTabSz="914400" rtl="0" eaLnBrk="1" latinLnBrk="0" hangingPunct="1">
              <a:defRPr sz="800" kern="1200">
                <a:solidFill>
                  <a:schemeClr val="tx2"/>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7417286-CD27-4536-AB02-35836954B47B}" type="datetime1">
              <a:rPr lang="de-DE"/>
              <a:t>02.10.2026</a:t>
            </a:fld>
            <a:endParaRPr lang="de-DE" dirty="0"/>
          </a:p>
        </p:txBody>
      </p:sp>
      <p:grpSp>
        <p:nvGrpSpPr>
          <p:cNvPr id="22" name="Gruppieren 21">
            <a:extLst>
              <a:ext uri="{FF2B5EF4-FFF2-40B4-BE49-F238E27FC236}">
                <a16:creationId xmlns:a16="http://schemas.microsoft.com/office/drawing/2014/main" id="{0A8374BB-DC7B-BA2F-DB39-D221CBBA908B}"/>
              </a:ext>
            </a:extLst>
          </p:cNvPr>
          <p:cNvGrpSpPr/>
          <p:nvPr/>
        </p:nvGrpSpPr>
        <p:grpSpPr>
          <a:xfrm>
            <a:off x="379186" y="1284107"/>
            <a:ext cx="7473528" cy="3109420"/>
            <a:chOff x="569165" y="1284107"/>
            <a:chExt cx="7473528" cy="3109420"/>
          </a:xfrm>
          <a:effectLst>
            <a:outerShdw blurRad="50800" dist="38100" dir="13500000" algn="br" rotWithShape="0">
              <a:prstClr val="black">
                <a:alpha val="40000"/>
              </a:prstClr>
            </a:outerShdw>
          </a:effectLst>
        </p:grpSpPr>
        <p:pic>
          <p:nvPicPr>
            <p:cNvPr id="14" name="Grafik 13">
              <a:extLst>
                <a:ext uri="{FF2B5EF4-FFF2-40B4-BE49-F238E27FC236}">
                  <a16:creationId xmlns:a16="http://schemas.microsoft.com/office/drawing/2014/main" id="{6E2C52F5-0C94-37D4-5C6E-B77026CF0C91}"/>
                </a:ext>
              </a:extLst>
            </p:cNvPr>
            <p:cNvPicPr>
              <a:picLocks noChangeAspect="1"/>
            </p:cNvPicPr>
            <p:nvPr/>
          </p:nvPicPr>
          <p:blipFill>
            <a:blip r:embed="rId2"/>
            <a:srcRect l="2479"/>
            <a:stretch>
              <a:fillRect/>
            </a:stretch>
          </p:blipFill>
          <p:spPr>
            <a:xfrm>
              <a:off x="569165" y="1284107"/>
              <a:ext cx="7473528" cy="3109420"/>
            </a:xfrm>
            <a:prstGeom prst="rect">
              <a:avLst/>
            </a:prstGeom>
          </p:spPr>
        </p:pic>
        <p:sp>
          <p:nvSpPr>
            <p:cNvPr id="15" name="Rechteck 14">
              <a:extLst>
                <a:ext uri="{FF2B5EF4-FFF2-40B4-BE49-F238E27FC236}">
                  <a16:creationId xmlns:a16="http://schemas.microsoft.com/office/drawing/2014/main" id="{808C0680-29AA-66EE-3F63-32F9E725C59D}"/>
                </a:ext>
              </a:extLst>
            </p:cNvPr>
            <p:cNvSpPr/>
            <p:nvPr/>
          </p:nvSpPr>
          <p:spPr>
            <a:xfrm>
              <a:off x="3938258" y="1284108"/>
              <a:ext cx="579421" cy="218768"/>
            </a:xfrm>
            <a:prstGeom prst="rect">
              <a:avLst/>
            </a:prstGeom>
            <a:noFill/>
            <a:ln>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lIns="72000" tIns="72000" rIns="72000" bIns="72000" rtlCol="0" anchor="ctr"/>
            <a:lstStyle/>
            <a:p>
              <a:pPr algn="ctr">
                <a:spcAft>
                  <a:spcPts val="600"/>
                </a:spcAft>
              </a:pPr>
              <a:endParaRPr lang="de-DE" sz="1600" dirty="0" err="1"/>
            </a:p>
          </p:txBody>
        </p:sp>
        <p:sp>
          <p:nvSpPr>
            <p:cNvPr id="16" name="Rechteck 15">
              <a:extLst>
                <a:ext uri="{FF2B5EF4-FFF2-40B4-BE49-F238E27FC236}">
                  <a16:creationId xmlns:a16="http://schemas.microsoft.com/office/drawing/2014/main" id="{F7DBD706-56CC-3326-7BA7-DF96C369B28C}"/>
                </a:ext>
              </a:extLst>
            </p:cNvPr>
            <p:cNvSpPr/>
            <p:nvPr/>
          </p:nvSpPr>
          <p:spPr>
            <a:xfrm>
              <a:off x="4135926" y="1977326"/>
              <a:ext cx="1069817" cy="218768"/>
            </a:xfrm>
            <a:prstGeom prst="rect">
              <a:avLst/>
            </a:prstGeom>
            <a:noFill/>
            <a:ln>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lIns="72000" tIns="72000" rIns="72000" bIns="72000" rtlCol="0" anchor="ctr"/>
            <a:lstStyle/>
            <a:p>
              <a:pPr algn="ctr">
                <a:spcAft>
                  <a:spcPts val="600"/>
                </a:spcAft>
              </a:pPr>
              <a:endParaRPr lang="de-DE" sz="1600" dirty="0" err="1"/>
            </a:p>
          </p:txBody>
        </p:sp>
      </p:grpSp>
      <p:pic>
        <p:nvPicPr>
          <p:cNvPr id="18" name="Grafik 17">
            <a:extLst>
              <a:ext uri="{FF2B5EF4-FFF2-40B4-BE49-F238E27FC236}">
                <a16:creationId xmlns:a16="http://schemas.microsoft.com/office/drawing/2014/main" id="{EFA86D6A-3974-7A87-EBE4-F46E63D74FCC}"/>
              </a:ext>
            </a:extLst>
          </p:cNvPr>
          <p:cNvPicPr>
            <a:picLocks noChangeAspect="1"/>
          </p:cNvPicPr>
          <p:nvPr/>
        </p:nvPicPr>
        <p:blipFill>
          <a:blip r:embed="rId3"/>
          <a:stretch>
            <a:fillRect/>
          </a:stretch>
        </p:blipFill>
        <p:spPr>
          <a:xfrm>
            <a:off x="379186" y="4529920"/>
            <a:ext cx="2562955" cy="1977137"/>
          </a:xfrm>
          <a:prstGeom prst="rect">
            <a:avLst/>
          </a:prstGeom>
          <a:effectLst>
            <a:outerShdw blurRad="50800" dist="38100" dir="13500000" algn="br" rotWithShape="0">
              <a:prstClr val="black">
                <a:alpha val="40000"/>
              </a:prstClr>
            </a:outerShdw>
          </a:effectLst>
        </p:spPr>
      </p:pic>
      <p:sp>
        <p:nvSpPr>
          <p:cNvPr id="19" name="Rechteck 18">
            <a:extLst>
              <a:ext uri="{FF2B5EF4-FFF2-40B4-BE49-F238E27FC236}">
                <a16:creationId xmlns:a16="http://schemas.microsoft.com/office/drawing/2014/main" id="{99778A18-A1B4-E2E6-162A-D2BC1B52B539}"/>
              </a:ext>
            </a:extLst>
          </p:cNvPr>
          <p:cNvSpPr/>
          <p:nvPr/>
        </p:nvSpPr>
        <p:spPr>
          <a:xfrm>
            <a:off x="1255938" y="6012000"/>
            <a:ext cx="809449" cy="218768"/>
          </a:xfrm>
          <a:prstGeom prst="rect">
            <a:avLst/>
          </a:prstGeom>
          <a:noFill/>
          <a:ln>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lIns="72000" tIns="72000" rIns="72000" bIns="72000" rtlCol="0" anchor="ctr"/>
          <a:lstStyle/>
          <a:p>
            <a:pPr algn="ctr">
              <a:spcAft>
                <a:spcPts val="600"/>
              </a:spcAft>
            </a:pPr>
            <a:endParaRPr lang="de-DE" sz="1600" dirty="0" err="1"/>
          </a:p>
        </p:txBody>
      </p:sp>
      <p:pic>
        <p:nvPicPr>
          <p:cNvPr id="21" name="Grafik 20">
            <a:extLst>
              <a:ext uri="{FF2B5EF4-FFF2-40B4-BE49-F238E27FC236}">
                <a16:creationId xmlns:a16="http://schemas.microsoft.com/office/drawing/2014/main" id="{B1A7D324-ECE8-B083-0B3A-5D0AAE8C3069}"/>
              </a:ext>
            </a:extLst>
          </p:cNvPr>
          <p:cNvPicPr>
            <a:picLocks noChangeAspect="1"/>
          </p:cNvPicPr>
          <p:nvPr/>
        </p:nvPicPr>
        <p:blipFill>
          <a:blip r:embed="rId4"/>
          <a:stretch>
            <a:fillRect/>
          </a:stretch>
        </p:blipFill>
        <p:spPr>
          <a:xfrm>
            <a:off x="5615708" y="2084837"/>
            <a:ext cx="6192015" cy="4105328"/>
          </a:xfrm>
          <a:prstGeom prst="rect">
            <a:avLst/>
          </a:prstGeom>
          <a:effectLst>
            <a:outerShdw blurRad="50800" dist="38100" dir="13500000" algn="br" rotWithShape="0">
              <a:prstClr val="black">
                <a:alpha val="40000"/>
              </a:prstClr>
            </a:outerShdw>
          </a:effectLst>
        </p:spPr>
      </p:pic>
      <p:cxnSp>
        <p:nvCxnSpPr>
          <p:cNvPr id="25" name="Gerade Verbindung mit Pfeil 24">
            <a:extLst>
              <a:ext uri="{FF2B5EF4-FFF2-40B4-BE49-F238E27FC236}">
                <a16:creationId xmlns:a16="http://schemas.microsoft.com/office/drawing/2014/main" id="{8CCD2AAF-FEE9-E201-74B2-F91FEC304863}"/>
              </a:ext>
            </a:extLst>
          </p:cNvPr>
          <p:cNvCxnSpPr>
            <a:stCxn id="15" idx="2"/>
            <a:endCxn id="16" idx="0"/>
          </p:cNvCxnSpPr>
          <p:nvPr/>
        </p:nvCxnSpPr>
        <p:spPr>
          <a:xfrm>
            <a:off x="4037990" y="1502876"/>
            <a:ext cx="442866" cy="474450"/>
          </a:xfrm>
          <a:prstGeom prst="straightConnector1">
            <a:avLst/>
          </a:prstGeom>
          <a:ln w="12700" cap="rnd">
            <a:solidFill>
              <a:schemeClr val="tx2"/>
            </a:solidFill>
            <a:round/>
            <a:tailEnd type="triangle"/>
          </a:ln>
        </p:spPr>
        <p:style>
          <a:lnRef idx="1">
            <a:schemeClr val="accent1"/>
          </a:lnRef>
          <a:fillRef idx="0">
            <a:schemeClr val="accent1"/>
          </a:fillRef>
          <a:effectRef idx="0">
            <a:schemeClr val="accent1"/>
          </a:effectRef>
          <a:fontRef idx="minor">
            <a:schemeClr val="tx1"/>
          </a:fontRef>
        </p:style>
      </p:cxnSp>
      <p:cxnSp>
        <p:nvCxnSpPr>
          <p:cNvPr id="27" name="Gerade Verbindung mit Pfeil 26">
            <a:extLst>
              <a:ext uri="{FF2B5EF4-FFF2-40B4-BE49-F238E27FC236}">
                <a16:creationId xmlns:a16="http://schemas.microsoft.com/office/drawing/2014/main" id="{3089F415-51A0-BF82-265F-DED85BEBAA6B}"/>
              </a:ext>
            </a:extLst>
          </p:cNvPr>
          <p:cNvCxnSpPr>
            <a:stCxn id="16" idx="1"/>
          </p:cNvCxnSpPr>
          <p:nvPr/>
        </p:nvCxnSpPr>
        <p:spPr>
          <a:xfrm flipH="1">
            <a:off x="2189018" y="2086710"/>
            <a:ext cx="1756929" cy="2993290"/>
          </a:xfrm>
          <a:prstGeom prst="straightConnector1">
            <a:avLst/>
          </a:prstGeom>
          <a:ln w="12700" cap="rnd">
            <a:solidFill>
              <a:schemeClr val="tx2"/>
            </a:solidFill>
            <a:round/>
            <a:tailEnd type="triangle"/>
          </a:ln>
        </p:spPr>
        <p:style>
          <a:lnRef idx="1">
            <a:schemeClr val="accent1"/>
          </a:lnRef>
          <a:fillRef idx="0">
            <a:schemeClr val="accent1"/>
          </a:fillRef>
          <a:effectRef idx="0">
            <a:schemeClr val="accent1"/>
          </a:effectRef>
          <a:fontRef idx="minor">
            <a:schemeClr val="tx1"/>
          </a:fontRef>
        </p:style>
      </p:cxnSp>
      <p:cxnSp>
        <p:nvCxnSpPr>
          <p:cNvPr id="29" name="Gerade Verbindung mit Pfeil 28">
            <a:extLst>
              <a:ext uri="{FF2B5EF4-FFF2-40B4-BE49-F238E27FC236}">
                <a16:creationId xmlns:a16="http://schemas.microsoft.com/office/drawing/2014/main" id="{9F423B4D-651D-BA9C-40B5-FD994D2E452E}"/>
              </a:ext>
            </a:extLst>
          </p:cNvPr>
          <p:cNvCxnSpPr/>
          <p:nvPr/>
        </p:nvCxnSpPr>
        <p:spPr>
          <a:xfrm flipV="1">
            <a:off x="2189018" y="4529920"/>
            <a:ext cx="3426690" cy="1482080"/>
          </a:xfrm>
          <a:prstGeom prst="straightConnector1">
            <a:avLst/>
          </a:prstGeom>
          <a:ln w="12700" cap="rnd">
            <a:solidFill>
              <a:schemeClr val="tx2"/>
            </a:solidFill>
            <a:round/>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33655841"/>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FC6B2D-0A0E-7941-DE10-B117B6C0398D}"/>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CF923DF3-FC4E-74A6-6BA6-90F392C25981}"/>
              </a:ext>
            </a:extLst>
          </p:cNvPr>
          <p:cNvSpPr>
            <a:spLocks noGrp="1"/>
          </p:cNvSpPr>
          <p:nvPr>
            <p:ph type="title"/>
          </p:nvPr>
        </p:nvSpPr>
        <p:spPr/>
        <p:txBody>
          <a:bodyPr/>
          <a:lstStyle/>
          <a:p>
            <a:r>
              <a:rPr lang="de-DE" cap="none" dirty="0"/>
              <a:t>www.medi-arztportal.de</a:t>
            </a:r>
          </a:p>
        </p:txBody>
      </p:sp>
      <p:sp>
        <p:nvSpPr>
          <p:cNvPr id="3" name="Textplatzhalter 2">
            <a:extLst>
              <a:ext uri="{FF2B5EF4-FFF2-40B4-BE49-F238E27FC236}">
                <a16:creationId xmlns:a16="http://schemas.microsoft.com/office/drawing/2014/main" id="{B28875C3-64BE-DB1F-1C0B-BDF9DFFA081A}"/>
              </a:ext>
            </a:extLst>
          </p:cNvPr>
          <p:cNvSpPr>
            <a:spLocks noGrp="1"/>
          </p:cNvSpPr>
          <p:nvPr>
            <p:ph type="body" sz="quarter" idx="20"/>
          </p:nvPr>
        </p:nvSpPr>
        <p:spPr/>
        <p:txBody>
          <a:bodyPr/>
          <a:lstStyle/>
          <a:p>
            <a:endParaRPr lang="de-DE" dirty="0"/>
          </a:p>
        </p:txBody>
      </p:sp>
      <p:sp>
        <p:nvSpPr>
          <p:cNvPr id="5" name="Foliennummernplatzhalter 4">
            <a:extLst>
              <a:ext uri="{FF2B5EF4-FFF2-40B4-BE49-F238E27FC236}">
                <a16:creationId xmlns:a16="http://schemas.microsoft.com/office/drawing/2014/main" id="{67227F5A-62BF-A168-BCA1-47B6EA1B3706}"/>
              </a:ext>
            </a:extLst>
          </p:cNvPr>
          <p:cNvSpPr>
            <a:spLocks noGrp="1"/>
          </p:cNvSpPr>
          <p:nvPr>
            <p:ph type="sldNum" sz="quarter" idx="16"/>
          </p:nvPr>
        </p:nvSpPr>
        <p:spPr/>
        <p:txBody>
          <a:bodyPr/>
          <a:lstStyle/>
          <a:p>
            <a:fld id="{563F8326-2D3F-44D0-8A27-327B93DAAA3E}" type="slidenum">
              <a:rPr lang="de-DE" smtClean="0"/>
              <a:pPr/>
              <a:t>75</a:t>
            </a:fld>
            <a:endParaRPr lang="de-DE"/>
          </a:p>
        </p:txBody>
      </p:sp>
      <p:sp>
        <p:nvSpPr>
          <p:cNvPr id="11" name="Fußzeilenplatzhalter 5">
            <a:extLst>
              <a:ext uri="{FF2B5EF4-FFF2-40B4-BE49-F238E27FC236}">
                <a16:creationId xmlns:a16="http://schemas.microsoft.com/office/drawing/2014/main" id="{3631C393-577C-6E33-53B7-CE2CBA4DDAD3}"/>
              </a:ext>
            </a:extLst>
          </p:cNvPr>
          <p:cNvSpPr>
            <a:spLocks noGrp="1"/>
          </p:cNvSpPr>
          <p:nvPr>
            <p:ph type="ftr" sz="quarter" idx="15"/>
          </p:nvPr>
        </p:nvSpPr>
        <p:spPr>
          <a:xfrm>
            <a:off x="5384846" y="6507057"/>
            <a:ext cx="1422307" cy="180000"/>
          </a:xfrm>
        </p:spPr>
        <p:txBody>
          <a:bodyPr/>
          <a:lstStyle/>
          <a:p>
            <a:r>
              <a:rPr lang="de-DE" dirty="0"/>
              <a:t>Vertragsschulung Pneumologie</a:t>
            </a:r>
          </a:p>
        </p:txBody>
      </p:sp>
      <p:sp>
        <p:nvSpPr>
          <p:cNvPr id="12" name="Fußzeilenplatzhalter 5">
            <a:extLst>
              <a:ext uri="{FF2B5EF4-FFF2-40B4-BE49-F238E27FC236}">
                <a16:creationId xmlns:a16="http://schemas.microsoft.com/office/drawing/2014/main" id="{C138DD66-9AB6-DEEC-CA41-6FB1E8796565}"/>
              </a:ext>
            </a:extLst>
          </p:cNvPr>
          <p:cNvSpPr txBox="1">
            <a:spLocks/>
          </p:cNvSpPr>
          <p:nvPr/>
        </p:nvSpPr>
        <p:spPr>
          <a:xfrm>
            <a:off x="928555" y="6507057"/>
            <a:ext cx="1422307" cy="180000"/>
          </a:xfrm>
          <a:prstGeom prst="rect">
            <a:avLst/>
          </a:prstGeom>
        </p:spPr>
        <p:txBody>
          <a:bodyPr vert="horz" lIns="0" tIns="0" rIns="0" bIns="0" rtlCol="0" anchor="t"/>
          <a:lstStyle>
            <a:defPPr>
              <a:defRPr lang="de-DE"/>
            </a:defPPr>
            <a:lvl1pPr marL="0" algn="l" defTabSz="914400" rtl="0" eaLnBrk="1" latinLnBrk="0" hangingPunct="1">
              <a:defRPr sz="800" kern="1200">
                <a:solidFill>
                  <a:schemeClr val="tx2"/>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7417286-CD27-4536-AB02-35836954B47B}" type="datetime1">
              <a:rPr lang="de-DE"/>
              <a:t>02.10.2026</a:t>
            </a:fld>
            <a:endParaRPr lang="de-DE" dirty="0"/>
          </a:p>
        </p:txBody>
      </p:sp>
      <p:sp>
        <p:nvSpPr>
          <p:cNvPr id="4" name="Inhaltsplatzhalter 3">
            <a:extLst>
              <a:ext uri="{FF2B5EF4-FFF2-40B4-BE49-F238E27FC236}">
                <a16:creationId xmlns:a16="http://schemas.microsoft.com/office/drawing/2014/main" id="{724A5B4D-3A13-C913-8F35-8FF97C2E845F}"/>
              </a:ext>
            </a:extLst>
          </p:cNvPr>
          <p:cNvSpPr>
            <a:spLocks noGrp="1"/>
          </p:cNvSpPr>
          <p:nvPr>
            <p:ph sz="quarter" idx="17"/>
          </p:nvPr>
        </p:nvSpPr>
        <p:spPr>
          <a:xfrm>
            <a:off x="379185" y="1451427"/>
            <a:ext cx="11428538" cy="1716646"/>
          </a:xfrm>
        </p:spPr>
        <p:txBody>
          <a:bodyPr/>
          <a:lstStyle/>
          <a:p>
            <a:pPr marL="285750" indent="-285750">
              <a:buFont typeface="Wingdings" panose="05000000000000000000" pitchFamily="2" charset="2"/>
              <a:buChar char="§"/>
            </a:pPr>
            <a:r>
              <a:rPr lang="de-DE" dirty="0"/>
              <a:t>alle Dokumente, den Facharztvertrag betreffend abrufbar (z.B. Abrechnungsnachweis oder Abrechnungsempfangsbestätigung)</a:t>
            </a:r>
          </a:p>
          <a:p>
            <a:pPr marL="285750" indent="-285750">
              <a:buFont typeface="Wingdings" panose="05000000000000000000" pitchFamily="2" charset="2"/>
              <a:buChar char="§"/>
            </a:pPr>
            <a:r>
              <a:rPr lang="de-DE" dirty="0"/>
              <a:t>Ihre bei uns hinterlegten, persönlichen Daten einsehen und uns Änderung zeitnah, einfach und komfortabel mitteilen</a:t>
            </a:r>
          </a:p>
          <a:p>
            <a:pPr marL="285750" indent="-285750">
              <a:buFont typeface="Wingdings" panose="05000000000000000000" pitchFamily="2" charset="2"/>
              <a:buChar char="§"/>
            </a:pPr>
            <a:r>
              <a:rPr lang="de-DE" dirty="0"/>
              <a:t>Ihre persönlichen Zugangsdaten und alle relevanten Informationen zum MEDIVERBUND Arztportal erhalten Sie mit Ihrem Starterpaket</a:t>
            </a:r>
          </a:p>
          <a:p>
            <a:pPr lvl="5"/>
            <a:endParaRPr lang="de-DE" dirty="0"/>
          </a:p>
        </p:txBody>
      </p:sp>
      <p:sp>
        <p:nvSpPr>
          <p:cNvPr id="17" name="Rechteck 16">
            <a:extLst>
              <a:ext uri="{FF2B5EF4-FFF2-40B4-BE49-F238E27FC236}">
                <a16:creationId xmlns:a16="http://schemas.microsoft.com/office/drawing/2014/main" id="{742D33F4-1DFB-6EB0-709F-793120EF0178}"/>
              </a:ext>
            </a:extLst>
          </p:cNvPr>
          <p:cNvSpPr/>
          <p:nvPr/>
        </p:nvSpPr>
        <p:spPr>
          <a:xfrm>
            <a:off x="9012755" y="1377719"/>
            <a:ext cx="537645" cy="17778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72000" tIns="72000" rIns="72000" bIns="72000" rtlCol="0" anchor="ctr"/>
          <a:lstStyle/>
          <a:p>
            <a:pPr algn="ctr">
              <a:spcAft>
                <a:spcPts val="600"/>
              </a:spcAft>
            </a:pPr>
            <a:endParaRPr lang="de-DE" sz="1600" dirty="0" err="1"/>
          </a:p>
        </p:txBody>
      </p:sp>
      <p:pic>
        <p:nvPicPr>
          <p:cNvPr id="20" name="Grafik 19">
            <a:extLst>
              <a:ext uri="{FF2B5EF4-FFF2-40B4-BE49-F238E27FC236}">
                <a16:creationId xmlns:a16="http://schemas.microsoft.com/office/drawing/2014/main" id="{2E58B784-2B43-0250-2508-CFFBF422D8A8}"/>
              </a:ext>
            </a:extLst>
          </p:cNvPr>
          <p:cNvPicPr>
            <a:picLocks noChangeAspect="1"/>
          </p:cNvPicPr>
          <p:nvPr/>
        </p:nvPicPr>
        <p:blipFill>
          <a:blip r:embed="rId2"/>
          <a:stretch>
            <a:fillRect/>
          </a:stretch>
        </p:blipFill>
        <p:spPr>
          <a:xfrm>
            <a:off x="379185" y="2937164"/>
            <a:ext cx="4693507" cy="2654137"/>
          </a:xfrm>
          <a:prstGeom prst="rect">
            <a:avLst/>
          </a:prstGeom>
        </p:spPr>
      </p:pic>
      <p:pic>
        <p:nvPicPr>
          <p:cNvPr id="23" name="Grafik 22">
            <a:extLst>
              <a:ext uri="{FF2B5EF4-FFF2-40B4-BE49-F238E27FC236}">
                <a16:creationId xmlns:a16="http://schemas.microsoft.com/office/drawing/2014/main" id="{C542458F-C47F-64F3-2FC1-7326CBDD3016}"/>
              </a:ext>
            </a:extLst>
          </p:cNvPr>
          <p:cNvPicPr>
            <a:picLocks noChangeAspect="1"/>
          </p:cNvPicPr>
          <p:nvPr/>
        </p:nvPicPr>
        <p:blipFill>
          <a:blip r:embed="rId3"/>
          <a:stretch>
            <a:fillRect/>
          </a:stretch>
        </p:blipFill>
        <p:spPr>
          <a:xfrm>
            <a:off x="5690516" y="2752436"/>
            <a:ext cx="5691880" cy="3338984"/>
          </a:xfrm>
          <a:prstGeom prst="rect">
            <a:avLst/>
          </a:prstGeom>
        </p:spPr>
      </p:pic>
    </p:spTree>
    <p:extLst>
      <p:ext uri="{BB962C8B-B14F-4D97-AF65-F5344CB8AC3E}">
        <p14:creationId xmlns:p14="http://schemas.microsoft.com/office/powerpoint/2010/main" val="359460250"/>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84990E-30CE-8D8F-122C-CDD59958B2CA}"/>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D40B84E9-C367-CD57-663C-12BBED200AC2}"/>
              </a:ext>
            </a:extLst>
          </p:cNvPr>
          <p:cNvSpPr>
            <a:spLocks noGrp="1"/>
          </p:cNvSpPr>
          <p:nvPr>
            <p:ph type="title"/>
          </p:nvPr>
        </p:nvSpPr>
        <p:spPr/>
        <p:txBody>
          <a:bodyPr/>
          <a:lstStyle/>
          <a:p>
            <a:r>
              <a:rPr lang="de-DE" cap="none" dirty="0"/>
              <a:t>www.medi-arztsuche.de</a:t>
            </a:r>
          </a:p>
        </p:txBody>
      </p:sp>
      <p:sp>
        <p:nvSpPr>
          <p:cNvPr id="3" name="Textplatzhalter 2">
            <a:extLst>
              <a:ext uri="{FF2B5EF4-FFF2-40B4-BE49-F238E27FC236}">
                <a16:creationId xmlns:a16="http://schemas.microsoft.com/office/drawing/2014/main" id="{3549820D-FB2D-7D17-8109-047484637B3D}"/>
              </a:ext>
            </a:extLst>
          </p:cNvPr>
          <p:cNvSpPr>
            <a:spLocks noGrp="1"/>
          </p:cNvSpPr>
          <p:nvPr>
            <p:ph type="body" sz="quarter" idx="20"/>
          </p:nvPr>
        </p:nvSpPr>
        <p:spPr/>
        <p:txBody>
          <a:bodyPr/>
          <a:lstStyle/>
          <a:p>
            <a:endParaRPr lang="de-DE" dirty="0"/>
          </a:p>
        </p:txBody>
      </p:sp>
      <p:sp>
        <p:nvSpPr>
          <p:cNvPr id="5" name="Foliennummernplatzhalter 4">
            <a:extLst>
              <a:ext uri="{FF2B5EF4-FFF2-40B4-BE49-F238E27FC236}">
                <a16:creationId xmlns:a16="http://schemas.microsoft.com/office/drawing/2014/main" id="{8C238D24-E54C-B187-D094-D933C205E508}"/>
              </a:ext>
            </a:extLst>
          </p:cNvPr>
          <p:cNvSpPr>
            <a:spLocks noGrp="1"/>
          </p:cNvSpPr>
          <p:nvPr>
            <p:ph type="sldNum" sz="quarter" idx="16"/>
          </p:nvPr>
        </p:nvSpPr>
        <p:spPr/>
        <p:txBody>
          <a:bodyPr/>
          <a:lstStyle/>
          <a:p>
            <a:fld id="{563F8326-2D3F-44D0-8A27-327B93DAAA3E}" type="slidenum">
              <a:rPr lang="de-DE" smtClean="0"/>
              <a:pPr/>
              <a:t>76</a:t>
            </a:fld>
            <a:endParaRPr lang="de-DE"/>
          </a:p>
        </p:txBody>
      </p:sp>
      <p:sp>
        <p:nvSpPr>
          <p:cNvPr id="11" name="Fußzeilenplatzhalter 5">
            <a:extLst>
              <a:ext uri="{FF2B5EF4-FFF2-40B4-BE49-F238E27FC236}">
                <a16:creationId xmlns:a16="http://schemas.microsoft.com/office/drawing/2014/main" id="{A94C2CF2-903A-1DE5-2879-0077DF22294A}"/>
              </a:ext>
            </a:extLst>
          </p:cNvPr>
          <p:cNvSpPr>
            <a:spLocks noGrp="1"/>
          </p:cNvSpPr>
          <p:nvPr>
            <p:ph type="ftr" sz="quarter" idx="15"/>
          </p:nvPr>
        </p:nvSpPr>
        <p:spPr>
          <a:xfrm>
            <a:off x="5384846" y="6507057"/>
            <a:ext cx="1422307" cy="180000"/>
          </a:xfrm>
        </p:spPr>
        <p:txBody>
          <a:bodyPr/>
          <a:lstStyle/>
          <a:p>
            <a:r>
              <a:rPr lang="de-DE" dirty="0"/>
              <a:t>Vertragsschulung Pneumologie</a:t>
            </a:r>
          </a:p>
        </p:txBody>
      </p:sp>
      <p:sp>
        <p:nvSpPr>
          <p:cNvPr id="12" name="Fußzeilenplatzhalter 5">
            <a:extLst>
              <a:ext uri="{FF2B5EF4-FFF2-40B4-BE49-F238E27FC236}">
                <a16:creationId xmlns:a16="http://schemas.microsoft.com/office/drawing/2014/main" id="{297CD1CD-BC29-D8A8-FF57-73842BF10913}"/>
              </a:ext>
            </a:extLst>
          </p:cNvPr>
          <p:cNvSpPr txBox="1">
            <a:spLocks/>
          </p:cNvSpPr>
          <p:nvPr/>
        </p:nvSpPr>
        <p:spPr>
          <a:xfrm>
            <a:off x="928555" y="6507057"/>
            <a:ext cx="1422307" cy="180000"/>
          </a:xfrm>
          <a:prstGeom prst="rect">
            <a:avLst/>
          </a:prstGeom>
        </p:spPr>
        <p:txBody>
          <a:bodyPr vert="horz" lIns="0" tIns="0" rIns="0" bIns="0" rtlCol="0" anchor="t"/>
          <a:lstStyle>
            <a:defPPr>
              <a:defRPr lang="de-DE"/>
            </a:defPPr>
            <a:lvl1pPr marL="0" algn="l" defTabSz="914400" rtl="0" eaLnBrk="1" latinLnBrk="0" hangingPunct="1">
              <a:defRPr sz="800" kern="1200">
                <a:solidFill>
                  <a:schemeClr val="tx2"/>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7417286-CD27-4536-AB02-35836954B47B}" type="datetime1">
              <a:rPr lang="de-DE"/>
              <a:t>02.10.2026</a:t>
            </a:fld>
            <a:endParaRPr lang="de-DE" dirty="0"/>
          </a:p>
        </p:txBody>
      </p:sp>
      <p:sp>
        <p:nvSpPr>
          <p:cNvPr id="17" name="Rechteck 16">
            <a:extLst>
              <a:ext uri="{FF2B5EF4-FFF2-40B4-BE49-F238E27FC236}">
                <a16:creationId xmlns:a16="http://schemas.microsoft.com/office/drawing/2014/main" id="{5EF2A40A-FB68-326A-E0E9-58D64D82DD7F}"/>
              </a:ext>
            </a:extLst>
          </p:cNvPr>
          <p:cNvSpPr/>
          <p:nvPr/>
        </p:nvSpPr>
        <p:spPr>
          <a:xfrm>
            <a:off x="9012755" y="1377719"/>
            <a:ext cx="537645" cy="17778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72000" tIns="72000" rIns="72000" bIns="72000" rtlCol="0" anchor="ctr"/>
          <a:lstStyle/>
          <a:p>
            <a:pPr algn="ctr">
              <a:spcAft>
                <a:spcPts val="600"/>
              </a:spcAft>
            </a:pPr>
            <a:endParaRPr lang="de-DE" sz="1600" dirty="0" err="1"/>
          </a:p>
        </p:txBody>
      </p:sp>
      <p:pic>
        <p:nvPicPr>
          <p:cNvPr id="8" name="Grafik 7">
            <a:extLst>
              <a:ext uri="{FF2B5EF4-FFF2-40B4-BE49-F238E27FC236}">
                <a16:creationId xmlns:a16="http://schemas.microsoft.com/office/drawing/2014/main" id="{27A6516F-0834-BE67-7609-F29068B440A4}"/>
              </a:ext>
            </a:extLst>
          </p:cNvPr>
          <p:cNvPicPr>
            <a:picLocks noChangeAspect="1"/>
          </p:cNvPicPr>
          <p:nvPr/>
        </p:nvPicPr>
        <p:blipFill>
          <a:blip r:embed="rId2"/>
          <a:srcRect t="1388"/>
          <a:stretch/>
        </p:blipFill>
        <p:spPr>
          <a:xfrm>
            <a:off x="2511813" y="1216130"/>
            <a:ext cx="7163284" cy="3521764"/>
          </a:xfrm>
          <a:prstGeom prst="rect">
            <a:avLst/>
          </a:prstGeom>
        </p:spPr>
      </p:pic>
      <p:pic>
        <p:nvPicPr>
          <p:cNvPr id="9" name="Grafik 8">
            <a:extLst>
              <a:ext uri="{FF2B5EF4-FFF2-40B4-BE49-F238E27FC236}">
                <a16:creationId xmlns:a16="http://schemas.microsoft.com/office/drawing/2014/main" id="{01070A6E-ECD6-512C-7370-149C5CECB951}"/>
              </a:ext>
            </a:extLst>
          </p:cNvPr>
          <p:cNvPicPr>
            <a:picLocks noChangeAspect="1"/>
          </p:cNvPicPr>
          <p:nvPr/>
        </p:nvPicPr>
        <p:blipFill>
          <a:blip r:embed="rId3"/>
          <a:stretch>
            <a:fillRect/>
          </a:stretch>
        </p:blipFill>
        <p:spPr>
          <a:xfrm>
            <a:off x="379186" y="4617331"/>
            <a:ext cx="4855661" cy="1533749"/>
          </a:xfrm>
          <a:prstGeom prst="rect">
            <a:avLst/>
          </a:prstGeom>
        </p:spPr>
      </p:pic>
      <p:pic>
        <p:nvPicPr>
          <p:cNvPr id="10" name="Grafik 9">
            <a:extLst>
              <a:ext uri="{FF2B5EF4-FFF2-40B4-BE49-F238E27FC236}">
                <a16:creationId xmlns:a16="http://schemas.microsoft.com/office/drawing/2014/main" id="{CF4C51A6-841A-E55C-5C05-6FD4039808E4}"/>
              </a:ext>
            </a:extLst>
          </p:cNvPr>
          <p:cNvPicPr>
            <a:picLocks noChangeAspect="1"/>
          </p:cNvPicPr>
          <p:nvPr/>
        </p:nvPicPr>
        <p:blipFill>
          <a:blip r:embed="rId4"/>
          <a:srcRect r="8275"/>
          <a:stretch/>
        </p:blipFill>
        <p:spPr>
          <a:xfrm>
            <a:off x="6093455" y="4617331"/>
            <a:ext cx="5311222" cy="1753303"/>
          </a:xfrm>
          <a:prstGeom prst="rect">
            <a:avLst/>
          </a:prstGeom>
        </p:spPr>
      </p:pic>
    </p:spTree>
    <p:extLst>
      <p:ext uri="{BB962C8B-B14F-4D97-AF65-F5344CB8AC3E}">
        <p14:creationId xmlns:p14="http://schemas.microsoft.com/office/powerpoint/2010/main" val="4258563869"/>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5691B5-BED9-6370-AB3C-BE6A623DAF9E}"/>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0C6B222A-7080-64B2-243B-B544380243CE}"/>
              </a:ext>
            </a:extLst>
          </p:cNvPr>
          <p:cNvSpPr>
            <a:spLocks noGrp="1"/>
          </p:cNvSpPr>
          <p:nvPr>
            <p:ph type="title"/>
          </p:nvPr>
        </p:nvSpPr>
        <p:spPr/>
        <p:txBody>
          <a:bodyPr/>
          <a:lstStyle/>
          <a:p>
            <a:r>
              <a:rPr lang="de-DE" cap="none" dirty="0"/>
              <a:t>www.medi-arztsuche.de</a:t>
            </a:r>
          </a:p>
        </p:txBody>
      </p:sp>
      <p:sp>
        <p:nvSpPr>
          <p:cNvPr id="3" name="Textplatzhalter 2">
            <a:extLst>
              <a:ext uri="{FF2B5EF4-FFF2-40B4-BE49-F238E27FC236}">
                <a16:creationId xmlns:a16="http://schemas.microsoft.com/office/drawing/2014/main" id="{BDAAB42F-28B4-A53C-BE2B-7A4385169CE4}"/>
              </a:ext>
            </a:extLst>
          </p:cNvPr>
          <p:cNvSpPr>
            <a:spLocks noGrp="1"/>
          </p:cNvSpPr>
          <p:nvPr>
            <p:ph type="body" sz="quarter" idx="20"/>
          </p:nvPr>
        </p:nvSpPr>
        <p:spPr/>
        <p:txBody>
          <a:bodyPr/>
          <a:lstStyle/>
          <a:p>
            <a:endParaRPr lang="de-DE" dirty="0"/>
          </a:p>
        </p:txBody>
      </p:sp>
      <p:sp>
        <p:nvSpPr>
          <p:cNvPr id="5" name="Foliennummernplatzhalter 4">
            <a:extLst>
              <a:ext uri="{FF2B5EF4-FFF2-40B4-BE49-F238E27FC236}">
                <a16:creationId xmlns:a16="http://schemas.microsoft.com/office/drawing/2014/main" id="{D98EC541-D109-CAB6-CD4D-307AABF74F7F}"/>
              </a:ext>
            </a:extLst>
          </p:cNvPr>
          <p:cNvSpPr>
            <a:spLocks noGrp="1"/>
          </p:cNvSpPr>
          <p:nvPr>
            <p:ph type="sldNum" sz="quarter" idx="16"/>
          </p:nvPr>
        </p:nvSpPr>
        <p:spPr/>
        <p:txBody>
          <a:bodyPr/>
          <a:lstStyle/>
          <a:p>
            <a:fld id="{563F8326-2D3F-44D0-8A27-327B93DAAA3E}" type="slidenum">
              <a:rPr lang="de-DE" smtClean="0"/>
              <a:pPr/>
              <a:t>77</a:t>
            </a:fld>
            <a:endParaRPr lang="de-DE"/>
          </a:p>
        </p:txBody>
      </p:sp>
      <p:sp>
        <p:nvSpPr>
          <p:cNvPr id="11" name="Fußzeilenplatzhalter 5">
            <a:extLst>
              <a:ext uri="{FF2B5EF4-FFF2-40B4-BE49-F238E27FC236}">
                <a16:creationId xmlns:a16="http://schemas.microsoft.com/office/drawing/2014/main" id="{47CE1180-D457-D207-87DF-4E6F11D727E1}"/>
              </a:ext>
            </a:extLst>
          </p:cNvPr>
          <p:cNvSpPr>
            <a:spLocks noGrp="1"/>
          </p:cNvSpPr>
          <p:nvPr>
            <p:ph type="ftr" sz="quarter" idx="15"/>
          </p:nvPr>
        </p:nvSpPr>
        <p:spPr>
          <a:xfrm>
            <a:off x="5384846" y="6507057"/>
            <a:ext cx="1422307" cy="180000"/>
          </a:xfrm>
        </p:spPr>
        <p:txBody>
          <a:bodyPr/>
          <a:lstStyle/>
          <a:p>
            <a:r>
              <a:rPr lang="de-DE" dirty="0"/>
              <a:t>Vertragsschulung Pneumologie</a:t>
            </a:r>
          </a:p>
        </p:txBody>
      </p:sp>
      <p:sp>
        <p:nvSpPr>
          <p:cNvPr id="12" name="Fußzeilenplatzhalter 5">
            <a:extLst>
              <a:ext uri="{FF2B5EF4-FFF2-40B4-BE49-F238E27FC236}">
                <a16:creationId xmlns:a16="http://schemas.microsoft.com/office/drawing/2014/main" id="{10F5F356-255F-1722-B63C-830D2CB50E7D}"/>
              </a:ext>
            </a:extLst>
          </p:cNvPr>
          <p:cNvSpPr txBox="1">
            <a:spLocks/>
          </p:cNvSpPr>
          <p:nvPr/>
        </p:nvSpPr>
        <p:spPr>
          <a:xfrm>
            <a:off x="928555" y="6507057"/>
            <a:ext cx="1422307" cy="180000"/>
          </a:xfrm>
          <a:prstGeom prst="rect">
            <a:avLst/>
          </a:prstGeom>
        </p:spPr>
        <p:txBody>
          <a:bodyPr vert="horz" lIns="0" tIns="0" rIns="0" bIns="0" rtlCol="0" anchor="t"/>
          <a:lstStyle>
            <a:defPPr>
              <a:defRPr lang="de-DE"/>
            </a:defPPr>
            <a:lvl1pPr marL="0" algn="l" defTabSz="914400" rtl="0" eaLnBrk="1" latinLnBrk="0" hangingPunct="1">
              <a:defRPr sz="800" kern="1200">
                <a:solidFill>
                  <a:schemeClr val="tx2"/>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7417286-CD27-4536-AB02-35836954B47B}" type="datetime1">
              <a:rPr lang="de-DE"/>
              <a:t>02.10.2026</a:t>
            </a:fld>
            <a:endParaRPr lang="de-DE" dirty="0"/>
          </a:p>
        </p:txBody>
      </p:sp>
      <p:sp>
        <p:nvSpPr>
          <p:cNvPr id="17" name="Rechteck 16">
            <a:extLst>
              <a:ext uri="{FF2B5EF4-FFF2-40B4-BE49-F238E27FC236}">
                <a16:creationId xmlns:a16="http://schemas.microsoft.com/office/drawing/2014/main" id="{DF5F172B-A10F-4556-1772-EA0FF43D3EE3}"/>
              </a:ext>
            </a:extLst>
          </p:cNvPr>
          <p:cNvSpPr/>
          <p:nvPr/>
        </p:nvSpPr>
        <p:spPr>
          <a:xfrm>
            <a:off x="9012755" y="1377719"/>
            <a:ext cx="537645" cy="17778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72000" tIns="72000" rIns="72000" bIns="72000" rtlCol="0" anchor="ctr"/>
          <a:lstStyle/>
          <a:p>
            <a:pPr algn="ctr">
              <a:spcAft>
                <a:spcPts val="600"/>
              </a:spcAft>
            </a:pPr>
            <a:endParaRPr lang="de-DE" sz="1600" dirty="0" err="1"/>
          </a:p>
        </p:txBody>
      </p:sp>
      <p:pic>
        <p:nvPicPr>
          <p:cNvPr id="6" name="Grafik 5">
            <a:extLst>
              <a:ext uri="{FF2B5EF4-FFF2-40B4-BE49-F238E27FC236}">
                <a16:creationId xmlns:a16="http://schemas.microsoft.com/office/drawing/2014/main" id="{34BB6B41-478D-F029-563A-2A8EE9DF9BA6}"/>
              </a:ext>
            </a:extLst>
          </p:cNvPr>
          <p:cNvPicPr>
            <a:picLocks noChangeAspect="1"/>
          </p:cNvPicPr>
          <p:nvPr/>
        </p:nvPicPr>
        <p:blipFill>
          <a:blip r:embed="rId2"/>
          <a:stretch>
            <a:fillRect/>
          </a:stretch>
        </p:blipFill>
        <p:spPr>
          <a:xfrm>
            <a:off x="2311163" y="1377719"/>
            <a:ext cx="7564583" cy="3950264"/>
          </a:xfrm>
          <a:prstGeom prst="rect">
            <a:avLst/>
          </a:prstGeom>
          <a:effectLst>
            <a:outerShdw blurRad="50800" dist="38100" dir="2700000" algn="tl" rotWithShape="0">
              <a:prstClr val="black">
                <a:alpha val="40000"/>
              </a:prstClr>
            </a:outerShdw>
          </a:effectLst>
        </p:spPr>
      </p:pic>
      <p:sp>
        <p:nvSpPr>
          <p:cNvPr id="7" name="Rechteck 6">
            <a:extLst>
              <a:ext uri="{FF2B5EF4-FFF2-40B4-BE49-F238E27FC236}">
                <a16:creationId xmlns:a16="http://schemas.microsoft.com/office/drawing/2014/main" id="{CA75B777-E135-EF69-4660-9A05EF80FA96}"/>
              </a:ext>
            </a:extLst>
          </p:cNvPr>
          <p:cNvSpPr/>
          <p:nvPr/>
        </p:nvSpPr>
        <p:spPr>
          <a:xfrm>
            <a:off x="2131590" y="5424092"/>
            <a:ext cx="7928819" cy="1011556"/>
          </a:xfrm>
          <a:prstGeom prst="rect">
            <a:avLst/>
          </a:prstGeom>
          <a:noFill/>
          <a:ln w="28575">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lIns="72000" tIns="72000" rIns="72000" bIns="72000" rtlCol="0" anchor="ctr"/>
          <a:lstStyle/>
          <a:p>
            <a:pPr lvl="0" algn="ctr">
              <a:buClr>
                <a:srgbClr val="26B6E6"/>
              </a:buClr>
              <a:buSzPct val="130000"/>
              <a:defRPr/>
            </a:pPr>
            <a:r>
              <a:rPr lang="de-DE" altLang="de-DE" sz="1600" dirty="0">
                <a:solidFill>
                  <a:srgbClr val="00305E"/>
                </a:solidFill>
                <a:latin typeface="Arial" panose="020B0604020202020204" pitchFamily="34" charset="0"/>
                <a:cs typeface="Arial" panose="020B0604020202020204" pitchFamily="34" charset="0"/>
              </a:rPr>
              <a:t>Formular Meldung freier Plätze zur Raucherberatung/Tabakentwöhnung:</a:t>
            </a:r>
          </a:p>
          <a:p>
            <a:pPr lvl="0" algn="ctr">
              <a:buClr>
                <a:srgbClr val="26B6E6"/>
              </a:buClr>
              <a:buSzPct val="130000"/>
              <a:defRPr/>
            </a:pPr>
            <a:r>
              <a:rPr lang="de-DE" altLang="de-DE" sz="1400" dirty="0">
                <a:solidFill>
                  <a:srgbClr val="00305E"/>
                </a:solidFill>
                <a:latin typeface="Arial" panose="020B0604020202020204" pitchFamily="34" charset="0"/>
                <a:cs typeface="Arial" panose="020B0604020202020204" pitchFamily="34" charset="0"/>
                <a:hlinkClick r:id="rId3"/>
              </a:rPr>
              <a:t>www.medi-verbund.de </a:t>
            </a:r>
            <a:r>
              <a:rPr lang="de-DE" altLang="de-DE" sz="1400" b="1" dirty="0">
                <a:solidFill>
                  <a:srgbClr val="00305E"/>
                </a:solidFill>
                <a:latin typeface="Arial" panose="020B0604020202020204" pitchFamily="34" charset="0"/>
                <a:cs typeface="Arial" panose="020B0604020202020204" pitchFamily="34" charset="0"/>
              </a:rPr>
              <a:t>→ </a:t>
            </a:r>
            <a:r>
              <a:rPr lang="de-DE" altLang="de-DE" sz="1400" dirty="0">
                <a:solidFill>
                  <a:srgbClr val="00305E"/>
                </a:solidFill>
                <a:latin typeface="Arial" panose="020B0604020202020204" pitchFamily="34" charset="0"/>
                <a:cs typeface="Arial" panose="020B0604020202020204" pitchFamily="34" charset="0"/>
              </a:rPr>
              <a:t>Leistungen → </a:t>
            </a:r>
            <a:r>
              <a:rPr lang="de-DE" altLang="de-DE" sz="1400" b="1" dirty="0">
                <a:solidFill>
                  <a:srgbClr val="00305E"/>
                </a:solidFill>
                <a:latin typeface="Arial" panose="020B0604020202020204" pitchFamily="34" charset="0"/>
                <a:cs typeface="Arial" panose="020B0604020202020204" pitchFamily="34" charset="0"/>
              </a:rPr>
              <a:t> </a:t>
            </a:r>
            <a:r>
              <a:rPr lang="de-DE" altLang="de-DE" sz="1400" dirty="0">
                <a:solidFill>
                  <a:srgbClr val="00305E"/>
                </a:solidFill>
                <a:latin typeface="Arial" panose="020B0604020202020204" pitchFamily="34" charset="0"/>
                <a:cs typeface="Arial" panose="020B0604020202020204" pitchFamily="34" charset="0"/>
              </a:rPr>
              <a:t>Verträge/Abrechnung </a:t>
            </a:r>
            <a:r>
              <a:rPr lang="de-DE" altLang="de-DE" sz="1400" b="1" dirty="0">
                <a:solidFill>
                  <a:srgbClr val="00305E"/>
                </a:solidFill>
                <a:latin typeface="Arial" panose="020B0604020202020204" pitchFamily="34" charset="0"/>
                <a:cs typeface="Arial" panose="020B0604020202020204" pitchFamily="34" charset="0"/>
              </a:rPr>
              <a:t>→ </a:t>
            </a:r>
            <a:r>
              <a:rPr lang="de-DE" altLang="de-DE" sz="1400" dirty="0">
                <a:solidFill>
                  <a:srgbClr val="00305E"/>
                </a:solidFill>
                <a:latin typeface="Arial" panose="020B0604020202020204" pitchFamily="34" charset="0"/>
                <a:cs typeface="Arial" panose="020B0604020202020204" pitchFamily="34" charset="0"/>
              </a:rPr>
              <a:t>AOK/Bosch BKK Pneumologie </a:t>
            </a:r>
          </a:p>
          <a:p>
            <a:pPr lvl="0" algn="ctr">
              <a:buClr>
                <a:srgbClr val="26B6E6"/>
              </a:buClr>
              <a:buSzPct val="130000"/>
              <a:defRPr/>
            </a:pPr>
            <a:r>
              <a:rPr lang="de-DE" altLang="de-DE" sz="1400" dirty="0">
                <a:solidFill>
                  <a:srgbClr val="00305E"/>
                </a:solidFill>
                <a:latin typeface="Arial" panose="020B0604020202020204" pitchFamily="34" charset="0"/>
                <a:cs typeface="Arial" panose="020B0604020202020204" pitchFamily="34" charset="0"/>
              </a:rPr>
              <a:t>→ Allgemeine Informationen und Formulare  </a:t>
            </a:r>
            <a:r>
              <a:rPr lang="de-DE" altLang="de-DE" sz="1400" b="1" dirty="0">
                <a:solidFill>
                  <a:srgbClr val="00305E"/>
                </a:solidFill>
                <a:latin typeface="Arial" panose="020B0604020202020204" pitchFamily="34" charset="0"/>
                <a:cs typeface="Arial" panose="020B0604020202020204" pitchFamily="34" charset="0"/>
              </a:rPr>
              <a:t>→ </a:t>
            </a:r>
            <a:r>
              <a:rPr lang="de-DE" altLang="de-DE" sz="1400" dirty="0">
                <a:solidFill>
                  <a:srgbClr val="00305E"/>
                </a:solidFill>
                <a:latin typeface="Arial" panose="020B0604020202020204" pitchFamily="34" charset="0"/>
                <a:cs typeface="Arial" panose="020B0604020202020204" pitchFamily="34" charset="0"/>
              </a:rPr>
              <a:t>Freie Gruppenschulungen und -therapieplätze</a:t>
            </a:r>
          </a:p>
        </p:txBody>
      </p:sp>
    </p:spTree>
    <p:extLst>
      <p:ext uri="{BB962C8B-B14F-4D97-AF65-F5344CB8AC3E}">
        <p14:creationId xmlns:p14="http://schemas.microsoft.com/office/powerpoint/2010/main" val="2473771665"/>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liennummernplatzhalter 4">
            <a:extLst>
              <a:ext uri="{FF2B5EF4-FFF2-40B4-BE49-F238E27FC236}">
                <a16:creationId xmlns:a16="http://schemas.microsoft.com/office/drawing/2014/main" id="{8C403C99-124F-A1E8-12DC-8D6D011EB833}"/>
              </a:ext>
            </a:extLst>
          </p:cNvPr>
          <p:cNvSpPr>
            <a:spLocks noGrp="1"/>
          </p:cNvSpPr>
          <p:nvPr>
            <p:ph type="sldNum" sz="quarter" idx="16"/>
          </p:nvPr>
        </p:nvSpPr>
        <p:spPr/>
        <p:txBody>
          <a:bodyPr/>
          <a:lstStyle/>
          <a:p>
            <a:fld id="{563F8326-2D3F-44D0-8A27-327B93DAAA3E}" type="slidenum">
              <a:rPr lang="de-DE" smtClean="0"/>
              <a:pPr/>
              <a:t>78</a:t>
            </a:fld>
            <a:endParaRPr lang="de-DE"/>
          </a:p>
        </p:txBody>
      </p:sp>
      <p:sp>
        <p:nvSpPr>
          <p:cNvPr id="7" name="Textfeld 6">
            <a:extLst>
              <a:ext uri="{FF2B5EF4-FFF2-40B4-BE49-F238E27FC236}">
                <a16:creationId xmlns:a16="http://schemas.microsoft.com/office/drawing/2014/main" id="{696E3D54-2E67-2934-9DAE-C8332C970333}"/>
              </a:ext>
            </a:extLst>
          </p:cNvPr>
          <p:cNvSpPr txBox="1"/>
          <p:nvPr/>
        </p:nvSpPr>
        <p:spPr>
          <a:xfrm>
            <a:off x="472685" y="500133"/>
            <a:ext cx="3226451" cy="1754326"/>
          </a:xfrm>
          <a:prstGeom prst="rect">
            <a:avLst/>
          </a:prstGeom>
          <a:noFill/>
        </p:spPr>
        <p:txBody>
          <a:bodyPr wrap="square" lIns="54000">
            <a:spAutoFit/>
          </a:bodyPr>
          <a:lstStyle/>
          <a:p>
            <a:r>
              <a:rPr lang="de-DE" sz="4050" b="1" baseline="30000" dirty="0" err="1">
                <a:solidFill>
                  <a:srgbClr val="272E66"/>
                </a:solidFill>
                <a:latin typeface="Josefin Sans (TT) Bold"/>
              </a:rPr>
              <a:t>garrioCOM</a:t>
            </a:r>
            <a:r>
              <a:rPr lang="de-DE" sz="4050" b="1" baseline="30000" dirty="0">
                <a:solidFill>
                  <a:srgbClr val="272E66"/>
                </a:solidFill>
                <a:latin typeface="Josefin Sans (TT) Bold"/>
              </a:rPr>
              <a:t>:</a:t>
            </a:r>
          </a:p>
          <a:p>
            <a:r>
              <a:rPr lang="de-DE" sz="4050" b="1" baseline="30000" dirty="0">
                <a:solidFill>
                  <a:srgbClr val="272E66"/>
                </a:solidFill>
                <a:latin typeface="Josefin Sans (TT) Bold"/>
              </a:rPr>
              <a:t>DER SICHERE MESSENGER</a:t>
            </a:r>
            <a:br>
              <a:rPr lang="de-DE" sz="4050" b="1" baseline="30000" dirty="0">
                <a:solidFill>
                  <a:srgbClr val="272E66"/>
                </a:solidFill>
                <a:latin typeface="Josefin Sans (TT) Bold"/>
              </a:rPr>
            </a:br>
            <a:r>
              <a:rPr lang="de-DE" sz="4050" b="1" baseline="30000" dirty="0">
                <a:solidFill>
                  <a:srgbClr val="272E66"/>
                </a:solidFill>
                <a:latin typeface="Josefin Sans (TT) Bold"/>
              </a:rPr>
              <a:t>FÜR IHRE PRAXIS</a:t>
            </a:r>
            <a:endParaRPr lang="de-DE" sz="4050" baseline="30000" dirty="0">
              <a:solidFill>
                <a:srgbClr val="272E66"/>
              </a:solidFill>
              <a:latin typeface="Josefin Sans (TT) Light"/>
            </a:endParaRPr>
          </a:p>
        </p:txBody>
      </p:sp>
      <p:sp>
        <p:nvSpPr>
          <p:cNvPr id="8" name="Textfeld 7">
            <a:extLst>
              <a:ext uri="{FF2B5EF4-FFF2-40B4-BE49-F238E27FC236}">
                <a16:creationId xmlns:a16="http://schemas.microsoft.com/office/drawing/2014/main" id="{FBC95330-A0CF-C5C0-45EE-8D139452469B}"/>
              </a:ext>
            </a:extLst>
          </p:cNvPr>
          <p:cNvSpPr txBox="1"/>
          <p:nvPr/>
        </p:nvSpPr>
        <p:spPr>
          <a:xfrm>
            <a:off x="3444874" y="538162"/>
            <a:ext cx="3118684" cy="830997"/>
          </a:xfrm>
          <a:prstGeom prst="rect">
            <a:avLst/>
          </a:prstGeom>
          <a:noFill/>
        </p:spPr>
        <p:txBody>
          <a:bodyPr wrap="square" lIns="54000" rtlCol="0">
            <a:spAutoFit/>
          </a:bodyPr>
          <a:lstStyle/>
          <a:p>
            <a:r>
              <a:rPr lang="de-DE" baseline="30000" dirty="0">
                <a:ln w="1270">
                  <a:noFill/>
                </a:ln>
                <a:solidFill>
                  <a:srgbClr val="272E66"/>
                </a:solidFill>
                <a:latin typeface="Josefin Sans Light" panose="020F0502020204030204" pitchFamily="2" charset="0"/>
              </a:rPr>
              <a:t>Nutzen Sie die neue App </a:t>
            </a:r>
            <a:r>
              <a:rPr lang="de-DE" baseline="30000" dirty="0" err="1">
                <a:ln w="1270">
                  <a:noFill/>
                </a:ln>
                <a:solidFill>
                  <a:srgbClr val="272E66"/>
                </a:solidFill>
                <a:latin typeface="Josefin Sans Light" panose="020F0502020204030204" pitchFamily="2" charset="0"/>
              </a:rPr>
              <a:t>garrioCOM</a:t>
            </a:r>
            <a:r>
              <a:rPr lang="de-DE" baseline="30000" dirty="0">
                <a:ln w="1270">
                  <a:noFill/>
                </a:ln>
                <a:solidFill>
                  <a:srgbClr val="272E66"/>
                </a:solidFill>
                <a:latin typeface="Josefin Sans Light" panose="020F0502020204030204" pitchFamily="2" charset="0"/>
              </a:rPr>
              <a:t>, um mit Ihren Patientinnen und Patienten zu kommunizieren und Ihren Praxisalltag zu entlasten.</a:t>
            </a:r>
          </a:p>
        </p:txBody>
      </p:sp>
      <p:pic>
        <p:nvPicPr>
          <p:cNvPr id="9" name="Grafik 8">
            <a:extLst>
              <a:ext uri="{FF2B5EF4-FFF2-40B4-BE49-F238E27FC236}">
                <a16:creationId xmlns:a16="http://schemas.microsoft.com/office/drawing/2014/main" id="{EF7818F8-BD34-C04D-72F8-7BD89185B8F0}"/>
              </a:ext>
            </a:extLst>
          </p:cNvPr>
          <p:cNvPicPr>
            <a:picLocks noChangeAspect="1"/>
          </p:cNvPicPr>
          <p:nvPr/>
        </p:nvPicPr>
        <p:blipFill>
          <a:blip r:embed="rId2" cstate="print">
            <a:extLst>
              <a:ext uri="{28A0092B-C50C-407E-A947-70E740481C1C}">
                <a14:useLocalDpi xmlns:a14="http://schemas.microsoft.com/office/drawing/2010/main" val="0"/>
              </a:ext>
            </a:extLst>
          </a:blip>
          <a:srcRect t="2355" b="2355"/>
          <a:stretch/>
        </p:blipFill>
        <p:spPr>
          <a:xfrm>
            <a:off x="224918" y="1950475"/>
            <a:ext cx="3381980" cy="4556582"/>
          </a:xfrm>
          <a:prstGeom prst="rect">
            <a:avLst/>
          </a:prstGeom>
        </p:spPr>
      </p:pic>
      <p:pic>
        <p:nvPicPr>
          <p:cNvPr id="10" name="Grafik 9">
            <a:extLst>
              <a:ext uri="{FF2B5EF4-FFF2-40B4-BE49-F238E27FC236}">
                <a16:creationId xmlns:a16="http://schemas.microsoft.com/office/drawing/2014/main" id="{85214FF2-52B2-95DE-3447-A1184FF011B8}"/>
              </a:ext>
            </a:extLst>
          </p:cNvPr>
          <p:cNvPicPr>
            <a:picLocks noChangeAspect="1"/>
          </p:cNvPicPr>
          <p:nvPr/>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55314" y="116992"/>
            <a:ext cx="313460" cy="572795"/>
          </a:xfrm>
          <a:prstGeom prst="rect">
            <a:avLst/>
          </a:prstGeom>
        </p:spPr>
      </p:pic>
      <p:pic>
        <p:nvPicPr>
          <p:cNvPr id="11" name="Grafik 10" descr="Ein Bild, das Cartoon, Clipart, Darstellung, Kunst enthält.&#10;&#10;Automatisch generierte Beschreibung">
            <a:extLst>
              <a:ext uri="{FF2B5EF4-FFF2-40B4-BE49-F238E27FC236}">
                <a16:creationId xmlns:a16="http://schemas.microsoft.com/office/drawing/2014/main" id="{48AD04A1-C994-6AC7-467D-695E1B9EB07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236154" y="3429000"/>
            <a:ext cx="3928455" cy="2809826"/>
          </a:xfrm>
          <a:prstGeom prst="rect">
            <a:avLst/>
          </a:prstGeom>
        </p:spPr>
      </p:pic>
      <p:sp>
        <p:nvSpPr>
          <p:cNvPr id="12" name="Textfeld 11">
            <a:extLst>
              <a:ext uri="{FF2B5EF4-FFF2-40B4-BE49-F238E27FC236}">
                <a16:creationId xmlns:a16="http://schemas.microsoft.com/office/drawing/2014/main" id="{79E66BC0-EFBB-CF44-1A9A-CC2FBDDB7A09}"/>
              </a:ext>
            </a:extLst>
          </p:cNvPr>
          <p:cNvSpPr txBox="1"/>
          <p:nvPr/>
        </p:nvSpPr>
        <p:spPr>
          <a:xfrm>
            <a:off x="3992455" y="2062855"/>
            <a:ext cx="3345236" cy="3514808"/>
          </a:xfrm>
          <a:prstGeom prst="rect">
            <a:avLst/>
          </a:prstGeom>
          <a:noFill/>
        </p:spPr>
        <p:txBody>
          <a:bodyPr wrap="square">
            <a:spAutoFit/>
          </a:bodyPr>
          <a:lstStyle/>
          <a:p>
            <a:pPr>
              <a:spcAft>
                <a:spcPts val="300"/>
              </a:spcAft>
            </a:pPr>
            <a:r>
              <a:rPr lang="de-DE" sz="1350" b="1" cap="all" dirty="0" err="1">
                <a:solidFill>
                  <a:srgbClr val="272E66"/>
                </a:solidFill>
                <a:latin typeface="Josefin Sans Bold" pitchFamily="2" charset="0"/>
              </a:rPr>
              <a:t>IHre</a:t>
            </a:r>
            <a:r>
              <a:rPr lang="de-DE" sz="1350" b="1" cap="all" dirty="0">
                <a:solidFill>
                  <a:srgbClr val="272E66"/>
                </a:solidFill>
                <a:latin typeface="Josefin Sans Bold" pitchFamily="2" charset="0"/>
              </a:rPr>
              <a:t> Vorteile:</a:t>
            </a:r>
            <a:br>
              <a:rPr lang="de-DE" sz="1350" b="1" cap="all" dirty="0">
                <a:solidFill>
                  <a:srgbClr val="272E66"/>
                </a:solidFill>
                <a:latin typeface="Josefin Sans Bold" pitchFamily="2" charset="0"/>
              </a:rPr>
            </a:br>
            <a:endParaRPr lang="de-DE" sz="1200" b="1" cap="all" dirty="0">
              <a:solidFill>
                <a:srgbClr val="272E66"/>
              </a:solidFill>
              <a:latin typeface="Josefin Sans Medium" pitchFamily="2" charset="0"/>
            </a:endParaRPr>
          </a:p>
          <a:p>
            <a:pPr marL="135000" indent="-135000">
              <a:lnSpc>
                <a:spcPct val="90000"/>
              </a:lnSpc>
              <a:buClr>
                <a:srgbClr val="EE9A48"/>
              </a:buClr>
              <a:buFont typeface="Arial" panose="020B0604020202020204" pitchFamily="34" charset="0"/>
              <a:buChar char="•"/>
            </a:pPr>
            <a:r>
              <a:rPr lang="de-DE" sz="1200" dirty="0">
                <a:solidFill>
                  <a:srgbClr val="272E66"/>
                </a:solidFill>
                <a:latin typeface="Josefin Sans Medium" pitchFamily="2" charset="0"/>
              </a:rPr>
              <a:t>Entlastung der Telefonie durch digitale</a:t>
            </a:r>
            <a:br>
              <a:rPr lang="de-DE" sz="1200" dirty="0">
                <a:solidFill>
                  <a:srgbClr val="272E66"/>
                </a:solidFill>
                <a:latin typeface="Josefin Sans Medium" pitchFamily="2" charset="0"/>
              </a:rPr>
            </a:br>
            <a:r>
              <a:rPr lang="de-DE" sz="1200" dirty="0">
                <a:solidFill>
                  <a:srgbClr val="272E66"/>
                </a:solidFill>
                <a:latin typeface="Josefin Sans Medium" pitchFamily="2" charset="0"/>
              </a:rPr>
              <a:t>Bestellung von Rezepten und AU</a:t>
            </a:r>
            <a:br>
              <a:rPr lang="de-DE" sz="1200" dirty="0">
                <a:solidFill>
                  <a:srgbClr val="272E66"/>
                </a:solidFill>
                <a:latin typeface="Josefin Sans Medium" pitchFamily="2" charset="0"/>
              </a:rPr>
            </a:br>
            <a:endParaRPr lang="de-DE" sz="1200" dirty="0">
              <a:solidFill>
                <a:srgbClr val="272E66"/>
              </a:solidFill>
              <a:latin typeface="Josefin Sans Medium" pitchFamily="2" charset="0"/>
            </a:endParaRPr>
          </a:p>
          <a:p>
            <a:pPr marL="135000" indent="-135000">
              <a:lnSpc>
                <a:spcPct val="90000"/>
              </a:lnSpc>
              <a:buClr>
                <a:srgbClr val="EE9A48"/>
              </a:buClr>
              <a:buFont typeface="Arial" panose="020B0604020202020204" pitchFamily="34" charset="0"/>
              <a:buChar char="•"/>
            </a:pPr>
            <a:r>
              <a:rPr lang="de-DE" sz="1200" dirty="0">
                <a:solidFill>
                  <a:srgbClr val="272E66"/>
                </a:solidFill>
                <a:latin typeface="Josefin Sans Medium" pitchFamily="2" charset="0"/>
              </a:rPr>
              <a:t>sichere Kommunikation – inklusive Austausch von Bildern und Dateien</a:t>
            </a:r>
            <a:br>
              <a:rPr lang="de-DE" sz="1200" dirty="0">
                <a:solidFill>
                  <a:srgbClr val="272E66"/>
                </a:solidFill>
                <a:latin typeface="Josefin Sans Medium" pitchFamily="2" charset="0"/>
              </a:rPr>
            </a:br>
            <a:endParaRPr lang="de-DE" sz="1200" dirty="0">
              <a:solidFill>
                <a:srgbClr val="272E66"/>
              </a:solidFill>
              <a:latin typeface="Josefin Sans Medium" pitchFamily="2" charset="0"/>
            </a:endParaRPr>
          </a:p>
          <a:p>
            <a:pPr marL="135000" indent="-135000">
              <a:lnSpc>
                <a:spcPct val="90000"/>
              </a:lnSpc>
              <a:buClr>
                <a:srgbClr val="EE9A48"/>
              </a:buClr>
              <a:buFont typeface="Arial" panose="020B0604020202020204" pitchFamily="34" charset="0"/>
              <a:buChar char="•"/>
            </a:pPr>
            <a:r>
              <a:rPr lang="de-DE" sz="1200" dirty="0">
                <a:solidFill>
                  <a:srgbClr val="272E66"/>
                </a:solidFill>
                <a:latin typeface="Josefin Sans Medium" pitchFamily="2" charset="0"/>
              </a:rPr>
              <a:t>Videosprechstunde </a:t>
            </a:r>
            <a:br>
              <a:rPr lang="de-DE" sz="1200" dirty="0">
                <a:solidFill>
                  <a:srgbClr val="272E66"/>
                </a:solidFill>
                <a:latin typeface="Josefin Sans Medium" pitchFamily="2" charset="0"/>
              </a:rPr>
            </a:br>
            <a:endParaRPr lang="de-DE" sz="1200" dirty="0">
              <a:solidFill>
                <a:srgbClr val="272E66"/>
              </a:solidFill>
              <a:latin typeface="Josefin Sans Medium" pitchFamily="2" charset="0"/>
            </a:endParaRPr>
          </a:p>
          <a:p>
            <a:pPr marL="135000" indent="-135000">
              <a:lnSpc>
                <a:spcPct val="90000"/>
              </a:lnSpc>
              <a:buClr>
                <a:srgbClr val="EE9A48"/>
              </a:buClr>
              <a:buFont typeface="Arial" panose="020B0604020202020204" pitchFamily="34" charset="0"/>
              <a:buChar char="•"/>
            </a:pPr>
            <a:r>
              <a:rPr lang="de-DE" sz="1200" dirty="0">
                <a:solidFill>
                  <a:srgbClr val="272E66"/>
                </a:solidFill>
                <a:latin typeface="Josefin Sans Medium" pitchFamily="2" charset="0"/>
              </a:rPr>
              <a:t>patientenbezogene ­Chatfunktion</a:t>
            </a:r>
            <a:br>
              <a:rPr lang="de-DE" sz="1200" dirty="0">
                <a:solidFill>
                  <a:srgbClr val="272E66"/>
                </a:solidFill>
                <a:latin typeface="Josefin Sans Medium" pitchFamily="2" charset="0"/>
              </a:rPr>
            </a:br>
            <a:endParaRPr lang="de-DE" sz="1200" dirty="0">
              <a:solidFill>
                <a:srgbClr val="272E66"/>
              </a:solidFill>
              <a:latin typeface="Josefin Sans Medium" pitchFamily="2" charset="0"/>
            </a:endParaRPr>
          </a:p>
          <a:p>
            <a:pPr marL="135000" indent="-135000">
              <a:lnSpc>
                <a:spcPct val="90000"/>
              </a:lnSpc>
              <a:buClr>
                <a:srgbClr val="EE9A48"/>
              </a:buClr>
              <a:buFont typeface="Arial" panose="020B0604020202020204" pitchFamily="34" charset="0"/>
              <a:buChar char="•"/>
            </a:pPr>
            <a:r>
              <a:rPr lang="de-DE" sz="1200" dirty="0">
                <a:solidFill>
                  <a:srgbClr val="272E66"/>
                </a:solidFill>
                <a:latin typeface="Josefin Sans Medium" pitchFamily="2" charset="0"/>
              </a:rPr>
              <a:t>digitale Bereitstellung von Formularen</a:t>
            </a:r>
            <a:br>
              <a:rPr lang="de-DE" sz="1200" dirty="0">
                <a:solidFill>
                  <a:srgbClr val="272E66"/>
                </a:solidFill>
                <a:latin typeface="Josefin Sans Medium" pitchFamily="2" charset="0"/>
              </a:rPr>
            </a:br>
            <a:endParaRPr lang="de-DE" sz="1200" dirty="0">
              <a:solidFill>
                <a:srgbClr val="272E66"/>
              </a:solidFill>
              <a:latin typeface="Josefin Sans Medium" pitchFamily="2" charset="0"/>
            </a:endParaRPr>
          </a:p>
          <a:p>
            <a:pPr marL="135000" indent="-135000">
              <a:lnSpc>
                <a:spcPct val="90000"/>
              </a:lnSpc>
              <a:buClr>
                <a:srgbClr val="EE9A48"/>
              </a:buClr>
              <a:buFont typeface="Arial" panose="020B0604020202020204" pitchFamily="34" charset="0"/>
              <a:buChar char="•"/>
            </a:pPr>
            <a:r>
              <a:rPr lang="de-DE" sz="1200" dirty="0">
                <a:solidFill>
                  <a:srgbClr val="272E66"/>
                </a:solidFill>
                <a:latin typeface="Josefin Sans Medium" pitchFamily="2" charset="0"/>
              </a:rPr>
              <a:t>webbasiert und intuitiv – keine Installation notwendig</a:t>
            </a:r>
            <a:br>
              <a:rPr lang="de-DE" sz="1200" dirty="0">
                <a:solidFill>
                  <a:srgbClr val="272E66"/>
                </a:solidFill>
                <a:latin typeface="Josefin Sans Medium" pitchFamily="2" charset="0"/>
              </a:rPr>
            </a:br>
            <a:endParaRPr lang="de-DE" sz="1200" dirty="0">
              <a:solidFill>
                <a:srgbClr val="272E66"/>
              </a:solidFill>
              <a:latin typeface="Josefin Sans Medium" pitchFamily="2" charset="0"/>
            </a:endParaRPr>
          </a:p>
          <a:p>
            <a:pPr marL="135000" indent="-135000">
              <a:lnSpc>
                <a:spcPct val="90000"/>
              </a:lnSpc>
              <a:buClr>
                <a:srgbClr val="EE9A48"/>
              </a:buClr>
              <a:buFont typeface="Arial" panose="020B0604020202020204" pitchFamily="34" charset="0"/>
              <a:buChar char="•"/>
            </a:pPr>
            <a:r>
              <a:rPr lang="de-DE" sz="1200" dirty="0">
                <a:solidFill>
                  <a:srgbClr val="272E66"/>
                </a:solidFill>
                <a:latin typeface="Josefin Sans Medium" pitchFamily="2" charset="0"/>
              </a:rPr>
              <a:t>DSGVO-konform</a:t>
            </a:r>
            <a:br>
              <a:rPr lang="de-DE" sz="1200" dirty="0">
                <a:solidFill>
                  <a:srgbClr val="272E66"/>
                </a:solidFill>
                <a:latin typeface="Josefin Sans Medium" pitchFamily="2" charset="0"/>
              </a:rPr>
            </a:br>
            <a:endParaRPr lang="de-DE" sz="1200" dirty="0">
              <a:solidFill>
                <a:srgbClr val="272E66"/>
              </a:solidFill>
              <a:latin typeface="Josefin Sans Medium" pitchFamily="2" charset="0"/>
            </a:endParaRPr>
          </a:p>
          <a:p>
            <a:pPr marL="135000" indent="-135000">
              <a:lnSpc>
                <a:spcPct val="90000"/>
              </a:lnSpc>
              <a:buClr>
                <a:srgbClr val="EE9A48"/>
              </a:buClr>
              <a:buFont typeface="Arial" panose="020B0604020202020204" pitchFamily="34" charset="0"/>
              <a:buChar char="•"/>
            </a:pPr>
            <a:r>
              <a:rPr lang="de-DE" sz="1200" dirty="0">
                <a:solidFill>
                  <a:srgbClr val="272E66"/>
                </a:solidFill>
                <a:latin typeface="Josefin Sans Medium" pitchFamily="2" charset="0"/>
              </a:rPr>
              <a:t>von Praxisteams entwickelt</a:t>
            </a:r>
            <a:endParaRPr lang="de-DE" sz="1200" dirty="0">
              <a:latin typeface="Josefin Sans Medium" pitchFamily="2" charset="0"/>
            </a:endParaRPr>
          </a:p>
        </p:txBody>
      </p:sp>
      <p:pic>
        <p:nvPicPr>
          <p:cNvPr id="13" name="Grafik 12">
            <a:extLst>
              <a:ext uri="{FF2B5EF4-FFF2-40B4-BE49-F238E27FC236}">
                <a16:creationId xmlns:a16="http://schemas.microsoft.com/office/drawing/2014/main" id="{76605A78-B91B-E7CC-26C0-2F0EC8D2ADFD}"/>
              </a:ext>
            </a:extLst>
          </p:cNvPr>
          <p:cNvPicPr>
            <a:picLocks noChangeAspect="1"/>
          </p:cNvPicPr>
          <p:nvPr/>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842318" y="1787521"/>
            <a:ext cx="234773" cy="429009"/>
          </a:xfrm>
          <a:prstGeom prst="rect">
            <a:avLst/>
          </a:prstGeom>
        </p:spPr>
      </p:pic>
      <p:sp>
        <p:nvSpPr>
          <p:cNvPr id="14" name="Rechteck 13">
            <a:extLst>
              <a:ext uri="{FF2B5EF4-FFF2-40B4-BE49-F238E27FC236}">
                <a16:creationId xmlns:a16="http://schemas.microsoft.com/office/drawing/2014/main" id="{6B2D20BA-C5F7-DEE2-B37E-7F8111A051EE}"/>
              </a:ext>
            </a:extLst>
          </p:cNvPr>
          <p:cNvSpPr/>
          <p:nvPr/>
        </p:nvSpPr>
        <p:spPr>
          <a:xfrm>
            <a:off x="8449765" y="1725749"/>
            <a:ext cx="3122657" cy="1327130"/>
          </a:xfrm>
          <a:prstGeom prst="rect">
            <a:avLst/>
          </a:prstGeom>
          <a:solidFill>
            <a:srgbClr val="EE9A4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sz="1500"/>
          </a:p>
        </p:txBody>
      </p:sp>
      <p:sp>
        <p:nvSpPr>
          <p:cNvPr id="15" name="Textfeld 14">
            <a:extLst>
              <a:ext uri="{FF2B5EF4-FFF2-40B4-BE49-F238E27FC236}">
                <a16:creationId xmlns:a16="http://schemas.microsoft.com/office/drawing/2014/main" id="{C91B1B0F-704B-8C53-C186-B75D6A64F9DC}"/>
              </a:ext>
            </a:extLst>
          </p:cNvPr>
          <p:cNvSpPr txBox="1"/>
          <p:nvPr/>
        </p:nvSpPr>
        <p:spPr>
          <a:xfrm>
            <a:off x="8546583" y="1794504"/>
            <a:ext cx="2828773" cy="830997"/>
          </a:xfrm>
          <a:prstGeom prst="rect">
            <a:avLst/>
          </a:prstGeom>
          <a:noFill/>
        </p:spPr>
        <p:txBody>
          <a:bodyPr wrap="square" anchor="ctr">
            <a:spAutoFit/>
          </a:bodyPr>
          <a:lstStyle/>
          <a:p>
            <a:r>
              <a:rPr lang="de-DE" sz="1200" dirty="0">
                <a:solidFill>
                  <a:srgbClr val="272E66"/>
                </a:solidFill>
                <a:latin typeface="Josefin Sans Light" pitchFamily="2" charset="0"/>
              </a:rPr>
              <a:t>Bestellen Sie </a:t>
            </a:r>
            <a:r>
              <a:rPr lang="de-DE" sz="1200" dirty="0" err="1">
                <a:solidFill>
                  <a:srgbClr val="272E66"/>
                </a:solidFill>
                <a:latin typeface="Josefin Sans Light" pitchFamily="2" charset="0"/>
              </a:rPr>
              <a:t>garrioCOM</a:t>
            </a:r>
            <a:r>
              <a:rPr lang="de-DE" sz="1200" dirty="0">
                <a:solidFill>
                  <a:srgbClr val="272E66"/>
                </a:solidFill>
                <a:latin typeface="Josefin Sans Light" pitchFamily="2" charset="0"/>
              </a:rPr>
              <a:t> unter </a:t>
            </a:r>
            <a:r>
              <a:rPr lang="de-DE" sz="1200" b="1" dirty="0">
                <a:solidFill>
                  <a:srgbClr val="272E66"/>
                </a:solidFill>
                <a:latin typeface="Josefin Sans Bold" pitchFamily="2" charset="0"/>
              </a:rPr>
              <a:t>www.garrio.de/bestellung</a:t>
            </a:r>
            <a:r>
              <a:rPr lang="de-DE" sz="1200" dirty="0">
                <a:solidFill>
                  <a:srgbClr val="272E66"/>
                </a:solidFill>
                <a:latin typeface="Josefin Sans Light" pitchFamily="2" charset="0"/>
              </a:rPr>
              <a:t>.</a:t>
            </a:r>
            <a:br>
              <a:rPr lang="de-DE" sz="1200" dirty="0">
                <a:solidFill>
                  <a:srgbClr val="272E66"/>
                </a:solidFill>
                <a:latin typeface="Josefin Sans Light" pitchFamily="2" charset="0"/>
              </a:rPr>
            </a:br>
            <a:r>
              <a:rPr lang="de-DE" sz="1200" dirty="0">
                <a:solidFill>
                  <a:srgbClr val="272E66"/>
                </a:solidFill>
                <a:latin typeface="Josefin Sans Light" pitchFamily="2" charset="0"/>
              </a:rPr>
              <a:t>Wir schalten Ihnen den Messenger und alle Funktionen für Ihre Praxis frei.</a:t>
            </a:r>
          </a:p>
        </p:txBody>
      </p:sp>
      <p:grpSp>
        <p:nvGrpSpPr>
          <p:cNvPr id="16" name="Gruppieren 15">
            <a:extLst>
              <a:ext uri="{FF2B5EF4-FFF2-40B4-BE49-F238E27FC236}">
                <a16:creationId xmlns:a16="http://schemas.microsoft.com/office/drawing/2014/main" id="{9B334993-30F9-17DD-FCBB-D373071BAA04}"/>
              </a:ext>
            </a:extLst>
          </p:cNvPr>
          <p:cNvGrpSpPr/>
          <p:nvPr/>
        </p:nvGrpSpPr>
        <p:grpSpPr>
          <a:xfrm>
            <a:off x="8287223" y="1563207"/>
            <a:ext cx="325083" cy="325083"/>
            <a:chOff x="7338956" y="1465024"/>
            <a:chExt cx="433444" cy="433444"/>
          </a:xfrm>
        </p:grpSpPr>
        <p:sp>
          <p:nvSpPr>
            <p:cNvPr id="17" name="Rechteck 16">
              <a:extLst>
                <a:ext uri="{FF2B5EF4-FFF2-40B4-BE49-F238E27FC236}">
                  <a16:creationId xmlns:a16="http://schemas.microsoft.com/office/drawing/2014/main" id="{1E07524C-B7A5-8B84-29B5-FFB012C2CCC1}"/>
                </a:ext>
              </a:extLst>
            </p:cNvPr>
            <p:cNvSpPr/>
            <p:nvPr/>
          </p:nvSpPr>
          <p:spPr>
            <a:xfrm>
              <a:off x="7465719" y="1539052"/>
              <a:ext cx="203171" cy="293511"/>
            </a:xfrm>
            <a:prstGeom prst="rect">
              <a:avLst/>
            </a:prstGeom>
            <a:solidFill>
              <a:srgbClr val="EE9A4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sz="1500"/>
            </a:p>
          </p:txBody>
        </p:sp>
        <p:pic>
          <p:nvPicPr>
            <p:cNvPr id="18" name="Grafik 17">
              <a:extLst>
                <a:ext uri="{FF2B5EF4-FFF2-40B4-BE49-F238E27FC236}">
                  <a16:creationId xmlns:a16="http://schemas.microsoft.com/office/drawing/2014/main" id="{AFC23366-897F-E260-A107-C50B5D7175B1}"/>
                </a:ext>
              </a:extLst>
            </p:cNvPr>
            <p:cNvPicPr>
              <a:picLocks noChangeAspect="1"/>
            </p:cNvPicPr>
            <p:nvPr/>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7338956" y="1465024"/>
              <a:ext cx="433444" cy="433444"/>
            </a:xfrm>
            <a:prstGeom prst="rect">
              <a:avLst/>
            </a:prstGeom>
          </p:spPr>
        </p:pic>
      </p:grpSp>
      <p:pic>
        <p:nvPicPr>
          <p:cNvPr id="19" name="Grafik 18">
            <a:extLst>
              <a:ext uri="{FF2B5EF4-FFF2-40B4-BE49-F238E27FC236}">
                <a16:creationId xmlns:a16="http://schemas.microsoft.com/office/drawing/2014/main" id="{8006C82B-DAB1-369C-07E1-CCB26F91D4EC}"/>
              </a:ext>
            </a:extLst>
          </p:cNvPr>
          <p:cNvPicPr>
            <a:picLocks noChangeAspect="1"/>
          </p:cNvPicPr>
          <p:nvPr/>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947386" y="2673102"/>
            <a:ext cx="878388" cy="878388"/>
          </a:xfrm>
          <a:prstGeom prst="rect">
            <a:avLst/>
          </a:prstGeom>
        </p:spPr>
      </p:pic>
      <p:grpSp>
        <p:nvGrpSpPr>
          <p:cNvPr id="20" name="Gruppieren 19">
            <a:extLst>
              <a:ext uri="{FF2B5EF4-FFF2-40B4-BE49-F238E27FC236}">
                <a16:creationId xmlns:a16="http://schemas.microsoft.com/office/drawing/2014/main" id="{9F9FCB23-58B9-EEEC-B8B2-6BEF7E5D31FD}"/>
              </a:ext>
            </a:extLst>
          </p:cNvPr>
          <p:cNvGrpSpPr/>
          <p:nvPr/>
        </p:nvGrpSpPr>
        <p:grpSpPr>
          <a:xfrm>
            <a:off x="7429400" y="3947692"/>
            <a:ext cx="1445873" cy="1617038"/>
            <a:chOff x="6095999" y="3182747"/>
            <a:chExt cx="1927831" cy="2156050"/>
          </a:xfrm>
        </p:grpSpPr>
        <p:sp>
          <p:nvSpPr>
            <p:cNvPr id="21" name="Rechteck 20">
              <a:extLst>
                <a:ext uri="{FF2B5EF4-FFF2-40B4-BE49-F238E27FC236}">
                  <a16:creationId xmlns:a16="http://schemas.microsoft.com/office/drawing/2014/main" id="{4A3CC431-468A-7DF1-CB92-BA1780246B64}"/>
                </a:ext>
              </a:extLst>
            </p:cNvPr>
            <p:cNvSpPr/>
            <p:nvPr/>
          </p:nvSpPr>
          <p:spPr>
            <a:xfrm>
              <a:off x="6095999" y="3182747"/>
              <a:ext cx="1927831" cy="1252894"/>
            </a:xfrm>
            <a:prstGeom prst="rect">
              <a:avLst/>
            </a:prstGeom>
            <a:solidFill>
              <a:srgbClr val="EE9A4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sz="1500"/>
            </a:p>
          </p:txBody>
        </p:sp>
        <p:sp>
          <p:nvSpPr>
            <p:cNvPr id="22" name="Textfeld 21">
              <a:extLst>
                <a:ext uri="{FF2B5EF4-FFF2-40B4-BE49-F238E27FC236}">
                  <a16:creationId xmlns:a16="http://schemas.microsoft.com/office/drawing/2014/main" id="{6CC8FCBE-813A-2A7A-B167-D3533D8AB95B}"/>
                </a:ext>
              </a:extLst>
            </p:cNvPr>
            <p:cNvSpPr txBox="1"/>
            <p:nvPr/>
          </p:nvSpPr>
          <p:spPr>
            <a:xfrm>
              <a:off x="6184708" y="3250986"/>
              <a:ext cx="1814091" cy="787908"/>
            </a:xfrm>
            <a:prstGeom prst="rect">
              <a:avLst/>
            </a:prstGeom>
            <a:noFill/>
          </p:spPr>
          <p:txBody>
            <a:bodyPr wrap="square" anchor="ctr">
              <a:spAutoFit/>
            </a:bodyPr>
            <a:lstStyle/>
            <a:p>
              <a:pPr>
                <a:lnSpc>
                  <a:spcPct val="90000"/>
                </a:lnSpc>
              </a:pPr>
              <a:r>
                <a:rPr lang="de-DE" sz="1200" dirty="0" err="1">
                  <a:solidFill>
                    <a:srgbClr val="272E66"/>
                  </a:solidFill>
                  <a:latin typeface="Josefin Sans Medium" pitchFamily="2" charset="0"/>
                </a:rPr>
                <a:t>garrioCOM</a:t>
              </a:r>
              <a:r>
                <a:rPr lang="de-DE" sz="1200" dirty="0">
                  <a:solidFill>
                    <a:srgbClr val="272E66"/>
                  </a:solidFill>
                  <a:latin typeface="Josefin Sans Medium" pitchFamily="2" charset="0"/>
                </a:rPr>
                <a:t> auf einen Blick – in diesem Video:</a:t>
              </a:r>
            </a:p>
          </p:txBody>
        </p:sp>
        <p:pic>
          <p:nvPicPr>
            <p:cNvPr id="23" name="Grafik 22">
              <a:extLst>
                <a:ext uri="{FF2B5EF4-FFF2-40B4-BE49-F238E27FC236}">
                  <a16:creationId xmlns:a16="http://schemas.microsoft.com/office/drawing/2014/main" id="{187BC54A-A097-9383-80CB-7E88202F86B4}"/>
                </a:ext>
              </a:extLst>
            </p:cNvPr>
            <p:cNvPicPr>
              <a:picLocks noChangeAspect="1"/>
            </p:cNvPicPr>
            <p:nvPr/>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6317792" y="4167613"/>
              <a:ext cx="1171184" cy="1171184"/>
            </a:xfrm>
            <a:prstGeom prst="rect">
              <a:avLst/>
            </a:prstGeom>
          </p:spPr>
        </p:pic>
      </p:grpSp>
      <p:grpSp>
        <p:nvGrpSpPr>
          <p:cNvPr id="24" name="Gruppieren 23">
            <a:extLst>
              <a:ext uri="{FF2B5EF4-FFF2-40B4-BE49-F238E27FC236}">
                <a16:creationId xmlns:a16="http://schemas.microsoft.com/office/drawing/2014/main" id="{BD64AC54-2B80-7671-EA65-FA91F03EDFEE}"/>
              </a:ext>
            </a:extLst>
          </p:cNvPr>
          <p:cNvGrpSpPr/>
          <p:nvPr/>
        </p:nvGrpSpPr>
        <p:grpSpPr>
          <a:xfrm>
            <a:off x="3671591" y="5840756"/>
            <a:ext cx="4316996" cy="321799"/>
            <a:chOff x="681248" y="6179956"/>
            <a:chExt cx="5201088" cy="387701"/>
          </a:xfrm>
        </p:grpSpPr>
        <p:pic>
          <p:nvPicPr>
            <p:cNvPr id="25" name="Grafik 24">
              <a:extLst>
                <a:ext uri="{FF2B5EF4-FFF2-40B4-BE49-F238E27FC236}">
                  <a16:creationId xmlns:a16="http://schemas.microsoft.com/office/drawing/2014/main" id="{91C67876-1E79-FEB3-8C49-C8E837129A3E}"/>
                </a:ext>
              </a:extLst>
            </p:cNvPr>
            <p:cNvPicPr>
              <a:picLocks noChangeAspect="1"/>
            </p:cNvPicPr>
            <p:nvPr/>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1879794" y="6179956"/>
              <a:ext cx="647266" cy="387701"/>
            </a:xfrm>
            <a:prstGeom prst="rect">
              <a:avLst/>
            </a:prstGeom>
          </p:spPr>
        </p:pic>
        <p:pic>
          <p:nvPicPr>
            <p:cNvPr id="26" name="Grafik 25">
              <a:extLst>
                <a:ext uri="{FF2B5EF4-FFF2-40B4-BE49-F238E27FC236}">
                  <a16:creationId xmlns:a16="http://schemas.microsoft.com/office/drawing/2014/main" id="{B29719EC-8EEF-F011-C3EC-F11119B7702B}"/>
                </a:ext>
              </a:extLst>
            </p:cNvPr>
            <p:cNvPicPr>
              <a:picLocks noChangeAspect="1"/>
            </p:cNvPicPr>
            <p:nvPr/>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2887060" y="6236371"/>
              <a:ext cx="1521609" cy="274871"/>
            </a:xfrm>
            <a:prstGeom prst="rect">
              <a:avLst/>
            </a:prstGeom>
          </p:spPr>
        </p:pic>
        <p:pic>
          <p:nvPicPr>
            <p:cNvPr id="27" name="Grafik 26">
              <a:extLst>
                <a:ext uri="{FF2B5EF4-FFF2-40B4-BE49-F238E27FC236}">
                  <a16:creationId xmlns:a16="http://schemas.microsoft.com/office/drawing/2014/main" id="{9CAA8466-D673-50FC-0170-0C587751247C}"/>
                </a:ext>
              </a:extLst>
            </p:cNvPr>
            <p:cNvPicPr>
              <a:picLocks noChangeAspect="1"/>
            </p:cNvPicPr>
            <p:nvPr/>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681248" y="6219123"/>
              <a:ext cx="838547" cy="309367"/>
            </a:xfrm>
            <a:prstGeom prst="rect">
              <a:avLst/>
            </a:prstGeom>
          </p:spPr>
        </p:pic>
        <p:pic>
          <p:nvPicPr>
            <p:cNvPr id="28" name="Grafik 27">
              <a:extLst>
                <a:ext uri="{FF2B5EF4-FFF2-40B4-BE49-F238E27FC236}">
                  <a16:creationId xmlns:a16="http://schemas.microsoft.com/office/drawing/2014/main" id="{0FA020E4-A720-72A6-0B1E-2975E057EC15}"/>
                </a:ext>
              </a:extLst>
            </p:cNvPr>
            <p:cNvPicPr>
              <a:picLocks noChangeAspect="1"/>
            </p:cNvPicPr>
            <p:nvPr/>
          </p:nvPicPr>
          <p:blipFill>
            <a:blip cstate="print">
              <a:extLst>
                <a:ext uri="{28A0092B-C50C-407E-A947-70E740481C1C}">
                  <a14:useLocalDpi xmlns:a14="http://schemas.microsoft.com/office/drawing/2010/main"/>
                </a:ext>
                <a:ext uri="{96DAC541-7B7A-43D3-8B79-37D633B846F1}">
                  <asvg:svgBlip xmlns:asvg="http://schemas.microsoft.com/office/drawing/2016/SVG/main" r:embed="rId11"/>
                </a:ext>
              </a:extLst>
            </a:blip>
            <a:srcRect/>
            <a:stretch/>
          </p:blipFill>
          <p:spPr>
            <a:xfrm>
              <a:off x="4768669" y="6227203"/>
              <a:ext cx="1113667" cy="293206"/>
            </a:xfrm>
            <a:prstGeom prst="rect">
              <a:avLst/>
            </a:prstGeom>
          </p:spPr>
        </p:pic>
      </p:grpSp>
    </p:spTree>
    <p:extLst>
      <p:ext uri="{BB962C8B-B14F-4D97-AF65-F5344CB8AC3E}">
        <p14:creationId xmlns:p14="http://schemas.microsoft.com/office/powerpoint/2010/main" val="4001405469"/>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A6DAAA-9AF4-C02D-3DA6-9052182A2FBD}"/>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A9689880-C6C5-31D1-6DFA-72F33E001274}"/>
              </a:ext>
            </a:extLst>
          </p:cNvPr>
          <p:cNvSpPr>
            <a:spLocks noGrp="1"/>
          </p:cNvSpPr>
          <p:nvPr>
            <p:ph type="title"/>
          </p:nvPr>
        </p:nvSpPr>
        <p:spPr/>
        <p:txBody>
          <a:bodyPr/>
          <a:lstStyle/>
          <a:p>
            <a:r>
              <a:rPr lang="de-DE" dirty="0"/>
              <a:t>Förderung von Stipendien zum </a:t>
            </a:r>
            <a:r>
              <a:rPr lang="de-DE" dirty="0" err="1"/>
              <a:t>Physician</a:t>
            </a:r>
            <a:r>
              <a:rPr lang="de-DE" dirty="0"/>
              <a:t> Assistant</a:t>
            </a:r>
            <a:br>
              <a:rPr lang="de-DE" dirty="0"/>
            </a:br>
            <a:r>
              <a:rPr lang="de-DE" dirty="0"/>
              <a:t> -  AOK BW</a:t>
            </a:r>
          </a:p>
        </p:txBody>
      </p:sp>
      <p:sp>
        <p:nvSpPr>
          <p:cNvPr id="4" name="Inhaltsplatzhalter 3">
            <a:extLst>
              <a:ext uri="{FF2B5EF4-FFF2-40B4-BE49-F238E27FC236}">
                <a16:creationId xmlns:a16="http://schemas.microsoft.com/office/drawing/2014/main" id="{D761C91E-CBEE-CBB6-8E37-0C70632689E8}"/>
              </a:ext>
            </a:extLst>
          </p:cNvPr>
          <p:cNvSpPr>
            <a:spLocks noGrp="1"/>
          </p:cNvSpPr>
          <p:nvPr>
            <p:ph sz="quarter" idx="17"/>
          </p:nvPr>
        </p:nvSpPr>
        <p:spPr>
          <a:xfrm>
            <a:off x="379185" y="1451427"/>
            <a:ext cx="11428538" cy="3944550"/>
          </a:xfrm>
        </p:spPr>
        <p:txBody>
          <a:bodyPr/>
          <a:lstStyle/>
          <a:p>
            <a:pPr marL="285750" indent="-285750">
              <a:buFont typeface="Wingdings" panose="05000000000000000000" pitchFamily="2" charset="2"/>
              <a:buChar char="§"/>
            </a:pPr>
            <a:r>
              <a:rPr lang="de-DE" dirty="0"/>
              <a:t>Seit Juli 2023 besteht die Möglichkeit zur Förderung der Ausbildung zum </a:t>
            </a:r>
            <a:r>
              <a:rPr lang="de-DE" dirty="0" err="1"/>
              <a:t>Physician</a:t>
            </a:r>
            <a:r>
              <a:rPr lang="de-DE" dirty="0"/>
              <a:t> Assistant / akademisierte EFA® bzw. gleichartige Studiengänge für Facharztpraxen. Hierfür ist Folgendes zu beachten:</a:t>
            </a:r>
          </a:p>
          <a:p>
            <a:pPr marL="501750" lvl="1" indent="-285750"/>
            <a:r>
              <a:rPr lang="de-DE" dirty="0"/>
              <a:t>Das Stipendium wird für max. 12 Quartale gewährt und mit max. 5.000,00 € unterstützt. Die Ausschüttung erfolgt quartalsweise mit je 300,00 € sowie einer einmaligen Zahlung in Höhe von 1.400,00 € nach Studienabschluss.</a:t>
            </a:r>
          </a:p>
          <a:p>
            <a:pPr marL="501750" lvl="1" indent="-285750"/>
            <a:r>
              <a:rPr lang="de-DE" dirty="0"/>
              <a:t>Die Anzahl an zu vergebenen Stipendien ist auf 100 begrenzt. Maßgeblich für die Bewilligung ist der Eingang des Stipendienvertrages an die Mailadresse reutter@mediverbund-iffm.de.</a:t>
            </a:r>
          </a:p>
          <a:p>
            <a:pPr marL="501750" lvl="1" indent="-285750"/>
            <a:r>
              <a:rPr lang="de-DE" dirty="0"/>
              <a:t>Ausbildungen, die vor dem 01.07.2023 aufgenommen wurden und zu diesem Zeitpunkt noch nicht beendet waren, sind von der Begrenzung ausgenommen und können ebenso gefördert werden.</a:t>
            </a:r>
          </a:p>
          <a:p>
            <a:pPr marL="501750" lvl="1" indent="-285750"/>
            <a:r>
              <a:rPr lang="de-DE" dirty="0"/>
              <a:t>Anspruch auf das Stipendium besitzt der/die </a:t>
            </a:r>
            <a:r>
              <a:rPr lang="de-DE" dirty="0" err="1"/>
              <a:t>TrägerIn</a:t>
            </a:r>
            <a:r>
              <a:rPr lang="de-DE" dirty="0"/>
              <a:t> der Studiengebühren („</a:t>
            </a:r>
            <a:r>
              <a:rPr lang="de-DE" dirty="0" err="1"/>
              <a:t>StipendiatIn</a:t>
            </a:r>
            <a:r>
              <a:rPr lang="de-DE" dirty="0"/>
              <a:t>“)</a:t>
            </a:r>
          </a:p>
          <a:p>
            <a:pPr marL="285750" indent="-285750">
              <a:buFont typeface="Wingdings" panose="05000000000000000000" pitchFamily="2" charset="2"/>
              <a:buChar char="§"/>
            </a:pPr>
            <a:endParaRPr lang="de-DE" dirty="0"/>
          </a:p>
          <a:p>
            <a:r>
              <a:rPr lang="de-DE" dirty="0">
                <a:sym typeface="Wingdings" panose="05000000000000000000" pitchFamily="2" charset="2"/>
              </a:rPr>
              <a:t> </a:t>
            </a:r>
            <a:r>
              <a:rPr lang="de-DE" dirty="0"/>
              <a:t>Bei Interesse können Sie sich gerne an die folgende Adresse wenden: </a:t>
            </a:r>
            <a:r>
              <a:rPr lang="de-DE" dirty="0">
                <a:hlinkClick r:id="rId2"/>
              </a:rPr>
              <a:t>reutter@mediverbund-iffm.de</a:t>
            </a:r>
            <a:endParaRPr lang="de-DE" dirty="0"/>
          </a:p>
          <a:p>
            <a:pPr lvl="5"/>
            <a:endParaRPr lang="de-DE" dirty="0"/>
          </a:p>
        </p:txBody>
      </p:sp>
      <p:sp>
        <p:nvSpPr>
          <p:cNvPr id="5" name="Foliennummernplatzhalter 4">
            <a:extLst>
              <a:ext uri="{FF2B5EF4-FFF2-40B4-BE49-F238E27FC236}">
                <a16:creationId xmlns:a16="http://schemas.microsoft.com/office/drawing/2014/main" id="{DD6D31E4-3477-25A6-3935-6A188A37993E}"/>
              </a:ext>
            </a:extLst>
          </p:cNvPr>
          <p:cNvSpPr>
            <a:spLocks noGrp="1"/>
          </p:cNvSpPr>
          <p:nvPr>
            <p:ph type="sldNum" sz="quarter" idx="16"/>
          </p:nvPr>
        </p:nvSpPr>
        <p:spPr/>
        <p:txBody>
          <a:bodyPr/>
          <a:lstStyle/>
          <a:p>
            <a:fld id="{563F8326-2D3F-44D0-8A27-327B93DAAA3E}" type="slidenum">
              <a:rPr lang="de-DE" smtClean="0"/>
              <a:pPr/>
              <a:t>79</a:t>
            </a:fld>
            <a:endParaRPr lang="de-DE"/>
          </a:p>
        </p:txBody>
      </p:sp>
      <p:sp>
        <p:nvSpPr>
          <p:cNvPr id="8" name="Fußzeilenplatzhalter 5">
            <a:extLst>
              <a:ext uri="{FF2B5EF4-FFF2-40B4-BE49-F238E27FC236}">
                <a16:creationId xmlns:a16="http://schemas.microsoft.com/office/drawing/2014/main" id="{254DA13F-0894-EE7B-4EAA-9236EB4F8046}"/>
              </a:ext>
            </a:extLst>
          </p:cNvPr>
          <p:cNvSpPr>
            <a:spLocks noGrp="1"/>
          </p:cNvSpPr>
          <p:nvPr>
            <p:ph type="ftr" sz="quarter" idx="15"/>
          </p:nvPr>
        </p:nvSpPr>
        <p:spPr>
          <a:xfrm>
            <a:off x="5384846" y="6507057"/>
            <a:ext cx="1422307" cy="180000"/>
          </a:xfrm>
        </p:spPr>
        <p:txBody>
          <a:bodyPr/>
          <a:lstStyle/>
          <a:p>
            <a:r>
              <a:rPr lang="de-DE" dirty="0"/>
              <a:t>Vertragsschulung Pneumologie</a:t>
            </a:r>
          </a:p>
        </p:txBody>
      </p:sp>
      <p:sp>
        <p:nvSpPr>
          <p:cNvPr id="10" name="Fußzeilenplatzhalter 5">
            <a:extLst>
              <a:ext uri="{FF2B5EF4-FFF2-40B4-BE49-F238E27FC236}">
                <a16:creationId xmlns:a16="http://schemas.microsoft.com/office/drawing/2014/main" id="{5E19E9AB-336F-797A-B261-4782F5F34FD9}"/>
              </a:ext>
            </a:extLst>
          </p:cNvPr>
          <p:cNvSpPr txBox="1">
            <a:spLocks/>
          </p:cNvSpPr>
          <p:nvPr/>
        </p:nvSpPr>
        <p:spPr>
          <a:xfrm>
            <a:off x="928555" y="6507057"/>
            <a:ext cx="1422307" cy="180000"/>
          </a:xfrm>
          <a:prstGeom prst="rect">
            <a:avLst/>
          </a:prstGeom>
        </p:spPr>
        <p:txBody>
          <a:bodyPr vert="horz" lIns="0" tIns="0" rIns="0" bIns="0" rtlCol="0" anchor="t"/>
          <a:lstStyle>
            <a:defPPr>
              <a:defRPr lang="de-DE"/>
            </a:defPPr>
            <a:lvl1pPr marL="0" algn="l" defTabSz="914400" rtl="0" eaLnBrk="1" latinLnBrk="0" hangingPunct="1">
              <a:defRPr sz="800" kern="1200">
                <a:solidFill>
                  <a:schemeClr val="tx2"/>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7417286-CD27-4536-AB02-35836954B47B}" type="datetime1">
              <a:rPr lang="de-DE"/>
              <a:t>02.10.2026</a:t>
            </a:fld>
            <a:endParaRPr lang="de-DE" dirty="0"/>
          </a:p>
        </p:txBody>
      </p:sp>
      <p:sp>
        <p:nvSpPr>
          <p:cNvPr id="6" name="Ellipse 5">
            <a:extLst>
              <a:ext uri="{FF2B5EF4-FFF2-40B4-BE49-F238E27FC236}">
                <a16:creationId xmlns:a16="http://schemas.microsoft.com/office/drawing/2014/main" id="{73F59CC4-AB48-692A-706E-C02DAC2FEFF8}"/>
              </a:ext>
            </a:extLst>
          </p:cNvPr>
          <p:cNvSpPr/>
          <p:nvPr/>
        </p:nvSpPr>
        <p:spPr>
          <a:xfrm>
            <a:off x="10548000" y="5040000"/>
            <a:ext cx="1260000" cy="1260000"/>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lIns="54000" tIns="10800" rIns="54000" bIns="10800" rtlCol="0" anchor="ctr"/>
          <a:lstStyle/>
          <a:p>
            <a:pPr algn="ctr">
              <a:spcAft>
                <a:spcPts val="600"/>
              </a:spcAft>
            </a:pPr>
            <a:endParaRPr lang="de-DE" sz="1600" b="1" cap="all" dirty="0"/>
          </a:p>
        </p:txBody>
      </p:sp>
      <p:pic>
        <p:nvPicPr>
          <p:cNvPr id="9" name="Grafik 8" descr="Abschlusshut Silhouette">
            <a:extLst>
              <a:ext uri="{FF2B5EF4-FFF2-40B4-BE49-F238E27FC236}">
                <a16:creationId xmlns:a16="http://schemas.microsoft.com/office/drawing/2014/main" id="{E3D3A738-A670-A33E-163F-DB60ECD893E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720800" y="5212800"/>
            <a:ext cx="914400" cy="914400"/>
          </a:xfrm>
          <a:prstGeom prst="rect">
            <a:avLst/>
          </a:prstGeom>
        </p:spPr>
      </p:pic>
    </p:spTree>
    <p:extLst>
      <p:ext uri="{BB962C8B-B14F-4D97-AF65-F5344CB8AC3E}">
        <p14:creationId xmlns:p14="http://schemas.microsoft.com/office/powerpoint/2010/main" val="365112596"/>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nummernplatzhalter 1">
            <a:extLst>
              <a:ext uri="{FF2B5EF4-FFF2-40B4-BE49-F238E27FC236}">
                <a16:creationId xmlns:a16="http://schemas.microsoft.com/office/drawing/2014/main" id="{F132FA2A-BF45-F5B4-A1D8-18CB1FDCFF5E}"/>
              </a:ext>
            </a:extLst>
          </p:cNvPr>
          <p:cNvSpPr>
            <a:spLocks noGrp="1"/>
          </p:cNvSpPr>
          <p:nvPr>
            <p:ph type="sldNum" sz="quarter" idx="11"/>
          </p:nvPr>
        </p:nvSpPr>
        <p:spPr/>
        <p:txBody>
          <a:bodyPr/>
          <a:lstStyle/>
          <a:p>
            <a:fld id="{563F8326-2D3F-44D0-8A27-327B93DAAA3E}" type="slidenum">
              <a:rPr lang="de-DE" smtClean="0"/>
              <a:pPr/>
              <a:t>80</a:t>
            </a:fld>
            <a:endParaRPr lang="de-DE"/>
          </a:p>
        </p:txBody>
      </p:sp>
      <p:sp>
        <p:nvSpPr>
          <p:cNvPr id="3" name="Fußzeilenplatzhalter 2">
            <a:extLst>
              <a:ext uri="{FF2B5EF4-FFF2-40B4-BE49-F238E27FC236}">
                <a16:creationId xmlns:a16="http://schemas.microsoft.com/office/drawing/2014/main" id="{246E1FB1-6BC4-18BE-3B44-149AB83F8767}"/>
              </a:ext>
            </a:extLst>
          </p:cNvPr>
          <p:cNvSpPr>
            <a:spLocks noGrp="1"/>
          </p:cNvSpPr>
          <p:nvPr>
            <p:ph type="ftr" sz="quarter" idx="10"/>
          </p:nvPr>
        </p:nvSpPr>
        <p:spPr/>
        <p:txBody>
          <a:bodyPr/>
          <a:lstStyle/>
          <a:p>
            <a:r>
              <a:rPr lang="de-DE"/>
              <a:t>Vertragsschulung Pneumologie</a:t>
            </a:r>
          </a:p>
        </p:txBody>
      </p:sp>
      <p:sp>
        <p:nvSpPr>
          <p:cNvPr id="4" name="Textfeld 3">
            <a:extLst>
              <a:ext uri="{FF2B5EF4-FFF2-40B4-BE49-F238E27FC236}">
                <a16:creationId xmlns:a16="http://schemas.microsoft.com/office/drawing/2014/main" id="{FA029E2D-7C7A-EB40-883C-6EB48EB8E726}"/>
              </a:ext>
            </a:extLst>
          </p:cNvPr>
          <p:cNvSpPr txBox="1"/>
          <p:nvPr/>
        </p:nvSpPr>
        <p:spPr>
          <a:xfrm>
            <a:off x="1898072" y="1477819"/>
            <a:ext cx="8395855" cy="914400"/>
          </a:xfrm>
          <a:prstGeom prst="rect">
            <a:avLst/>
          </a:prstGeom>
          <a:noFill/>
        </p:spPr>
        <p:txBody>
          <a:bodyPr wrap="none" lIns="0" tIns="0" rIns="0" bIns="0" rtlCol="0">
            <a:noAutofit/>
          </a:bodyPr>
          <a:lstStyle/>
          <a:p>
            <a:pPr algn="l">
              <a:buClr>
                <a:schemeClr val="tx2"/>
              </a:buClr>
              <a:buSzPct val="100000"/>
            </a:pPr>
            <a:r>
              <a:rPr lang="de-DE" sz="4000" dirty="0">
                <a:solidFill>
                  <a:schemeClr val="bg1"/>
                </a:solidFill>
                <a:latin typeface="Arial" panose="020B0604020202020204" pitchFamily="34" charset="0"/>
                <a:cs typeface="Arial" panose="020B0604020202020204" pitchFamily="34" charset="0"/>
              </a:rPr>
              <a:t>Vielen Dank für Ihre Aufmerksamkeit!</a:t>
            </a:r>
            <a:endParaRPr lang="de-DE" sz="4000" dirty="0">
              <a:solidFill>
                <a:schemeClr val="tx2"/>
              </a:solidFill>
              <a:latin typeface="Arial" panose="020B0604020202020204" pitchFamily="34" charset="0"/>
              <a:cs typeface="Arial" panose="020B0604020202020204" pitchFamily="34" charset="0"/>
            </a:endParaRPr>
          </a:p>
        </p:txBody>
      </p:sp>
      <p:sp>
        <p:nvSpPr>
          <p:cNvPr id="5" name="Rechteck 4">
            <a:extLst>
              <a:ext uri="{FF2B5EF4-FFF2-40B4-BE49-F238E27FC236}">
                <a16:creationId xmlns:a16="http://schemas.microsoft.com/office/drawing/2014/main" id="{511DDE4F-9FB1-9594-6D1C-5107C9E805E6}"/>
              </a:ext>
            </a:extLst>
          </p:cNvPr>
          <p:cNvSpPr/>
          <p:nvPr/>
        </p:nvSpPr>
        <p:spPr>
          <a:xfrm>
            <a:off x="1" y="4971474"/>
            <a:ext cx="12191999" cy="163210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72000" tIns="72000" rIns="72000" bIns="72000" rtlCol="0" anchor="ctr"/>
          <a:lstStyle/>
          <a:p>
            <a:pPr>
              <a:spcAft>
                <a:spcPts val="600"/>
              </a:spcAft>
            </a:pPr>
            <a:r>
              <a:rPr lang="de-DE" sz="1600" dirty="0">
                <a:solidFill>
                  <a:schemeClr val="tx2"/>
                </a:solidFill>
              </a:rPr>
              <a:t>	Noch Fragen? Sie erreichen uns unter:</a:t>
            </a:r>
          </a:p>
          <a:p>
            <a:pPr>
              <a:spcAft>
                <a:spcPts val="600"/>
              </a:spcAft>
            </a:pPr>
            <a:r>
              <a:rPr lang="de-DE" sz="1600" dirty="0">
                <a:solidFill>
                  <a:schemeClr val="tx2"/>
                </a:solidFill>
              </a:rPr>
              <a:t>		Frau Wehrle:  0711 80 60 79 182</a:t>
            </a:r>
          </a:p>
          <a:p>
            <a:pPr>
              <a:spcAft>
                <a:spcPts val="600"/>
              </a:spcAft>
            </a:pPr>
            <a:r>
              <a:rPr lang="de-DE" sz="1600" dirty="0">
                <a:solidFill>
                  <a:schemeClr val="tx2"/>
                </a:solidFill>
              </a:rPr>
              <a:t>		</a:t>
            </a:r>
          </a:p>
          <a:p>
            <a:pPr>
              <a:spcAft>
                <a:spcPts val="600"/>
              </a:spcAft>
            </a:pPr>
            <a:r>
              <a:rPr lang="de-DE" sz="1600" dirty="0"/>
              <a:t>		</a:t>
            </a:r>
            <a:r>
              <a:rPr lang="de-DE" sz="1600" dirty="0">
                <a:hlinkClick r:id="rId2"/>
              </a:rPr>
              <a:t>vertraege@medi-verbund.de</a:t>
            </a:r>
            <a:endParaRPr lang="de-DE" sz="1600" dirty="0"/>
          </a:p>
        </p:txBody>
      </p:sp>
      <p:pic>
        <p:nvPicPr>
          <p:cNvPr id="6" name="Grafik 5" descr="Receiver Silhouette">
            <a:extLst>
              <a:ext uri="{FF2B5EF4-FFF2-40B4-BE49-F238E27FC236}">
                <a16:creationId xmlns:a16="http://schemas.microsoft.com/office/drawing/2014/main" id="{6EC4DF66-FD4A-A93F-AE7F-42B51913C11F}"/>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450203" y="5427310"/>
            <a:ext cx="314035" cy="314035"/>
          </a:xfrm>
          <a:prstGeom prst="rect">
            <a:avLst/>
          </a:prstGeom>
        </p:spPr>
      </p:pic>
      <p:pic>
        <p:nvPicPr>
          <p:cNvPr id="7" name="Grafik 6" descr="E-Mail Silhouette">
            <a:extLst>
              <a:ext uri="{FF2B5EF4-FFF2-40B4-BE49-F238E27FC236}">
                <a16:creationId xmlns:a16="http://schemas.microsoft.com/office/drawing/2014/main" id="{317A2DBD-3B86-AB87-1095-ADBECBCCC77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445876" y="6092328"/>
            <a:ext cx="313200" cy="313200"/>
          </a:xfrm>
          <a:prstGeom prst="rect">
            <a:avLst/>
          </a:prstGeom>
        </p:spPr>
      </p:pic>
      <p:sp>
        <p:nvSpPr>
          <p:cNvPr id="9" name="Textfeld 8">
            <a:hlinkClick r:id="rId5"/>
            <a:extLst>
              <a:ext uri="{FF2B5EF4-FFF2-40B4-BE49-F238E27FC236}">
                <a16:creationId xmlns:a16="http://schemas.microsoft.com/office/drawing/2014/main" id="{29A6E445-A9CD-C02C-B037-EF7C535D56E8}"/>
              </a:ext>
            </a:extLst>
          </p:cNvPr>
          <p:cNvSpPr txBox="1"/>
          <p:nvPr/>
        </p:nvSpPr>
        <p:spPr>
          <a:xfrm>
            <a:off x="3509817" y="2730501"/>
            <a:ext cx="5172364" cy="572655"/>
          </a:xfrm>
          <a:prstGeom prst="rect">
            <a:avLst/>
          </a:prstGeom>
          <a:noFill/>
        </p:spPr>
        <p:txBody>
          <a:bodyPr wrap="square" lIns="0" tIns="0" rIns="0" bIns="0" rtlCol="0">
            <a:noAutofit/>
          </a:bodyPr>
          <a:lstStyle/>
          <a:p>
            <a:pPr algn="l">
              <a:buClr>
                <a:schemeClr val="tx2"/>
              </a:buClr>
              <a:buSzPct val="100000"/>
            </a:pPr>
            <a:endParaRPr lang="de-DE" sz="1600" dirty="0">
              <a:solidFill>
                <a:schemeClr val="tx2"/>
              </a:solidFill>
              <a:latin typeface="Arial" panose="020B0604020202020204" pitchFamily="34" charset="0"/>
              <a:cs typeface="Arial" panose="020B0604020202020204" pitchFamily="34" charset="0"/>
            </a:endParaRPr>
          </a:p>
        </p:txBody>
      </p:sp>
      <p:pic>
        <p:nvPicPr>
          <p:cNvPr id="11" name="Grafik 10" descr="Cursor Silhouette">
            <a:extLst>
              <a:ext uri="{FF2B5EF4-FFF2-40B4-BE49-F238E27FC236}">
                <a16:creationId xmlns:a16="http://schemas.microsoft.com/office/drawing/2014/main" id="{496E4322-07E5-5456-D662-671CB7397F9A}"/>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8141855" y="3126509"/>
            <a:ext cx="595745" cy="595745"/>
          </a:xfrm>
          <a:prstGeom prst="rect">
            <a:avLst/>
          </a:prstGeom>
        </p:spPr>
      </p:pic>
      <p:sp>
        <p:nvSpPr>
          <p:cNvPr id="10" name="Ellipse 9">
            <a:extLst>
              <a:ext uri="{FF2B5EF4-FFF2-40B4-BE49-F238E27FC236}">
                <a16:creationId xmlns:a16="http://schemas.microsoft.com/office/drawing/2014/main" id="{D1BF5DD8-4AE5-5C04-2CD7-3F0C44A8DFBF}"/>
              </a:ext>
            </a:extLst>
          </p:cNvPr>
          <p:cNvSpPr/>
          <p:nvPr/>
        </p:nvSpPr>
        <p:spPr>
          <a:xfrm>
            <a:off x="10538763" y="5157528"/>
            <a:ext cx="1260000" cy="1260000"/>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lIns="54000" tIns="10800" rIns="54000" bIns="10800" rtlCol="0" anchor="ctr"/>
          <a:lstStyle/>
          <a:p>
            <a:pPr algn="ctr">
              <a:spcAft>
                <a:spcPts val="600"/>
              </a:spcAft>
            </a:pPr>
            <a:endParaRPr lang="de-DE" sz="1600" b="1" cap="all" dirty="0"/>
          </a:p>
        </p:txBody>
      </p:sp>
      <p:pic>
        <p:nvPicPr>
          <p:cNvPr id="12" name="Grafik 11" descr="Chat Silhouette">
            <a:extLst>
              <a:ext uri="{FF2B5EF4-FFF2-40B4-BE49-F238E27FC236}">
                <a16:creationId xmlns:a16="http://schemas.microsoft.com/office/drawing/2014/main" id="{C38A3783-8EE6-9A35-81B8-DC259F5D5462}"/>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10741797" y="5325009"/>
            <a:ext cx="914400" cy="914400"/>
          </a:xfrm>
          <a:prstGeom prst="rect">
            <a:avLst/>
          </a:prstGeom>
        </p:spPr>
      </p:pic>
      <p:pic>
        <p:nvPicPr>
          <p:cNvPr id="13" name="Bild 4">
            <a:hlinkClick r:id="rId8" tgtFrame="_blank"/>
            <a:extLst>
              <a:ext uri="{FF2B5EF4-FFF2-40B4-BE49-F238E27FC236}">
                <a16:creationId xmlns:a16="http://schemas.microsoft.com/office/drawing/2014/main" id="{65375A2C-9848-9F3D-F048-A67C6792D3EE}"/>
              </a:ext>
            </a:extLst>
          </p:cNvPr>
          <p:cNvPicPr>
            <a:picLocks noChangeAspect="1"/>
          </p:cNvPicPr>
          <p:nvPr/>
        </p:nvPicPr>
        <p:blipFill>
          <a:blip r:embed="rId9" cstate="print">
            <a:lum bright="70000" contrast="-70000"/>
            <a:extLst>
              <a:ext uri="{28A0092B-C50C-407E-A947-70E740481C1C}">
                <a14:useLocalDpi xmlns:a14="http://schemas.microsoft.com/office/drawing/2010/main" val="0"/>
              </a:ext>
            </a:extLst>
          </a:blip>
          <a:srcRect/>
          <a:stretch>
            <a:fillRect/>
          </a:stretch>
        </p:blipFill>
        <p:spPr bwMode="auto">
          <a:xfrm>
            <a:off x="4228220" y="3368341"/>
            <a:ext cx="672465" cy="672465"/>
          </a:xfrm>
          <a:prstGeom prst="rect">
            <a:avLst/>
          </a:prstGeom>
          <a:noFill/>
          <a:ln>
            <a:noFill/>
          </a:ln>
        </p:spPr>
      </p:pic>
      <p:pic>
        <p:nvPicPr>
          <p:cNvPr id="14" name="Grafik 2">
            <a:hlinkClick r:id="rId10"/>
            <a:extLst>
              <a:ext uri="{FF2B5EF4-FFF2-40B4-BE49-F238E27FC236}">
                <a16:creationId xmlns:a16="http://schemas.microsoft.com/office/drawing/2014/main" id="{4F733835-2953-8DB7-6649-4CF79E5BE54D}"/>
              </a:ext>
            </a:extLst>
          </p:cNvPr>
          <p:cNvPicPr>
            <a:picLocks noChangeAspect="1"/>
          </p:cNvPicPr>
          <p:nvPr/>
        </p:nvPicPr>
        <p:blipFill>
          <a:blip r:embed="rId11">
            <a:extLst>
              <a:ext uri="{28A0092B-C50C-407E-A947-70E740481C1C}">
                <a14:useLocalDpi xmlns:a14="http://schemas.microsoft.com/office/drawing/2010/main" val="0"/>
              </a:ext>
            </a:extLst>
          </a:blip>
          <a:srcRect/>
          <a:stretch>
            <a:fillRect/>
          </a:stretch>
        </p:blipFill>
        <p:spPr bwMode="auto">
          <a:xfrm>
            <a:off x="5368558" y="3480805"/>
            <a:ext cx="538701" cy="4828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Grafik 14">
            <a:hlinkClick r:id="rId12"/>
            <a:extLst>
              <a:ext uri="{FF2B5EF4-FFF2-40B4-BE49-F238E27FC236}">
                <a16:creationId xmlns:a16="http://schemas.microsoft.com/office/drawing/2014/main" id="{DBB9819A-61E3-D9E6-C95F-4897D7C362B3}"/>
              </a:ext>
            </a:extLst>
          </p:cNvPr>
          <p:cNvPicPr>
            <a:picLocks noChangeAspect="1"/>
          </p:cNvPicPr>
          <p:nvPr/>
        </p:nvPicPr>
        <p:blipFill>
          <a:blip r:embed="rId13"/>
          <a:stretch>
            <a:fillRect/>
          </a:stretch>
        </p:blipFill>
        <p:spPr>
          <a:xfrm>
            <a:off x="6329937" y="3424381"/>
            <a:ext cx="560387" cy="560387"/>
          </a:xfrm>
          <a:prstGeom prst="roundRect">
            <a:avLst/>
          </a:prstGeom>
        </p:spPr>
      </p:pic>
      <p:pic>
        <p:nvPicPr>
          <p:cNvPr id="16" name="Grafik 4">
            <a:hlinkClick r:id="rId14"/>
            <a:extLst>
              <a:ext uri="{FF2B5EF4-FFF2-40B4-BE49-F238E27FC236}">
                <a16:creationId xmlns:a16="http://schemas.microsoft.com/office/drawing/2014/main" id="{CED79E3A-7F3D-0BCE-783E-043B7180BD23}"/>
              </a:ext>
            </a:extLst>
          </p:cNvPr>
          <p:cNvPicPr>
            <a:picLocks noChangeAspect="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7358197" y="3506216"/>
            <a:ext cx="623919" cy="3967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40319158"/>
      </p:ext>
    </p:extLst>
  </p:cSld>
  <p:clrMapOvr>
    <a:masterClrMapping/>
  </p:clrMapOvr>
</p:sld>
</file>

<file path=ppt/theme/theme1.xml><?xml version="1.0" encoding="utf-8"?>
<a:theme xmlns:a="http://schemas.openxmlformats.org/drawingml/2006/main" name="Mediverbund Master 2024">
  <a:themeElements>
    <a:clrScheme name="Mediverband">
      <a:dk1>
        <a:srgbClr val="000000"/>
      </a:dk1>
      <a:lt1>
        <a:srgbClr val="FFFFFF"/>
      </a:lt1>
      <a:dk2>
        <a:srgbClr val="1C2F5B"/>
      </a:dk2>
      <a:lt2>
        <a:srgbClr val="FEF7ED"/>
      </a:lt2>
      <a:accent1>
        <a:srgbClr val="E5223C"/>
      </a:accent1>
      <a:accent2>
        <a:srgbClr val="F39200"/>
      </a:accent2>
      <a:accent3>
        <a:srgbClr val="40C0F0"/>
      </a:accent3>
      <a:accent4>
        <a:srgbClr val="00A698"/>
      </a:accent4>
      <a:accent5>
        <a:srgbClr val="BBCF20"/>
      </a:accent5>
      <a:accent6>
        <a:srgbClr val="F18B82"/>
      </a:accent6>
      <a:hlink>
        <a:srgbClr val="00A698"/>
      </a:hlink>
      <a:folHlink>
        <a:srgbClr val="EB6408"/>
      </a:folHlink>
    </a:clrScheme>
    <a:fontScheme name="Mediverband">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F18B82"/>
        </a:solidFill>
        <a:ln>
          <a:noFill/>
        </a:ln>
      </a:spPr>
      <a:bodyPr lIns="72000" tIns="72000" rIns="72000" bIns="72000" rtlCol="0" anchor="ctr"/>
      <a:lstStyle>
        <a:defPPr algn="ctr">
          <a:spcAft>
            <a:spcPts val="600"/>
          </a:spcAft>
          <a:defRPr sz="1600" dirty="0" err="1" smtClean="0"/>
        </a:defPPr>
      </a:lstStyle>
      <a:style>
        <a:lnRef idx="2">
          <a:schemeClr val="accent1">
            <a:shade val="15000"/>
          </a:schemeClr>
        </a:lnRef>
        <a:fillRef idx="1">
          <a:schemeClr val="accent1"/>
        </a:fillRef>
        <a:effectRef idx="0">
          <a:schemeClr val="accent1"/>
        </a:effectRef>
        <a:fontRef idx="minor">
          <a:schemeClr val="lt1"/>
        </a:fontRef>
      </a:style>
    </a:spDef>
    <a:lnDef>
      <a:spPr>
        <a:ln w="12700" cap="rnd">
          <a:solidFill>
            <a:schemeClr val="tx2"/>
          </a:solidFill>
          <a:round/>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noAutofit/>
      </a:bodyPr>
      <a:lstStyle>
        <a:defPPr algn="l">
          <a:buClr>
            <a:schemeClr val="tx2"/>
          </a:buClr>
          <a:buSzPct val="100000"/>
          <a:defRPr sz="1600" dirty="0">
            <a:solidFill>
              <a:schemeClr val="tx2"/>
            </a:solidFill>
            <a:latin typeface="Arial" panose="020B0604020202020204" pitchFamily="34" charset="0"/>
            <a:cs typeface="Arial" panose="020B0604020202020204" pitchFamily="34" charset="0"/>
          </a:defRPr>
        </a:defPPr>
      </a:lstStyle>
    </a:txDef>
  </a:objectDefaults>
  <a:extraClrSchemeLst/>
  <a:extLst>
    <a:ext uri="{05A4C25C-085E-4340-85A3-A5531E510DB2}">
      <thm15:themeFamily xmlns:thm15="http://schemas.microsoft.com/office/thememl/2012/main" name="250303_MediVorlage_Musterpraesentation  -  Schreibgeschützt" id="{0196ED38-A8C0-4DF9-86CA-DB9196A489AB}" vid="{7A3140EE-BEEC-4B18-A8C3-6FAEAA36570C}"/>
    </a:ext>
  </a:extLst>
</a:theme>
</file>

<file path=ppt/theme/theme2.xml><?xml version="1.0" encoding="utf-8"?>
<a:theme xmlns:a="http://schemas.openxmlformats.org/drawingml/2006/main" name="Office">
  <a:themeElements>
    <a:clrScheme name="Mediverband">
      <a:dk1>
        <a:srgbClr val="000000"/>
      </a:dk1>
      <a:lt1>
        <a:srgbClr val="FFFFFF"/>
      </a:lt1>
      <a:dk2>
        <a:srgbClr val="1C2F5B"/>
      </a:dk2>
      <a:lt2>
        <a:srgbClr val="FEF7ED"/>
      </a:lt2>
      <a:accent1>
        <a:srgbClr val="E5223C"/>
      </a:accent1>
      <a:accent2>
        <a:srgbClr val="F39200"/>
      </a:accent2>
      <a:accent3>
        <a:srgbClr val="40C0F0"/>
      </a:accent3>
      <a:accent4>
        <a:srgbClr val="00A698"/>
      </a:accent4>
      <a:accent5>
        <a:srgbClr val="BBCF20"/>
      </a:accent5>
      <a:accent6>
        <a:srgbClr val="F18B82"/>
      </a:accent6>
      <a:hlink>
        <a:srgbClr val="00A698"/>
      </a:hlink>
      <a:folHlink>
        <a:srgbClr val="EB6408"/>
      </a:folHlink>
    </a:clrScheme>
    <a:fontScheme name="Mediverband">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ppt/theme/theme3.xml><?xml version="1.0" encoding="utf-8"?>
<a:theme xmlns:a="http://schemas.openxmlformats.org/drawingml/2006/main" name="Office">
  <a:themeElements>
    <a:clrScheme name="Mediverband">
      <a:dk1>
        <a:srgbClr val="000000"/>
      </a:dk1>
      <a:lt1>
        <a:srgbClr val="FFFFFF"/>
      </a:lt1>
      <a:dk2>
        <a:srgbClr val="1C2F5B"/>
      </a:dk2>
      <a:lt2>
        <a:srgbClr val="FEF7ED"/>
      </a:lt2>
      <a:accent1>
        <a:srgbClr val="E5223C"/>
      </a:accent1>
      <a:accent2>
        <a:srgbClr val="F39200"/>
      </a:accent2>
      <a:accent3>
        <a:srgbClr val="40C0F0"/>
      </a:accent3>
      <a:accent4>
        <a:srgbClr val="00A698"/>
      </a:accent4>
      <a:accent5>
        <a:srgbClr val="BBCF20"/>
      </a:accent5>
      <a:accent6>
        <a:srgbClr val="F18B82"/>
      </a:accent6>
      <a:hlink>
        <a:srgbClr val="00A698"/>
      </a:hlink>
      <a:folHlink>
        <a:srgbClr val="EB6408"/>
      </a:folHlink>
    </a:clrScheme>
    <a:fontScheme name="Mediverband">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250303_MediVorlage_Musterpraesentation</Template>
  <TotalTime>0</TotalTime>
  <Words>6080</Words>
  <Application>Microsoft Office PowerPoint</Application>
  <PresentationFormat>Breitbild</PresentationFormat>
  <Paragraphs>1369</Paragraphs>
  <Slides>80</Slides>
  <Notes>1</Notes>
  <HiddenSlides>1</HiddenSlides>
  <MMClips>0</MMClips>
  <ScaleCrop>false</ScaleCrop>
  <HeadingPairs>
    <vt:vector size="6" baseType="variant">
      <vt:variant>
        <vt:lpstr>Verwendete Schriftarten</vt:lpstr>
      </vt:variant>
      <vt:variant>
        <vt:i4>8</vt:i4>
      </vt:variant>
      <vt:variant>
        <vt:lpstr>Design</vt:lpstr>
      </vt:variant>
      <vt:variant>
        <vt:i4>1</vt:i4>
      </vt:variant>
      <vt:variant>
        <vt:lpstr>Folientitel</vt:lpstr>
      </vt:variant>
      <vt:variant>
        <vt:i4>80</vt:i4>
      </vt:variant>
    </vt:vector>
  </HeadingPairs>
  <TitlesOfParts>
    <vt:vector size="89" baseType="lpstr">
      <vt:lpstr>Arial</vt:lpstr>
      <vt:lpstr>Josefin Sans (TT) Bold</vt:lpstr>
      <vt:lpstr>Josefin Sans (TT) Light</vt:lpstr>
      <vt:lpstr>Josefin Sans Bold</vt:lpstr>
      <vt:lpstr>Josefin Sans Light</vt:lpstr>
      <vt:lpstr>Josefin Sans Medium</vt:lpstr>
      <vt:lpstr>Symbol</vt:lpstr>
      <vt:lpstr>Wingdings</vt:lpstr>
      <vt:lpstr>Mediverbund Master 2024</vt:lpstr>
      <vt:lpstr>Pneumologievertrag nach § 140a SGB V Vertragsschulung</vt:lpstr>
      <vt:lpstr>PowerPoint-Präsentation</vt:lpstr>
      <vt:lpstr>PowerPoint-Präsentation</vt:lpstr>
      <vt:lpstr>Warum Selektivverträge?</vt:lpstr>
      <vt:lpstr>Ziele des Vertrags</vt:lpstr>
      <vt:lpstr>Systematik des Vertrags</vt:lpstr>
      <vt:lpstr>PowerPoint-Präsentation</vt:lpstr>
      <vt:lpstr>Vorteile</vt:lpstr>
      <vt:lpstr>Kreis Teilnahmeberechtigter</vt:lpstr>
      <vt:lpstr>Teilnahme- und Abrechnungsvoraussetzungen</vt:lpstr>
      <vt:lpstr>Persönliche Teilnahmevoraussetzungen</vt:lpstr>
      <vt:lpstr>Praxisbezogene Teilnahmevoraussetzungen</vt:lpstr>
      <vt:lpstr>Abrechnungsvoraussetzungen I</vt:lpstr>
      <vt:lpstr>Abrechnungsvoraussetzungen II</vt:lpstr>
      <vt:lpstr>Abrechnungsvoraussetzungen III</vt:lpstr>
      <vt:lpstr>Teilnahmeerklärung Arzt</vt:lpstr>
      <vt:lpstr>10 Schritte zur Vertragsteilnahme</vt:lpstr>
      <vt:lpstr>Besondere Anforderungen und Regelungen</vt:lpstr>
      <vt:lpstr>Besondere Anforderungen und Regelungen</vt:lpstr>
      <vt:lpstr>PowerPoint-Präsentation</vt:lpstr>
      <vt:lpstr>Vorteile</vt:lpstr>
      <vt:lpstr>Voraussetzungen und Regelungen für Versicherte</vt:lpstr>
      <vt:lpstr>Facharztprogramm AOK BW und Bosch BKK</vt:lpstr>
      <vt:lpstr>Teilnahmestatusprüfung</vt:lpstr>
      <vt:lpstr>Online-Versicherteneinschreibung</vt:lpstr>
      <vt:lpstr>Online-Versicherteneinschreibung</vt:lpstr>
      <vt:lpstr>Online-Versicherteneinschreibung</vt:lpstr>
      <vt:lpstr>PowerPoint-Präsentation</vt:lpstr>
      <vt:lpstr>Sofortabrechnung nach Einschreibung (SANE)</vt:lpstr>
      <vt:lpstr>Sofortabrechnung nach Einschreibung (SANE)</vt:lpstr>
      <vt:lpstr>Praxisablauf</vt:lpstr>
      <vt:lpstr>PowerPoint-Präsentation</vt:lpstr>
      <vt:lpstr>Wichtige Dokumente für die Abrechnung</vt:lpstr>
      <vt:lpstr>Gesamtziffernkranz (GZK)  (Auszug)</vt:lpstr>
      <vt:lpstr>Laborleistungen und GZK</vt:lpstr>
      <vt:lpstr>Hinweise zum Wirtschaftlichkeitsbonus</vt:lpstr>
      <vt:lpstr>DMP und Sachkosten</vt:lpstr>
      <vt:lpstr>ICD-Liste (Auszug)</vt:lpstr>
      <vt:lpstr>Honoraranlage (Auszug)</vt:lpstr>
      <vt:lpstr>Strategie und Vergütungslogik</vt:lpstr>
      <vt:lpstr>Definition Arzt-Patienten-Kontakt (APK)</vt:lpstr>
      <vt:lpstr>Vergütungslogik</vt:lpstr>
      <vt:lpstr>Vergütungslogik</vt:lpstr>
      <vt:lpstr>Vergütungslogik</vt:lpstr>
      <vt:lpstr>Vergütungslogik</vt:lpstr>
      <vt:lpstr>Vergütungslogik</vt:lpstr>
      <vt:lpstr>Vergütungslogik</vt:lpstr>
      <vt:lpstr>Vergütungslogik</vt:lpstr>
      <vt:lpstr>Vergütungslogik</vt:lpstr>
      <vt:lpstr>Vergütungslogik</vt:lpstr>
      <vt:lpstr>Vergütungslogik</vt:lpstr>
      <vt:lpstr>Vergütungslogik</vt:lpstr>
      <vt:lpstr>Vergütungslogik</vt:lpstr>
      <vt:lpstr>Abrechnungsbeispiele</vt:lpstr>
      <vt:lpstr>Abrechnungsbeispiele</vt:lpstr>
      <vt:lpstr>Abrechnungsbeispiele</vt:lpstr>
      <vt:lpstr>PowerPoint-Präsentation</vt:lpstr>
      <vt:lpstr>Qualitätsindikatoren</vt:lpstr>
      <vt:lpstr>Qualitätsindikatoren</vt:lpstr>
      <vt:lpstr>Qualitätsindikatoren</vt:lpstr>
      <vt:lpstr>PowerPoint-Präsentation</vt:lpstr>
      <vt:lpstr>Datenübermittlung</vt:lpstr>
      <vt:lpstr>Vertragssoftware und HZV Online-Key</vt:lpstr>
      <vt:lpstr>Abrechnungsprozess</vt:lpstr>
      <vt:lpstr>Elektronisches Korrekturverfahren</vt:lpstr>
      <vt:lpstr>Regelwerksprüfung der KV</vt:lpstr>
      <vt:lpstr>Auszahlungsprozess</vt:lpstr>
      <vt:lpstr>Kostenübersicht</vt:lpstr>
      <vt:lpstr>IT Anschubfinanzierung Bosch BKK</vt:lpstr>
      <vt:lpstr>PowerPoint-Präsentation</vt:lpstr>
      <vt:lpstr>Abrechnung von IGeL</vt:lpstr>
      <vt:lpstr>Bereinigung</vt:lpstr>
      <vt:lpstr>PowerPoint-Präsentation</vt:lpstr>
      <vt:lpstr>www.medi-verbund.de</vt:lpstr>
      <vt:lpstr>www.medi-arztportal.de</vt:lpstr>
      <vt:lpstr>www.medi-arztsuche.de</vt:lpstr>
      <vt:lpstr>www.medi-arztsuche.de</vt:lpstr>
      <vt:lpstr>PowerPoint-Präsentation</vt:lpstr>
      <vt:lpstr>Förderung von Stipendien zum Physician Assistant  -  AOK BW</vt:lpstr>
      <vt:lpstr>PowerPoint-Präsentation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Hannah Marie Wehrle</dc:creator>
  <cp:lastModifiedBy>Serbezi, Chrisoula</cp:lastModifiedBy>
  <cp:revision>13</cp:revision>
  <dcterms:created xsi:type="dcterms:W3CDTF">2025-08-21T12:43:41Z</dcterms:created>
  <dcterms:modified xsi:type="dcterms:W3CDTF">2026-10-02T12:22:03Z</dcterms:modified>
</cp:coreProperties>
</file>